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4"/>
  </p:handoutMasterIdLst>
  <p:sldIdLst>
    <p:sldId id="548" r:id="rId5"/>
    <p:sldId id="968" r:id="rId6"/>
    <p:sldId id="1148" r:id="rId7"/>
    <p:sldId id="1149" r:id="rId8"/>
    <p:sldId id="1150" r:id="rId9"/>
    <p:sldId id="1126" r:id="rId10"/>
    <p:sldId id="1128" r:id="rId11"/>
    <p:sldId id="1142" r:id="rId12"/>
    <p:sldId id="1143" r:id="rId13"/>
    <p:sldId id="1144" r:id="rId14"/>
    <p:sldId id="1145" r:id="rId15"/>
    <p:sldId id="1127" r:id="rId16"/>
    <p:sldId id="1045" r:id="rId17"/>
    <p:sldId id="1146" r:id="rId18"/>
    <p:sldId id="1147" r:id="rId19"/>
    <p:sldId id="1049" r:id="rId20"/>
  </p:sldIdLst>
  <p:sldSz cx="12192000" cy="685800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7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1" name="作者" initials="" lastIdx="0" clrIdx="2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098" autoAdjust="0"/>
  </p:normalViewPr>
  <p:slideViewPr>
    <p:cSldViewPr>
      <p:cViewPr varScale="1">
        <p:scale>
          <a:sx n="68" d="100"/>
          <a:sy n="68" d="100"/>
        </p:scale>
        <p:origin x="96" y="144"/>
      </p:cViewPr>
      <p:guideLst>
        <p:guide orient="horz" pos="2136"/>
        <p:guide pos="37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796" y="63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6.xml" /><Relationship Id="rId21" Type="http://schemas.openxmlformats.org/officeDocument/2006/relationships/tags" Target="tags/tag302.xml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>
  <dgm:ptLst>
    <dgm:pt modelId="{19AA6DD8-751A-4BCE-8980-9972FB182E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6529C6-CF6D-4463-8E0B-55C08DF9E95E}" type="parTrans" cxnId="{54D0C558-4D5F-4CF8-B4B1-C82046052D0D}">
      <dgm:prSet custT="1"/>
      <dgm:spPr/>
      <dgm:t>
        <a:bodyPr/>
        <a:lstStyle/>
        <a:p>
          <a:endParaRPr lang="zh-CN" altLang="en-US" sz="1200"/>
        </a:p>
      </dgm:t>
    </dgm:pt>
    <dgm:pt modelId="{5E007EC0-94FC-4F16-92DD-B29F50A19CE4}">
      <dgm:prSet phldrT="[文本]" custT="1"/>
      <dgm:spPr/>
      <dgm:t>
        <a:bodyPr/>
        <a:lstStyle/>
        <a:p>
          <a:r>
            <a:rPr lang="zh-CN" altLang="en-US" sz="2400" smtClean="0"/>
            <a:t>软件测试</a:t>
          </a:r>
          <a:endParaRPr lang="zh-CN" altLang="en-US" sz="2400"/>
        </a:p>
      </dgm:t>
    </dgm:pt>
    <dgm:pt modelId="{7772EC2F-1377-442D-93A9-7748DD4EB105}" type="parTrans" cxnId="{391E4074-3D26-456C-89E0-13978F055B88}">
      <dgm:prSet custT="1"/>
      <dgm:spPr/>
      <dgm:t>
        <a:bodyPr/>
        <a:lstStyle/>
        <a:p>
          <a:endParaRPr lang="zh-CN" altLang="en-US" sz="1200"/>
        </a:p>
      </dgm:t>
    </dgm:pt>
    <dgm:pt modelId="{E675AAF2-D788-4324-AB8C-F0D5821DA9F9}">
      <dgm:prSet phldrT="[文本]" custT="1"/>
      <dgm:spPr/>
      <dgm:t>
        <a:bodyPr/>
        <a:lstStyle/>
        <a:p>
          <a:r>
            <a:rPr lang="zh-CN" altLang="en-US" sz="2400" smtClean="0"/>
            <a:t>正确性证明</a:t>
          </a:r>
          <a:endParaRPr lang="zh-CN" altLang="en-US" sz="2400"/>
        </a:p>
      </dgm:t>
    </dgm:pt>
    <dgm:pt modelId="{C9DC4506-790E-473D-A7CD-73B07D1A2D44}" type="sibTrans" cxnId="{391E4074-3D26-456C-89E0-13978F055B88}">
      <dgm:prSet custT="1"/>
      <dgm:spPr/>
      <dgm:t>
        <a:bodyPr/>
        <a:lstStyle/>
        <a:p>
          <a:endParaRPr lang="zh-CN" altLang="en-US" sz="1200"/>
        </a:p>
      </dgm:t>
    </dgm:pt>
    <dgm:pt modelId="{0FB3E8B9-C8CC-414D-8DF3-0B873E55DB5E}" type="parTrans" cxnId="{373DE543-F7A1-4812-A88B-D6E05F6421E7}">
      <dgm:prSet custT="1"/>
      <dgm:spPr/>
      <dgm:t>
        <a:bodyPr/>
        <a:lstStyle/>
        <a:p>
          <a:endParaRPr lang="zh-CN" altLang="en-US" sz="1200"/>
        </a:p>
      </dgm:t>
    </dgm:pt>
    <dgm:pt modelId="{2B578AE2-8BA9-44E6-90C6-C0FC0072438E}">
      <dgm:prSet phldrT="[文本]" custT="1"/>
      <dgm:spPr/>
      <dgm:t>
        <a:bodyPr/>
        <a:lstStyle/>
        <a:p>
          <a:r>
            <a:rPr lang="zh-CN" altLang="en-US" sz="2400" smtClean="0"/>
            <a:t>静态测试</a:t>
          </a:r>
          <a:endParaRPr lang="zh-CN" altLang="en-US" sz="2400"/>
        </a:p>
      </dgm:t>
    </dgm:pt>
    <dgm:pt modelId="{79B1E8C6-7029-4782-A6DC-0E867E5A5DDF}" type="sibTrans" cxnId="{373DE543-F7A1-4812-A88B-D6E05F6421E7}">
      <dgm:prSet custT="1"/>
      <dgm:spPr/>
      <dgm:t>
        <a:bodyPr/>
        <a:lstStyle/>
        <a:p>
          <a:endParaRPr lang="zh-CN" altLang="en-US" sz="1200"/>
        </a:p>
      </dgm:t>
    </dgm:pt>
    <dgm:pt modelId="{605184E9-9353-4711-85A8-1C6FD6128B78}" type="parTrans" cxnId="{C297236A-FA8B-4B9B-9349-4C15904281FC}">
      <dgm:prSet custT="1"/>
      <dgm:spPr/>
      <dgm:t>
        <a:bodyPr/>
        <a:lstStyle/>
        <a:p>
          <a:endParaRPr lang="zh-CN" altLang="en-US" sz="1200"/>
        </a:p>
      </dgm:t>
    </dgm:pt>
    <dgm:pt modelId="{EA221902-B771-4DD3-9399-C8FD2D2FFF70}">
      <dgm:prSet phldrT="[文本]" custT="1"/>
      <dgm:spPr/>
      <dgm:t>
        <a:bodyPr/>
        <a:lstStyle/>
        <a:p>
          <a:r>
            <a:rPr lang="zh-CN" altLang="en-US" sz="2400" smtClean="0"/>
            <a:t>动态测试</a:t>
          </a:r>
          <a:endParaRPr lang="zh-CN" altLang="en-US" sz="2400"/>
        </a:p>
      </dgm:t>
    </dgm:pt>
    <dgm:pt modelId="{47431CDE-1FA8-456E-BD3D-7349434D2D87}" type="sibTrans" cxnId="{C297236A-FA8B-4B9B-9349-4C15904281FC}">
      <dgm:prSet custT="1"/>
      <dgm:spPr/>
      <dgm:t>
        <a:bodyPr/>
        <a:lstStyle/>
        <a:p>
          <a:endParaRPr lang="zh-CN" altLang="en-US" sz="1200"/>
        </a:p>
      </dgm:t>
    </dgm:pt>
    <dgm:pt modelId="{2D35AF7F-6002-41D3-8188-F9B754D62CCF}" type="sibTrans" cxnId="{54D0C558-4D5F-4CF8-B4B1-C82046052D0D}">
      <dgm:prSet custT="1"/>
      <dgm:spPr/>
      <dgm:t>
        <a:bodyPr/>
        <a:lstStyle/>
        <a:p>
          <a:endParaRPr lang="zh-CN" altLang="en-US" sz="1200"/>
        </a:p>
      </dgm:t>
    </dgm:pt>
    <dgm:pt modelId="{8473E79F-2473-4611-B3D8-7B76A2D9FD12}" type="pres">
      <dgm:prSet presAssocID="{19AA6DD8-751A-4BCE-8980-9972FB182ED9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DD8D6B8-9490-4CF6-91F8-75E91D8F8FE1}" type="pres">
      <dgm:prSet presAssocID="{5E007EC0-94FC-4F16-92DD-B29F50A19CE4}" presName="hierRoot1">
        <dgm:presLayoutVars>
          <dgm:hierBranch val="init"/>
        </dgm:presLayoutVars>
      </dgm:prSet>
      <dgm:spPr/>
      <dgm:t>
        <a:bodyPr/>
        <a:lstStyle/>
        <a:p/>
      </dgm:t>
    </dgm:pt>
    <dgm:pt modelId="{8A5BCA84-6743-403D-86F2-DD6EEDEE7C2A}" type="pres">
      <dgm:prSet presAssocID="{5E007EC0-94FC-4F16-92DD-B29F50A19CE4}" presName="rootComposite1"/>
      <dgm:spPr/>
      <dgm:t>
        <a:bodyPr/>
        <a:lstStyle/>
        <a:p/>
      </dgm:t>
    </dgm:pt>
    <dgm:pt modelId="{20466458-DA68-4B1F-A3B3-4F3A90EDDE04}" type="pres">
      <dgm:prSet presAssocID="{5E007EC0-94FC-4F16-92DD-B29F50A19CE4}" presName="rootText1" presStyleLbl="node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48E23A-21BD-4B2A-9C3B-C6DA7F5078D6}" type="pres">
      <dgm:prSet presAssocID="{5E007EC0-94FC-4F16-92DD-B29F50A19CE4}" presName="rootConnector1" presStyleLbl="node1" presStyleCnt="1"/>
      <dgm:spPr/>
      <dgm:t>
        <a:bodyPr/>
        <a:lstStyle/>
        <a:p>
          <a:endParaRPr lang="zh-CN" altLang="en-US"/>
        </a:p>
      </dgm:t>
    </dgm:pt>
    <dgm:pt modelId="{1A4E263C-0572-40BA-A86D-CD6BB9165D6F}" type="pres">
      <dgm:prSet presAssocID="{5E007EC0-94FC-4F16-92DD-B29F50A19CE4}" presName="hierChild2"/>
      <dgm:spPr/>
      <dgm:t>
        <a:bodyPr/>
        <a:lstStyle/>
        <a:p/>
      </dgm:t>
    </dgm:pt>
    <dgm:pt modelId="{578AD7C5-967D-41BC-B2E3-C7E397869C3A}" type="pres">
      <dgm:prSet presAssocID="{7772EC2F-1377-442D-93A9-7748DD4EB105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3C62BED3-474A-4261-86BE-F0B52103DB94}" type="pres">
      <dgm:prSet presAssocID="{E675AAF2-D788-4324-AB8C-F0D5821DA9F9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FD66436E-3A01-4AB7-90EE-03B6A7BFAC1A}" type="pres">
      <dgm:prSet presAssocID="{E675AAF2-D788-4324-AB8C-F0D5821DA9F9}" presName="rootComposite"/>
      <dgm:spPr/>
      <dgm:t>
        <a:bodyPr/>
        <a:lstStyle/>
        <a:p/>
      </dgm:t>
    </dgm:pt>
    <dgm:pt modelId="{FFEE2691-2586-4043-BBD8-C37C268CFDBF}" type="pres">
      <dgm:prSet presAssocID="{E675AAF2-D788-4324-AB8C-F0D5821DA9F9}" presName="rootText" presStyleLbl="node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2F67A7-9893-4C25-BA49-B341DF7D5674}" type="pres">
      <dgm:prSet presAssocID="{E675AAF2-D788-4324-AB8C-F0D5821DA9F9}" presName="rootConnector" presStyleLbl="node2" presStyleCnt="3"/>
      <dgm:spPr/>
      <dgm:t>
        <a:bodyPr/>
        <a:lstStyle/>
        <a:p>
          <a:endParaRPr lang="zh-CN" altLang="en-US"/>
        </a:p>
      </dgm:t>
    </dgm:pt>
    <dgm:pt modelId="{645CE61B-AF2B-4651-AF26-613C821E6964}" type="pres">
      <dgm:prSet presAssocID="{E675AAF2-D788-4324-AB8C-F0D5821DA9F9}" presName="hierChild4"/>
      <dgm:spPr/>
      <dgm:t>
        <a:bodyPr/>
        <a:lstStyle/>
        <a:p/>
      </dgm:t>
    </dgm:pt>
    <dgm:pt modelId="{1967B641-BA46-4A24-945C-9A4E37837EBA}" type="pres">
      <dgm:prSet presAssocID="{E675AAF2-D788-4324-AB8C-F0D5821DA9F9}" presName="hierChild5"/>
      <dgm:spPr/>
      <dgm:t>
        <a:bodyPr/>
        <a:lstStyle/>
        <a:p/>
      </dgm:t>
    </dgm:pt>
    <dgm:pt modelId="{AE7B510E-7300-4F5D-A288-559A26AEDD09}" type="pres">
      <dgm:prSet presAssocID="{0FB3E8B9-C8CC-414D-8DF3-0B873E55DB5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C7D03D24-87DE-4609-84BC-223DA52375CF}" type="pres">
      <dgm:prSet presAssocID="{2B578AE2-8BA9-44E6-90C6-C0FC0072438E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9388089A-09F0-400F-8CCB-E60896A9E580}" type="pres">
      <dgm:prSet presAssocID="{2B578AE2-8BA9-44E6-90C6-C0FC0072438E}" presName="rootComposite"/>
      <dgm:spPr/>
      <dgm:t>
        <a:bodyPr/>
        <a:lstStyle/>
        <a:p/>
      </dgm:t>
    </dgm:pt>
    <dgm:pt modelId="{56F83F33-05BB-4D13-8E12-57EC4CC078DA}" type="pres">
      <dgm:prSet presAssocID="{2B578AE2-8BA9-44E6-90C6-C0FC0072438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7EAA5D-A460-48B4-90BC-4DF1FCD1CC62}" type="pres">
      <dgm:prSet presAssocID="{2B578AE2-8BA9-44E6-90C6-C0FC0072438E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28C059A1-699E-4B15-852F-193F4EA60186}" type="pres">
      <dgm:prSet presAssocID="{2B578AE2-8BA9-44E6-90C6-C0FC0072438E}" presName="hierChild4"/>
      <dgm:spPr/>
      <dgm:t>
        <a:bodyPr/>
        <a:lstStyle/>
        <a:p/>
      </dgm:t>
    </dgm:pt>
    <dgm:pt modelId="{8CD7C966-4F6C-4EB9-9BDF-A55D455FAD83}" type="pres">
      <dgm:prSet presAssocID="{2B578AE2-8BA9-44E6-90C6-C0FC0072438E}" presName="hierChild5"/>
      <dgm:spPr/>
      <dgm:t>
        <a:bodyPr/>
        <a:lstStyle/>
        <a:p/>
      </dgm:t>
    </dgm:pt>
    <dgm:pt modelId="{95E4BEC6-D72F-49EF-82CC-F490DC794780}" type="pres">
      <dgm:prSet presAssocID="{605184E9-9353-4711-85A8-1C6FD6128B78}" presName="Name37" presStyleLbl="parChTrans1D2" presStyleCnt="3"/>
      <dgm:spPr/>
      <dgm:t>
        <a:bodyPr/>
        <a:lstStyle/>
        <a:p>
          <a:endParaRPr lang="zh-CN" altLang="en-US"/>
        </a:p>
      </dgm:t>
    </dgm:pt>
    <dgm:pt modelId="{AFDD96BE-CD78-4E8A-A170-77E793CE5DE8}" type="pres">
      <dgm:prSet presAssocID="{EA221902-B771-4DD3-9399-C8FD2D2FFF70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FC7D14AD-E49B-443B-9E1E-7B974035CEFA}" type="pres">
      <dgm:prSet presAssocID="{EA221902-B771-4DD3-9399-C8FD2D2FFF70}" presName="rootComposite"/>
      <dgm:spPr/>
      <dgm:t>
        <a:bodyPr/>
        <a:lstStyle/>
        <a:p/>
      </dgm:t>
    </dgm:pt>
    <dgm:pt modelId="{FC1CF138-CD63-4B78-AB68-3CDB115ADB27}" type="pres">
      <dgm:prSet presAssocID="{EA221902-B771-4DD3-9399-C8FD2D2FFF7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FA36BD-536A-46B8-85C2-CA2D09BD7A80}" type="pres">
      <dgm:prSet presAssocID="{EA221902-B771-4DD3-9399-C8FD2D2FFF70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BF178AEB-3184-41CE-9B29-A62E58C9F627}" type="pres">
      <dgm:prSet presAssocID="{EA221902-B771-4DD3-9399-C8FD2D2FFF70}" presName="hierChild4"/>
      <dgm:spPr/>
      <dgm:t>
        <a:bodyPr/>
        <a:lstStyle/>
        <a:p/>
      </dgm:t>
    </dgm:pt>
    <dgm:pt modelId="{21836CDE-255F-4066-9D20-5E6C1219410C}" type="pres">
      <dgm:prSet presAssocID="{EA221902-B771-4DD3-9399-C8FD2D2FFF70}" presName="hierChild5"/>
      <dgm:spPr/>
      <dgm:t>
        <a:bodyPr/>
        <a:lstStyle/>
        <a:p/>
      </dgm:t>
    </dgm:pt>
    <dgm:pt modelId="{47139DC9-A845-4497-8ADD-A6A89AD8B6B5}" type="pres">
      <dgm:prSet presAssocID="{5E007EC0-94FC-4F16-92DD-B29F50A19CE4}" presName="hierChild3"/>
      <dgm:spPr/>
      <dgm:t>
        <a:bodyPr/>
        <a:lstStyle/>
        <a:p/>
      </dgm:t>
    </dgm:pt>
  </dgm:ptLst>
  <dgm:cxnLst>
    <dgm:cxn modelId="{54D0C558-4D5F-4CF8-B4B1-C82046052D0D}" srcId="{19AA6DD8-751A-4BCE-8980-9972FB182ED9}" destId="{5E007EC0-94FC-4F16-92DD-B29F50A19CE4}" srcOrd="0" destOrd="0" parTransId="{C26529C6-CF6D-4463-8E0B-55C08DF9E95E}" sibTransId="{2D35AF7F-6002-41D3-8188-F9B754D62CCF}"/>
    <dgm:cxn modelId="{391E4074-3D26-456C-89E0-13978F055B88}" srcId="{5E007EC0-94FC-4F16-92DD-B29F50A19CE4}" destId="{E675AAF2-D788-4324-AB8C-F0D5821DA9F9}" srcOrd="0" destOrd="0" parTransId="{7772EC2F-1377-442D-93A9-7748DD4EB105}" sibTransId="{C9DC4506-790E-473D-A7CD-73B07D1A2D44}"/>
    <dgm:cxn modelId="{373DE543-F7A1-4812-A88B-D6E05F6421E7}" srcId="{5E007EC0-94FC-4F16-92DD-B29F50A19CE4}" destId="{2B578AE2-8BA9-44E6-90C6-C0FC0072438E}" srcOrd="1" destOrd="0" parTransId="{0FB3E8B9-C8CC-414D-8DF3-0B873E55DB5E}" sibTransId="{79B1E8C6-7029-4782-A6DC-0E867E5A5DDF}"/>
    <dgm:cxn modelId="{C297236A-FA8B-4B9B-9349-4C15904281FC}" srcId="{5E007EC0-94FC-4F16-92DD-B29F50A19CE4}" destId="{EA221902-B771-4DD3-9399-C8FD2D2FFF70}" srcOrd="2" destOrd="0" parTransId="{605184E9-9353-4711-85A8-1C6FD6128B78}" sibTransId="{47431CDE-1FA8-456E-BD3D-7349434D2D87}"/>
    <dgm:cxn modelId="{E8A7A9C7-E525-42A2-B734-2EF6CBFA9A66}" type="presOf" srcId="{19AA6DD8-751A-4BCE-8980-9972FB182ED9}" destId="{8473E79F-2473-4611-B3D8-7B76A2D9FD12}" srcOrd="0" destOrd="0" presId="urn:microsoft.com/office/officeart/2005/8/layout/orgChart1"/>
    <dgm:cxn modelId="{ED2C696F-432C-4C75-A5C5-15C397004E00}" type="presParOf" srcId="{8473E79F-2473-4611-B3D8-7B76A2D9FD12}" destId="{8DD8D6B8-9490-4CF6-91F8-75E91D8F8FE1}" srcOrd="0" destOrd="0" presId="urn:microsoft.com/office/officeart/2005/8/layout/orgChart1"/>
    <dgm:cxn modelId="{137FB79C-A591-48C4-9917-4DA346509DAA}" type="presParOf" srcId="{8DD8D6B8-9490-4CF6-91F8-75E91D8F8FE1}" destId="{8A5BCA84-6743-403D-86F2-DD6EEDEE7C2A}" srcOrd="0" destOrd="0" presId="urn:microsoft.com/office/officeart/2005/8/layout/orgChart1"/>
    <dgm:cxn modelId="{914F5215-5403-4635-879D-12374196C4FD}" type="presParOf" srcId="{8A5BCA84-6743-403D-86F2-DD6EEDEE7C2A}" destId="{20466458-DA68-4B1F-A3B3-4F3A90EDDE04}" srcOrd="0" destOrd="0" presId="urn:microsoft.com/office/officeart/2005/8/layout/orgChart1"/>
    <dgm:cxn modelId="{63C66333-458F-4A04-B75C-063E1DDD3066}" type="presOf" srcId="{5E007EC0-94FC-4F16-92DD-B29F50A19CE4}" destId="{20466458-DA68-4B1F-A3B3-4F3A90EDDE04}" srcOrd="0" destOrd="0" presId="urn:microsoft.com/office/officeart/2005/8/layout/orgChart1"/>
    <dgm:cxn modelId="{28FB556A-0601-40C9-AFF0-2F116F15C26E}" type="presParOf" srcId="{8A5BCA84-6743-403D-86F2-DD6EEDEE7C2A}" destId="{6948E23A-21BD-4B2A-9C3B-C6DA7F5078D6}" srcOrd="1" destOrd="0" presId="urn:microsoft.com/office/officeart/2005/8/layout/orgChart1"/>
    <dgm:cxn modelId="{07DD4D9D-1974-4007-906C-E42227FD273C}" type="presOf" srcId="{5E007EC0-94FC-4F16-92DD-B29F50A19CE4}" destId="{6948E23A-21BD-4B2A-9C3B-C6DA7F5078D6}" srcOrd="1" destOrd="0" presId="urn:microsoft.com/office/officeart/2005/8/layout/orgChart1"/>
    <dgm:cxn modelId="{F95D88FD-6E52-43E3-B10A-389BF47B1BCD}" type="presParOf" srcId="{8DD8D6B8-9490-4CF6-91F8-75E91D8F8FE1}" destId="{1A4E263C-0572-40BA-A86D-CD6BB9165D6F}" srcOrd="1" destOrd="0" presId="urn:microsoft.com/office/officeart/2005/8/layout/orgChart1"/>
    <dgm:cxn modelId="{E1453B0C-1EF1-4801-A5C2-04741028D0EA}" type="presParOf" srcId="{1A4E263C-0572-40BA-A86D-CD6BB9165D6F}" destId="{578AD7C5-967D-41BC-B2E3-C7E397869C3A}" srcOrd="0" destOrd="0" presId="urn:microsoft.com/office/officeart/2005/8/layout/orgChart1"/>
    <dgm:cxn modelId="{A25C6D6D-7921-49BE-82D8-EE7CB1266141}" type="presOf" srcId="{7772EC2F-1377-442D-93A9-7748DD4EB105}" destId="{578AD7C5-967D-41BC-B2E3-C7E397869C3A}" srcOrd="0" destOrd="0" presId="urn:microsoft.com/office/officeart/2005/8/layout/orgChart1"/>
    <dgm:cxn modelId="{D2568C89-0C0D-4054-B73A-B8D7C85B6F9B}" type="presParOf" srcId="{1A4E263C-0572-40BA-A86D-CD6BB9165D6F}" destId="{3C62BED3-474A-4261-86BE-F0B52103DB94}" srcOrd="1" destOrd="0" presId="urn:microsoft.com/office/officeart/2005/8/layout/orgChart1"/>
    <dgm:cxn modelId="{F5548548-407A-49C4-8D7C-2946DF4EEDAB}" type="presParOf" srcId="{3C62BED3-474A-4261-86BE-F0B52103DB94}" destId="{FD66436E-3A01-4AB7-90EE-03B6A7BFAC1A}" srcOrd="0" destOrd="0" presId="urn:microsoft.com/office/officeart/2005/8/layout/orgChart1"/>
    <dgm:cxn modelId="{E41CEC91-35CC-4008-92FA-5337129A55F4}" type="presParOf" srcId="{FD66436E-3A01-4AB7-90EE-03B6A7BFAC1A}" destId="{FFEE2691-2586-4043-BBD8-C37C268CFDBF}" srcOrd="0" destOrd="0" presId="urn:microsoft.com/office/officeart/2005/8/layout/orgChart1"/>
    <dgm:cxn modelId="{7B8FDD07-67EB-44ED-86C6-7CABA583C5C8}" type="presOf" srcId="{E675AAF2-D788-4324-AB8C-F0D5821DA9F9}" destId="{FFEE2691-2586-4043-BBD8-C37C268CFDBF}" srcOrd="0" destOrd="0" presId="urn:microsoft.com/office/officeart/2005/8/layout/orgChart1"/>
    <dgm:cxn modelId="{50E0DCA3-E872-4E9A-A64D-8B6BC6D67361}" type="presParOf" srcId="{FD66436E-3A01-4AB7-90EE-03B6A7BFAC1A}" destId="{BC2F67A7-9893-4C25-BA49-B341DF7D5674}" srcOrd="1" destOrd="0" presId="urn:microsoft.com/office/officeart/2005/8/layout/orgChart1"/>
    <dgm:cxn modelId="{B103E912-5D89-494D-9306-C0644049CC8C}" type="presOf" srcId="{E675AAF2-D788-4324-AB8C-F0D5821DA9F9}" destId="{BC2F67A7-9893-4C25-BA49-B341DF7D5674}" srcOrd="1" destOrd="0" presId="urn:microsoft.com/office/officeart/2005/8/layout/orgChart1"/>
    <dgm:cxn modelId="{EBCDFBDD-12E0-4866-87B7-31C8BE3FEA1B}" type="presParOf" srcId="{3C62BED3-474A-4261-86BE-F0B52103DB94}" destId="{645CE61B-AF2B-4651-AF26-613C821E6964}" srcOrd="1" destOrd="0" presId="urn:microsoft.com/office/officeart/2005/8/layout/orgChart1"/>
    <dgm:cxn modelId="{CACD6426-1AF1-44E6-B01D-CDA722F49C32}" type="presParOf" srcId="{3C62BED3-474A-4261-86BE-F0B52103DB94}" destId="{1967B641-BA46-4A24-945C-9A4E37837EBA}" srcOrd="2" destOrd="0" presId="urn:microsoft.com/office/officeart/2005/8/layout/orgChart1"/>
    <dgm:cxn modelId="{40B87DDD-1DB1-4522-B64B-8D811F3BE9D9}" type="presParOf" srcId="{1A4E263C-0572-40BA-A86D-CD6BB9165D6F}" destId="{AE7B510E-7300-4F5D-A288-559A26AEDD09}" srcOrd="2" destOrd="0" presId="urn:microsoft.com/office/officeart/2005/8/layout/orgChart1"/>
    <dgm:cxn modelId="{BB3D6537-F3C2-4BC7-A9DA-7F6F61581104}" type="presOf" srcId="{0FB3E8B9-C8CC-414D-8DF3-0B873E55DB5E}" destId="{AE7B510E-7300-4F5D-A288-559A26AEDD09}" srcOrd="0" destOrd="0" presId="urn:microsoft.com/office/officeart/2005/8/layout/orgChart1"/>
    <dgm:cxn modelId="{F30BC213-26B5-42E5-9F47-B454B4DD9DB7}" type="presParOf" srcId="{1A4E263C-0572-40BA-A86D-CD6BB9165D6F}" destId="{C7D03D24-87DE-4609-84BC-223DA52375CF}" srcOrd="3" destOrd="0" presId="urn:microsoft.com/office/officeart/2005/8/layout/orgChart1"/>
    <dgm:cxn modelId="{39B5D89A-492B-440A-9369-6A8789E45DC6}" type="presParOf" srcId="{C7D03D24-87DE-4609-84BC-223DA52375CF}" destId="{9388089A-09F0-400F-8CCB-E60896A9E580}" srcOrd="0" destOrd="0" presId="urn:microsoft.com/office/officeart/2005/8/layout/orgChart1"/>
    <dgm:cxn modelId="{B5E22575-3F25-4F38-A858-EEBE4F334707}" type="presParOf" srcId="{9388089A-09F0-400F-8CCB-E60896A9E580}" destId="{56F83F33-05BB-4D13-8E12-57EC4CC078DA}" srcOrd="0" destOrd="0" presId="urn:microsoft.com/office/officeart/2005/8/layout/orgChart1"/>
    <dgm:cxn modelId="{DAF02C56-9F58-4122-A207-C2F8A75DB3CF}" type="presOf" srcId="{2B578AE2-8BA9-44E6-90C6-C0FC0072438E}" destId="{56F83F33-05BB-4D13-8E12-57EC4CC078DA}" srcOrd="0" destOrd="0" presId="urn:microsoft.com/office/officeart/2005/8/layout/orgChart1"/>
    <dgm:cxn modelId="{76620DAF-354C-4750-85D2-BCA76C6A0F05}" type="presParOf" srcId="{9388089A-09F0-400F-8CCB-E60896A9E580}" destId="{B47EAA5D-A460-48B4-90BC-4DF1FCD1CC62}" srcOrd="1" destOrd="0" presId="urn:microsoft.com/office/officeart/2005/8/layout/orgChart1"/>
    <dgm:cxn modelId="{92B578EE-5131-48E9-AA78-9F746DA316A6}" type="presOf" srcId="{2B578AE2-8BA9-44E6-90C6-C0FC0072438E}" destId="{B47EAA5D-A460-48B4-90BC-4DF1FCD1CC62}" srcOrd="1" destOrd="0" presId="urn:microsoft.com/office/officeart/2005/8/layout/orgChart1"/>
    <dgm:cxn modelId="{14A649C2-F6B7-4CEC-881A-2D04715B0B0D}" type="presParOf" srcId="{C7D03D24-87DE-4609-84BC-223DA52375CF}" destId="{28C059A1-699E-4B15-852F-193F4EA60186}" srcOrd="1" destOrd="0" presId="urn:microsoft.com/office/officeart/2005/8/layout/orgChart1"/>
    <dgm:cxn modelId="{CA9871AC-41AA-48BC-9BDA-0CECE87F929A}" type="presParOf" srcId="{C7D03D24-87DE-4609-84BC-223DA52375CF}" destId="{8CD7C966-4F6C-4EB9-9BDF-A55D455FAD83}" srcOrd="2" destOrd="0" presId="urn:microsoft.com/office/officeart/2005/8/layout/orgChart1"/>
    <dgm:cxn modelId="{CD9F7596-E531-4D9F-AEB9-FAC51629847B}" type="presParOf" srcId="{1A4E263C-0572-40BA-A86D-CD6BB9165D6F}" destId="{95E4BEC6-D72F-49EF-82CC-F490DC794780}" srcOrd="4" destOrd="0" presId="urn:microsoft.com/office/officeart/2005/8/layout/orgChart1"/>
    <dgm:cxn modelId="{7C81287C-C611-48B5-9E28-53EF1F0C5F51}" type="presOf" srcId="{605184E9-9353-4711-85A8-1C6FD6128B78}" destId="{95E4BEC6-D72F-49EF-82CC-F490DC794780}" srcOrd="0" destOrd="0" presId="urn:microsoft.com/office/officeart/2005/8/layout/orgChart1"/>
    <dgm:cxn modelId="{6716CF1C-42AB-434D-B184-67BBDAE0C696}" type="presParOf" srcId="{1A4E263C-0572-40BA-A86D-CD6BB9165D6F}" destId="{AFDD96BE-CD78-4E8A-A170-77E793CE5DE8}" srcOrd="5" destOrd="0" presId="urn:microsoft.com/office/officeart/2005/8/layout/orgChart1"/>
    <dgm:cxn modelId="{33F43289-44FE-435C-B1C4-4D6A5948BE8A}" type="presParOf" srcId="{AFDD96BE-CD78-4E8A-A170-77E793CE5DE8}" destId="{FC7D14AD-E49B-443B-9E1E-7B974035CEFA}" srcOrd="0" destOrd="0" presId="urn:microsoft.com/office/officeart/2005/8/layout/orgChart1"/>
    <dgm:cxn modelId="{1D7C781D-FE72-4CAB-87E5-E58F223DF40B}" type="presParOf" srcId="{FC7D14AD-E49B-443B-9E1E-7B974035CEFA}" destId="{FC1CF138-CD63-4B78-AB68-3CDB115ADB27}" srcOrd="0" destOrd="0" presId="urn:microsoft.com/office/officeart/2005/8/layout/orgChart1"/>
    <dgm:cxn modelId="{119678C0-E4CC-4315-8C14-1C464C273FAC}" type="presOf" srcId="{EA221902-B771-4DD3-9399-C8FD2D2FFF70}" destId="{FC1CF138-CD63-4B78-AB68-3CDB115ADB27}" srcOrd="0" destOrd="0" presId="urn:microsoft.com/office/officeart/2005/8/layout/orgChart1"/>
    <dgm:cxn modelId="{DE1582A8-0DC8-40D0-AAD5-F8EAB15A8283}" type="presParOf" srcId="{FC7D14AD-E49B-443B-9E1E-7B974035CEFA}" destId="{2EFA36BD-536A-46B8-85C2-CA2D09BD7A80}" srcOrd="1" destOrd="0" presId="urn:microsoft.com/office/officeart/2005/8/layout/orgChart1"/>
    <dgm:cxn modelId="{A7FBCAD9-EC83-43FF-A175-BD25167F72E8}" type="presOf" srcId="{EA221902-B771-4DD3-9399-C8FD2D2FFF70}" destId="{2EFA36BD-536A-46B8-85C2-CA2D09BD7A80}" srcOrd="1" destOrd="0" presId="urn:microsoft.com/office/officeart/2005/8/layout/orgChart1"/>
    <dgm:cxn modelId="{C4399D74-7B81-4B86-97B7-A7AC8F61F91F}" type="presParOf" srcId="{AFDD96BE-CD78-4E8A-A170-77E793CE5DE8}" destId="{BF178AEB-3184-41CE-9B29-A62E58C9F627}" srcOrd="1" destOrd="0" presId="urn:microsoft.com/office/officeart/2005/8/layout/orgChart1"/>
    <dgm:cxn modelId="{6577F9C9-E45A-4826-9F00-397590F4AFF8}" type="presParOf" srcId="{AFDD96BE-CD78-4E8A-A170-77E793CE5DE8}" destId="{21836CDE-255F-4066-9D20-5E6C1219410C}" srcOrd="2" destOrd="0" presId="urn:microsoft.com/office/officeart/2005/8/layout/orgChart1"/>
    <dgm:cxn modelId="{7D4BC26D-9CEA-470D-B636-F1CBBF88A8E3}" type="presParOf" srcId="{8DD8D6B8-9490-4CF6-91F8-75E91D8F8FE1}" destId="{47139DC9-A845-4497-8ADD-A6A89AD8B6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2.xml><?xml version="1.0" encoding="utf-8"?>
<dgm:dataModel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>
  <dgm:ptLst>
    <dgm:pt modelId="{2A8A3D26-4F91-4D3D-B39B-291166B06F5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1C230D-4300-48EE-A16F-E22CD7C4BAE7}" type="parTrans" cxnId="{E87AFFD6-8DF4-44DD-9977-25BE8B19B2E9}">
      <dgm:prSet/>
      <dgm:spPr/>
      <dgm:t>
        <a:bodyPr/>
        <a:lstStyle/>
        <a:p>
          <a:endParaRPr lang="zh-CN" altLang="en-US"/>
        </a:p>
      </dgm:t>
    </dgm:pt>
    <dgm:pt modelId="{A9D16683-5367-4763-BE30-DC95EBCEA47C}">
      <dgm:prSet phldrT="[文本]"/>
      <dgm:spPr/>
      <dgm:t>
        <a:bodyPr/>
        <a:lstStyle/>
        <a:p>
          <a:r>
            <a:rPr lang="zh-CN" altLang="en-US" smtClean="0"/>
            <a:t>系统规划阶段的文档</a:t>
          </a:r>
          <a:endParaRPr lang="zh-CN" altLang="en-US"/>
        </a:p>
      </dgm:t>
    </dgm:pt>
    <dgm:pt modelId="{C329B63E-69A5-42BE-ABEB-A07F6DB27B34}" type="sibTrans" cxnId="{E87AFFD6-8DF4-44DD-9977-25BE8B19B2E9}">
      <dgm:prSet/>
      <dgm:spPr/>
      <dgm:t>
        <a:bodyPr/>
        <a:lstStyle/>
        <a:p>
          <a:endParaRPr lang="zh-CN" altLang="en-US"/>
        </a:p>
      </dgm:t>
    </dgm:pt>
    <dgm:pt modelId="{F0D0A9E7-85B8-4778-92F9-0AFA61B8B828}" type="parTrans" cxnId="{1548C353-A656-4737-8A4A-DF5695F2EADF}">
      <dgm:prSet/>
      <dgm:spPr/>
      <dgm:t>
        <a:bodyPr/>
        <a:lstStyle/>
        <a:p>
          <a:endParaRPr lang="zh-CN" altLang="en-US"/>
        </a:p>
      </dgm:t>
    </dgm:pt>
    <dgm:pt modelId="{AE1DE783-31C8-4306-821A-35FC256116EB}">
      <dgm:prSet phldrT="[文本]"/>
      <dgm:spPr/>
      <dgm:t>
        <a:bodyPr/>
        <a:lstStyle/>
        <a:p>
          <a:r>
            <a:rPr lang="zh-CN" altLang="en-US" smtClean="0"/>
            <a:t>系统分析阶段的文档</a:t>
          </a:r>
          <a:endParaRPr lang="zh-CN" altLang="en-US"/>
        </a:p>
      </dgm:t>
    </dgm:pt>
    <dgm:pt modelId="{CEB3598B-90DA-458E-AB55-BA26A929CE7E}" type="sibTrans" cxnId="{1548C353-A656-4737-8A4A-DF5695F2EADF}">
      <dgm:prSet/>
      <dgm:spPr/>
      <dgm:t>
        <a:bodyPr/>
        <a:lstStyle/>
        <a:p>
          <a:endParaRPr lang="zh-CN" altLang="en-US"/>
        </a:p>
      </dgm:t>
    </dgm:pt>
    <dgm:pt modelId="{530FF2CA-7191-4D16-A4B8-D778DE9D1DB3}" type="parTrans" cxnId="{5C0FC229-4477-44C5-9303-9C9898E2AE36}">
      <dgm:prSet/>
      <dgm:spPr/>
      <dgm:t>
        <a:bodyPr/>
        <a:lstStyle/>
        <a:p>
          <a:endParaRPr lang="zh-CN" altLang="en-US"/>
        </a:p>
      </dgm:t>
    </dgm:pt>
    <dgm:pt modelId="{70B733DF-EF3A-47C3-AAA7-BCC4D87B14FC}">
      <dgm:prSet phldrT="[文本]"/>
      <dgm:spPr/>
      <dgm:t>
        <a:bodyPr/>
        <a:lstStyle/>
        <a:p>
          <a:r>
            <a:rPr lang="zh-CN" altLang="en-US" smtClean="0"/>
            <a:t>系统设计阶段的文档</a:t>
          </a:r>
          <a:endParaRPr lang="zh-CN" altLang="en-US"/>
        </a:p>
      </dgm:t>
    </dgm:pt>
    <dgm:pt modelId="{CB8C0825-22CC-4BCF-A694-12DCAA90226E}" type="sibTrans" cxnId="{5C0FC229-4477-44C5-9303-9C9898E2AE36}">
      <dgm:prSet/>
      <dgm:spPr/>
      <dgm:t>
        <a:bodyPr/>
        <a:lstStyle/>
        <a:p>
          <a:endParaRPr lang="zh-CN" altLang="en-US"/>
        </a:p>
      </dgm:t>
    </dgm:pt>
    <dgm:pt modelId="{6633328E-BD95-4340-BB27-8B384B406011}" type="parTrans" cxnId="{C0336ADF-0EE2-41B7-BFD4-5F9AE19DE632}">
      <dgm:prSet/>
      <dgm:spPr/>
      <dgm:t>
        <a:bodyPr/>
        <a:lstStyle/>
        <a:p>
          <a:endParaRPr lang="zh-CN" altLang="en-US"/>
        </a:p>
      </dgm:t>
    </dgm:pt>
    <dgm:pt modelId="{36BDA09F-6EEC-4772-9D25-9F85EDAD2B8C}">
      <dgm:prSet phldrT="[文本]"/>
      <dgm:spPr/>
      <dgm:t>
        <a:bodyPr/>
        <a:lstStyle/>
        <a:p>
          <a:r>
            <a:rPr lang="zh-CN" altLang="en-US" smtClean="0"/>
            <a:t>系统实施阶段的文档</a:t>
          </a:r>
          <a:endParaRPr lang="zh-CN" altLang="en-US"/>
        </a:p>
      </dgm:t>
    </dgm:pt>
    <dgm:pt modelId="{C1C9F402-FDEB-4FF7-8F10-955974054273}" type="sibTrans" cxnId="{C0336ADF-0EE2-41B7-BFD4-5F9AE19DE632}">
      <dgm:prSet/>
      <dgm:spPr/>
      <dgm:t>
        <a:bodyPr/>
        <a:lstStyle/>
        <a:p>
          <a:endParaRPr lang="zh-CN" altLang="en-US"/>
        </a:p>
      </dgm:t>
    </dgm:pt>
    <dgm:pt modelId="{5A359E63-C2C8-47BB-B25C-1D5D9189BF82}" type="parTrans" cxnId="{6FF204A7-27E6-4CBF-89AB-0D03C62CC1C1}">
      <dgm:prSet/>
      <dgm:spPr/>
      <dgm:t>
        <a:bodyPr/>
        <a:lstStyle/>
        <a:p>
          <a:endParaRPr lang="zh-CN" altLang="en-US"/>
        </a:p>
      </dgm:t>
    </dgm:pt>
    <dgm:pt modelId="{38047779-C7C0-49F4-B66E-D03649E7376B}">
      <dgm:prSet phldrT="[文本]"/>
      <dgm:spPr/>
      <dgm:t>
        <a:bodyPr/>
        <a:lstStyle/>
        <a:p>
          <a:r>
            <a:rPr lang="zh-CN" altLang="en-US" smtClean="0"/>
            <a:t>系统运行与维护阶段的文档</a:t>
          </a:r>
          <a:endParaRPr lang="zh-CN" altLang="en-US"/>
        </a:p>
      </dgm:t>
    </dgm:pt>
    <dgm:pt modelId="{08FA3D55-9B30-446C-B25D-EC29DD6AF080}" type="sibTrans" cxnId="{6FF204A7-27E6-4CBF-89AB-0D03C62CC1C1}">
      <dgm:prSet/>
      <dgm:spPr/>
      <dgm:t>
        <a:bodyPr/>
        <a:lstStyle/>
        <a:p>
          <a:endParaRPr lang="zh-CN" altLang="en-US"/>
        </a:p>
      </dgm:t>
    </dgm:pt>
    <dgm:pt modelId="{D8448866-02A6-4C26-B464-0406C259422B}" type="pres">
      <dgm:prSet presAssocID="{2A8A3D26-4F91-4D3D-B39B-291166B06F57}" presName="cycle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AB239E-41D7-4B84-9085-BE5A2B88C422}" type="pres">
      <dgm:prSet presAssocID="{A9D16683-5367-4763-BE30-DC95EBCEA47C}" presName="node" presStyleLbl="node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2D79D-7670-4267-B4DD-0C6C8E5C4294}" type="pres">
      <dgm:prSet presAssocID="{A9D16683-5367-4763-BE30-DC95EBCEA47C}" presName="spNode"/>
      <dgm:spPr/>
      <dgm:t>
        <a:bodyPr/>
        <a:lstStyle/>
        <a:p/>
      </dgm:t>
    </dgm:pt>
    <dgm:pt modelId="{7A81F2DB-CB8C-4DB2-ACE6-0BEB07050C3F}" type="pres">
      <dgm:prSet presAssocID="{C329B63E-69A5-42BE-ABEB-A07F6DB27B34}" presName="sibTrans" presStyleLbl="sibTrans1D1" presStyleCnt="5"/>
      <dgm:spPr/>
      <dgm:t>
        <a:bodyPr/>
        <a:lstStyle/>
        <a:p>
          <a:endParaRPr lang="zh-CN" altLang="en-US"/>
        </a:p>
      </dgm:t>
    </dgm:pt>
    <dgm:pt modelId="{290B1851-DEB9-4ACA-B018-4857FD0E7A44}" type="pres">
      <dgm:prSet presAssocID="{AE1DE783-31C8-4306-821A-35FC256116E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5B4A9E-C2F2-497F-8F10-1088E1BE49BC}" type="pres">
      <dgm:prSet presAssocID="{AE1DE783-31C8-4306-821A-35FC256116EB}" presName="spNode"/>
      <dgm:spPr/>
      <dgm:t>
        <a:bodyPr/>
        <a:lstStyle/>
        <a:p/>
      </dgm:t>
    </dgm:pt>
    <dgm:pt modelId="{F89D004A-4F1A-4505-BB9A-422F4DA3FF94}" type="pres">
      <dgm:prSet presAssocID="{CEB3598B-90DA-458E-AB55-BA26A929CE7E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09072988-4640-42B3-9792-4FC370028E5D}" type="pres">
      <dgm:prSet presAssocID="{70B733DF-EF3A-47C3-AAA7-BCC4D87B14F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A41E82-EFDC-49CA-AE14-9E5D8271458F}" type="pres">
      <dgm:prSet presAssocID="{70B733DF-EF3A-47C3-AAA7-BCC4D87B14FC}" presName="spNode"/>
      <dgm:spPr/>
      <dgm:t>
        <a:bodyPr/>
        <a:lstStyle/>
        <a:p/>
      </dgm:t>
    </dgm:pt>
    <dgm:pt modelId="{3BCBB41E-2931-40E9-A093-494EA7B5247C}" type="pres">
      <dgm:prSet presAssocID="{CB8C0825-22CC-4BCF-A694-12DCAA90226E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25FB7971-700B-4348-9BE1-9A5A2EE008FF}" type="pres">
      <dgm:prSet presAssocID="{36BDA09F-6EEC-4772-9D25-9F85EDAD2B8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B9CCF8-BA14-4156-A3AE-B09EB9AB0FF7}" type="pres">
      <dgm:prSet presAssocID="{36BDA09F-6EEC-4772-9D25-9F85EDAD2B8C}" presName="spNode"/>
      <dgm:spPr/>
      <dgm:t>
        <a:bodyPr/>
        <a:lstStyle/>
        <a:p/>
      </dgm:t>
    </dgm:pt>
    <dgm:pt modelId="{3F6F3D00-05F5-4247-AB0A-220A815835F4}" type="pres">
      <dgm:prSet presAssocID="{C1C9F402-FDEB-4FF7-8F10-955974054273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2EADE23-40E3-4513-BB36-918B9B660BBA}" type="pres">
      <dgm:prSet presAssocID="{38047779-C7C0-49F4-B66E-D03649E7376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5D00AB-DE87-489F-83A3-114465AFF4FC}" type="pres">
      <dgm:prSet presAssocID="{38047779-C7C0-49F4-B66E-D03649E7376B}" presName="spNode"/>
      <dgm:spPr/>
      <dgm:t>
        <a:bodyPr/>
        <a:lstStyle/>
        <a:p/>
      </dgm:t>
    </dgm:pt>
    <dgm:pt modelId="{1EAD986C-5F55-44CE-B7FE-7FCD9BDE4E93}" type="pres">
      <dgm:prSet presAssocID="{08FA3D55-9B30-446C-B25D-EC29DD6AF08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87AFFD6-8DF4-44DD-9977-25BE8B19B2E9}" srcId="{2A8A3D26-4F91-4D3D-B39B-291166B06F57}" destId="{A9D16683-5367-4763-BE30-DC95EBCEA47C}" srcOrd="0" destOrd="0" parTransId="{221C230D-4300-48EE-A16F-E22CD7C4BAE7}" sibTransId="{C329B63E-69A5-42BE-ABEB-A07F6DB27B34}"/>
    <dgm:cxn modelId="{1548C353-A656-4737-8A4A-DF5695F2EADF}" srcId="{2A8A3D26-4F91-4D3D-B39B-291166B06F57}" destId="{AE1DE783-31C8-4306-821A-35FC256116EB}" srcOrd="1" destOrd="0" parTransId="{F0D0A9E7-85B8-4778-92F9-0AFA61B8B828}" sibTransId="{CEB3598B-90DA-458E-AB55-BA26A929CE7E}"/>
    <dgm:cxn modelId="{5C0FC229-4477-44C5-9303-9C9898E2AE36}" srcId="{2A8A3D26-4F91-4D3D-B39B-291166B06F57}" destId="{70B733DF-EF3A-47C3-AAA7-BCC4D87B14FC}" srcOrd="2" destOrd="0" parTransId="{530FF2CA-7191-4D16-A4B8-D778DE9D1DB3}" sibTransId="{CB8C0825-22CC-4BCF-A694-12DCAA90226E}"/>
    <dgm:cxn modelId="{C0336ADF-0EE2-41B7-BFD4-5F9AE19DE632}" srcId="{2A8A3D26-4F91-4D3D-B39B-291166B06F57}" destId="{36BDA09F-6EEC-4772-9D25-9F85EDAD2B8C}" srcOrd="3" destOrd="0" parTransId="{6633328E-BD95-4340-BB27-8B384B406011}" sibTransId="{C1C9F402-FDEB-4FF7-8F10-955974054273}"/>
    <dgm:cxn modelId="{6FF204A7-27E6-4CBF-89AB-0D03C62CC1C1}" srcId="{2A8A3D26-4F91-4D3D-B39B-291166B06F57}" destId="{38047779-C7C0-49F4-B66E-D03649E7376B}" srcOrd="4" destOrd="0" parTransId="{5A359E63-C2C8-47BB-B25C-1D5D9189BF82}" sibTransId="{08FA3D55-9B30-446C-B25D-EC29DD6AF080}"/>
    <dgm:cxn modelId="{B9AF028C-665E-4211-BA43-FC80FB16D2C2}" type="presOf" srcId="{2A8A3D26-4F91-4D3D-B39B-291166B06F57}" destId="{D8448866-02A6-4C26-B464-0406C259422B}" srcOrd="0" destOrd="0" presId="urn:microsoft.com/office/officeart/2005/8/layout/cycle6"/>
    <dgm:cxn modelId="{C8DBDA55-03AA-4BF9-B18A-6ED919AE8770}" type="presParOf" srcId="{D8448866-02A6-4C26-B464-0406C259422B}" destId="{89AB239E-41D7-4B84-9085-BE5A2B88C422}" srcOrd="0" destOrd="0" presId="urn:microsoft.com/office/officeart/2005/8/layout/cycle6"/>
    <dgm:cxn modelId="{D6524430-D02A-4DC6-AE59-D9B5A353C222}" type="presOf" srcId="{A9D16683-5367-4763-BE30-DC95EBCEA47C}" destId="{89AB239E-41D7-4B84-9085-BE5A2B88C422}" srcOrd="0" destOrd="0" presId="urn:microsoft.com/office/officeart/2005/8/layout/cycle6"/>
    <dgm:cxn modelId="{868A90D6-8446-4789-9E84-6118FB1AA79E}" type="presParOf" srcId="{D8448866-02A6-4C26-B464-0406C259422B}" destId="{82E2D79D-7670-4267-B4DD-0C6C8E5C4294}" srcOrd="1" destOrd="0" presId="urn:microsoft.com/office/officeart/2005/8/layout/cycle6"/>
    <dgm:cxn modelId="{3E25E26E-07CE-4C3A-8892-D35EDA19E153}" type="presParOf" srcId="{D8448866-02A6-4C26-B464-0406C259422B}" destId="{7A81F2DB-CB8C-4DB2-ACE6-0BEB07050C3F}" srcOrd="2" destOrd="0" presId="urn:microsoft.com/office/officeart/2005/8/layout/cycle6"/>
    <dgm:cxn modelId="{D1A18964-42EC-48BD-A7EF-3DAD7328573A}" type="presOf" srcId="{C329B63E-69A5-42BE-ABEB-A07F6DB27B34}" destId="{7A81F2DB-CB8C-4DB2-ACE6-0BEB07050C3F}" srcOrd="0" destOrd="0" presId="urn:microsoft.com/office/officeart/2005/8/layout/cycle6"/>
    <dgm:cxn modelId="{3614FF61-86C1-4371-9167-B3485073B707}" type="presParOf" srcId="{D8448866-02A6-4C26-B464-0406C259422B}" destId="{290B1851-DEB9-4ACA-B018-4857FD0E7A44}" srcOrd="3" destOrd="0" presId="urn:microsoft.com/office/officeart/2005/8/layout/cycle6"/>
    <dgm:cxn modelId="{0587D6BC-E412-4B73-BF5C-455F79BD3CE7}" type="presOf" srcId="{AE1DE783-31C8-4306-821A-35FC256116EB}" destId="{290B1851-DEB9-4ACA-B018-4857FD0E7A44}" srcOrd="0" destOrd="0" presId="urn:microsoft.com/office/officeart/2005/8/layout/cycle6"/>
    <dgm:cxn modelId="{09438E28-1749-44C6-A164-F76A167536D2}" type="presParOf" srcId="{D8448866-02A6-4C26-B464-0406C259422B}" destId="{9A5B4A9E-C2F2-497F-8F10-1088E1BE49BC}" srcOrd="4" destOrd="0" presId="urn:microsoft.com/office/officeart/2005/8/layout/cycle6"/>
    <dgm:cxn modelId="{F9BD1558-6BA2-4737-B3B7-69DF8FEF3277}" type="presParOf" srcId="{D8448866-02A6-4C26-B464-0406C259422B}" destId="{F89D004A-4F1A-4505-BB9A-422F4DA3FF94}" srcOrd="5" destOrd="0" presId="urn:microsoft.com/office/officeart/2005/8/layout/cycle6"/>
    <dgm:cxn modelId="{2B5DFD83-2EAC-448F-BC29-5A9500081107}" type="presOf" srcId="{CEB3598B-90DA-458E-AB55-BA26A929CE7E}" destId="{F89D004A-4F1A-4505-BB9A-422F4DA3FF94}" srcOrd="0" destOrd="0" presId="urn:microsoft.com/office/officeart/2005/8/layout/cycle6"/>
    <dgm:cxn modelId="{D3625BE7-AF08-4389-8F97-13F0833A664A}" type="presParOf" srcId="{D8448866-02A6-4C26-B464-0406C259422B}" destId="{09072988-4640-42B3-9792-4FC370028E5D}" srcOrd="6" destOrd="0" presId="urn:microsoft.com/office/officeart/2005/8/layout/cycle6"/>
    <dgm:cxn modelId="{1C07AF03-FF7E-4FB0-BBCD-008522D54AF3}" type="presOf" srcId="{70B733DF-EF3A-47C3-AAA7-BCC4D87B14FC}" destId="{09072988-4640-42B3-9792-4FC370028E5D}" srcOrd="0" destOrd="0" presId="urn:microsoft.com/office/officeart/2005/8/layout/cycle6"/>
    <dgm:cxn modelId="{6C4EFC99-6873-4F9A-837B-84ECDA82E72B}" type="presParOf" srcId="{D8448866-02A6-4C26-B464-0406C259422B}" destId="{27A41E82-EFDC-49CA-AE14-9E5D8271458F}" srcOrd="7" destOrd="0" presId="urn:microsoft.com/office/officeart/2005/8/layout/cycle6"/>
    <dgm:cxn modelId="{EFEA4EC9-974A-4054-AC0C-0B3E0C676308}" type="presParOf" srcId="{D8448866-02A6-4C26-B464-0406C259422B}" destId="{3BCBB41E-2931-40E9-A093-494EA7B5247C}" srcOrd="8" destOrd="0" presId="urn:microsoft.com/office/officeart/2005/8/layout/cycle6"/>
    <dgm:cxn modelId="{8FDEA997-8F63-498D-99A5-F5C5173EC7EA}" type="presOf" srcId="{CB8C0825-22CC-4BCF-A694-12DCAA90226E}" destId="{3BCBB41E-2931-40E9-A093-494EA7B5247C}" srcOrd="0" destOrd="0" presId="urn:microsoft.com/office/officeart/2005/8/layout/cycle6"/>
    <dgm:cxn modelId="{E96F7DFC-7DBB-4BB0-B8C9-5A69E772A28F}" type="presParOf" srcId="{D8448866-02A6-4C26-B464-0406C259422B}" destId="{25FB7971-700B-4348-9BE1-9A5A2EE008FF}" srcOrd="9" destOrd="0" presId="urn:microsoft.com/office/officeart/2005/8/layout/cycle6"/>
    <dgm:cxn modelId="{CFD9BE38-6DBA-43A0-9001-1A791A23F030}" type="presOf" srcId="{36BDA09F-6EEC-4772-9D25-9F85EDAD2B8C}" destId="{25FB7971-700B-4348-9BE1-9A5A2EE008FF}" srcOrd="0" destOrd="0" presId="urn:microsoft.com/office/officeart/2005/8/layout/cycle6"/>
    <dgm:cxn modelId="{ADB7E6C0-3BFE-49A4-8B7E-E6E49D477C38}" type="presParOf" srcId="{D8448866-02A6-4C26-B464-0406C259422B}" destId="{04B9CCF8-BA14-4156-A3AE-B09EB9AB0FF7}" srcOrd="10" destOrd="0" presId="urn:microsoft.com/office/officeart/2005/8/layout/cycle6"/>
    <dgm:cxn modelId="{C02E83DA-E0A5-438A-8C4E-27A5C6C2D32D}" type="presParOf" srcId="{D8448866-02A6-4C26-B464-0406C259422B}" destId="{3F6F3D00-05F5-4247-AB0A-220A815835F4}" srcOrd="11" destOrd="0" presId="urn:microsoft.com/office/officeart/2005/8/layout/cycle6"/>
    <dgm:cxn modelId="{F9DFAC70-1F15-4EEB-8200-EAE2FB6277ED}" type="presOf" srcId="{C1C9F402-FDEB-4FF7-8F10-955974054273}" destId="{3F6F3D00-05F5-4247-AB0A-220A815835F4}" srcOrd="0" destOrd="0" presId="urn:microsoft.com/office/officeart/2005/8/layout/cycle6"/>
    <dgm:cxn modelId="{048DB549-E9B5-4651-8C9C-CFF4DAA8FF04}" type="presParOf" srcId="{D8448866-02A6-4C26-B464-0406C259422B}" destId="{42EADE23-40E3-4513-BB36-918B9B660BBA}" srcOrd="12" destOrd="0" presId="urn:microsoft.com/office/officeart/2005/8/layout/cycle6"/>
    <dgm:cxn modelId="{43060613-6CA5-4DA3-8778-B2BE08D95304}" type="presOf" srcId="{38047779-C7C0-49F4-B66E-D03649E7376B}" destId="{42EADE23-40E3-4513-BB36-918B9B660BBA}" srcOrd="0" destOrd="0" presId="urn:microsoft.com/office/officeart/2005/8/layout/cycle6"/>
    <dgm:cxn modelId="{444543E0-E06F-4F1A-9961-4053D4498D6C}" type="presParOf" srcId="{D8448866-02A6-4C26-B464-0406C259422B}" destId="{F65D00AB-DE87-489F-83A3-114465AFF4FC}" srcOrd="13" destOrd="0" presId="urn:microsoft.com/office/officeart/2005/8/layout/cycle6"/>
    <dgm:cxn modelId="{E5047908-90D6-40E8-B76C-83D81BB8BA1A}" type="presParOf" srcId="{D8448866-02A6-4C26-B464-0406C259422B}" destId="{1EAD986C-5F55-44CE-B7FE-7FCD9BDE4E93}" srcOrd="14" destOrd="0" presId="urn:microsoft.com/office/officeart/2005/8/layout/cycle6"/>
    <dgm:cxn modelId="{C429CA26-8488-449F-9F64-3557FAEEB8A5}" type="presOf" srcId="{08FA3D55-9B30-446C-B25D-EC29DD6AF080}" destId="{1EAD986C-5F55-44CE-B7FE-7FCD9BDE4E93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3.xml><?xml version="1.0" encoding="utf-8"?>
<dgm:dataModel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>
  <dgm:ptLst>
    <dgm:pt modelId="{2A9312B9-036D-4D74-BCC2-A42134D1AA8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8E8055-5197-48D1-B709-1040D13E2349}" type="parTrans" cxnId="{C01F1249-693F-4C6E-82E0-8D2899B3495D}">
      <dgm:prSet/>
      <dgm:spPr/>
      <dgm:t>
        <a:bodyPr/>
        <a:lstStyle/>
        <a:p>
          <a:endParaRPr lang="zh-CN" altLang="en-US"/>
        </a:p>
      </dgm:t>
    </dgm:pt>
    <dgm:pt modelId="{4E70EEB3-BEA4-4FE4-A777-80502DE65DBF}">
      <dgm:prSet phldrT="[文本]"/>
      <dgm:spPr/>
      <dgm:t>
        <a:bodyPr/>
        <a:lstStyle/>
        <a:p>
          <a:r>
            <a:rPr lang="zh-CN" altLang="en-US" smtClean="0"/>
            <a:t>用户文档</a:t>
          </a:r>
          <a:endParaRPr lang="zh-CN" altLang="en-US"/>
        </a:p>
      </dgm:t>
    </dgm:pt>
    <dgm:pt modelId="{CCC70834-559C-4C4D-B2F6-41D10EC22289}" type="parTrans" cxnId="{5D02122D-EDDB-4D66-856F-714F08318D86}">
      <dgm:prSet/>
      <dgm:spPr/>
      <dgm:t>
        <a:bodyPr/>
        <a:lstStyle/>
        <a:p>
          <a:endParaRPr lang="zh-CN" altLang="en-US"/>
        </a:p>
      </dgm:t>
    </dgm:pt>
    <dgm:pt modelId="{1531F13B-EA25-4DE6-8C34-0E80E52E5B88}">
      <dgm:prSet phldrT="[文本]"/>
      <dgm:spPr/>
      <dgm:t>
        <a:bodyPr/>
        <a:lstStyle/>
        <a:p>
          <a:r>
            <a:rPr lang="zh-CN" altLang="en-US" smtClean="0"/>
            <a:t>管理文档</a:t>
          </a:r>
          <a:endParaRPr lang="zh-CN" altLang="en-US"/>
        </a:p>
      </dgm:t>
    </dgm:pt>
    <dgm:pt modelId="{70F1DCBE-DEE0-4FE0-831E-374A1F8D9154}" type="sibTrans" cxnId="{5D02122D-EDDB-4D66-856F-714F08318D86}">
      <dgm:prSet/>
      <dgm:spPr/>
      <dgm:t>
        <a:bodyPr/>
        <a:lstStyle/>
        <a:p>
          <a:endParaRPr lang="zh-CN" altLang="en-US"/>
        </a:p>
      </dgm:t>
    </dgm:pt>
    <dgm:pt modelId="{6E494934-84E1-4CF8-B9A7-AC7A6FB41F87}" type="parTrans" cxnId="{C515E98E-066E-490F-AC0F-E484C94DD9F0}">
      <dgm:prSet/>
      <dgm:spPr/>
      <dgm:t>
        <a:bodyPr/>
        <a:lstStyle/>
        <a:p>
          <a:endParaRPr lang="zh-CN" altLang="en-US"/>
        </a:p>
      </dgm:t>
    </dgm:pt>
    <dgm:pt modelId="{B485866A-17CC-4328-BF0F-D546A306A1B0}">
      <dgm:prSet phldrT="[文本]"/>
      <dgm:spPr/>
      <dgm:t>
        <a:bodyPr/>
        <a:lstStyle/>
        <a:p>
          <a:r>
            <a:rPr lang="zh-CN" altLang="en-US" smtClean="0"/>
            <a:t>开发文档</a:t>
          </a:r>
          <a:endParaRPr lang="zh-CN" altLang="en-US"/>
        </a:p>
      </dgm:t>
    </dgm:pt>
    <dgm:pt modelId="{7CDA5D07-5E8E-4B42-BFB1-C84AA451B9AC}" type="sibTrans" cxnId="{C515E98E-066E-490F-AC0F-E484C94DD9F0}">
      <dgm:prSet/>
      <dgm:spPr/>
      <dgm:t>
        <a:bodyPr/>
        <a:lstStyle/>
        <a:p>
          <a:endParaRPr lang="zh-CN" altLang="en-US"/>
        </a:p>
      </dgm:t>
    </dgm:pt>
    <dgm:pt modelId="{9E305889-B039-474A-87B6-AC08EE8BAC26}" type="sibTrans" cxnId="{C01F1249-693F-4C6E-82E0-8D2899B3495D}">
      <dgm:prSet/>
      <dgm:spPr/>
      <dgm:t>
        <a:bodyPr/>
        <a:lstStyle/>
        <a:p>
          <a:endParaRPr lang="zh-CN" altLang="en-US"/>
        </a:p>
      </dgm:t>
    </dgm:pt>
    <dgm:pt modelId="{8ECD24AD-2300-43E7-804D-E2B7A68AE470}" type="pres">
      <dgm:prSet presAssocID="{2A9312B9-036D-4D74-BCC2-A42134D1AA80}" presName="Name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3FCC788-6D8C-4AB7-B17A-8CDAC3BB870E}" type="pres">
      <dgm:prSet presAssocID="{4E70EEB3-BEA4-4FE4-A777-80502DE65DBF}" presName="singleCycle"/>
      <dgm:spPr/>
      <dgm:t>
        <a:bodyPr/>
        <a:lstStyle/>
        <a:p/>
      </dgm:t>
    </dgm:pt>
    <dgm:pt modelId="{8ACE720F-2CCF-4860-B5C8-C9190977878A}" type="pres">
      <dgm:prSet presAssocID="{4E70EEB3-BEA4-4FE4-A777-80502DE65DBF}" presName="singleCenter" presStyleLbl="node1" presStyleCnt="3" custScaleX="97778" custScaleY="80397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DD394B74-F48D-4131-9F64-A8DCCFB3BDA9}" type="pres">
      <dgm:prSet presAssocID="{CCC70834-559C-4C4D-B2F6-41D10EC22289}" presName="Name56" presStyleLbl="parChTrans1D2" presStyleCnt="2"/>
      <dgm:spPr/>
      <dgm:t>
        <a:bodyPr/>
        <a:lstStyle/>
        <a:p>
          <a:endParaRPr lang="zh-CN" altLang="en-US"/>
        </a:p>
      </dgm:t>
    </dgm:pt>
    <dgm:pt modelId="{5884BC23-25BE-490C-AE92-A1DAAF020FC9}" type="pres">
      <dgm:prSet presAssocID="{1531F13B-EA25-4DE6-8C34-0E80E52E5B88}" presName="text0" presStyleLbl="node1" presStyleIdx="1" presStyleCnt="3" custScaleX="145937" custScaleY="1088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4250DB-4C74-492B-913C-5FB233DE8682}" type="pres">
      <dgm:prSet presAssocID="{6E494934-84E1-4CF8-B9A7-AC7A6FB41F87}" presName="Name56" presStyleLbl="parChTrans1D2" presStyleIdx="1" presStyleCnt="2"/>
      <dgm:spPr/>
      <dgm:t>
        <a:bodyPr/>
        <a:lstStyle/>
        <a:p>
          <a:endParaRPr lang="zh-CN" altLang="en-US"/>
        </a:p>
      </dgm:t>
    </dgm:pt>
    <dgm:pt modelId="{3587ECB9-1C82-4FA2-83ED-98923643B13A}" type="pres">
      <dgm:prSet presAssocID="{B485866A-17CC-4328-BF0F-D546A306A1B0}" presName="text0" presStyleLbl="node1" presStyleIdx="2" presStyleCnt="3" custScaleX="145937" custScaleY="1181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1F1249-693F-4C6E-82E0-8D2899B3495D}" srcId="{2A9312B9-036D-4D74-BCC2-A42134D1AA80}" destId="{4E70EEB3-BEA4-4FE4-A777-80502DE65DBF}" srcOrd="0" destOrd="0" parTransId="{A48E8055-5197-48D1-B709-1040D13E2349}" sibTransId="{9E305889-B039-474A-87B6-AC08EE8BAC26}"/>
    <dgm:cxn modelId="{5D02122D-EDDB-4D66-856F-714F08318D86}" srcId="{4E70EEB3-BEA4-4FE4-A777-80502DE65DBF}" destId="{1531F13B-EA25-4DE6-8C34-0E80E52E5B88}" srcOrd="0" destOrd="0" parTransId="{CCC70834-559C-4C4D-B2F6-41D10EC22289}" sibTransId="{70F1DCBE-DEE0-4FE0-831E-374A1F8D9154}"/>
    <dgm:cxn modelId="{C515E98E-066E-490F-AC0F-E484C94DD9F0}" srcId="{4E70EEB3-BEA4-4FE4-A777-80502DE65DBF}" destId="{B485866A-17CC-4328-BF0F-D546A306A1B0}" srcOrd="1" destOrd="0" parTransId="{6E494934-84E1-4CF8-B9A7-AC7A6FB41F87}" sibTransId="{7CDA5D07-5E8E-4B42-BFB1-C84AA451B9AC}"/>
    <dgm:cxn modelId="{1718FBE8-4A3B-45B3-B89A-81923E7B3EDD}" type="presOf" srcId="{2A9312B9-036D-4D74-BCC2-A42134D1AA80}" destId="{8ECD24AD-2300-43E7-804D-E2B7A68AE470}" srcOrd="0" destOrd="0" presId="urn:microsoft.com/office/officeart/2008/layout/RadialCluster"/>
    <dgm:cxn modelId="{2AB2D1C3-AB5D-4F48-B1A6-B15B3F0A415F}" type="presParOf" srcId="{8ECD24AD-2300-43E7-804D-E2B7A68AE470}" destId="{53FCC788-6D8C-4AB7-B17A-8CDAC3BB870E}" srcOrd="0" destOrd="0" presId="urn:microsoft.com/office/officeart/2008/layout/RadialCluster"/>
    <dgm:cxn modelId="{B4AD6C28-D7DC-498B-84DA-930AE94AD91F}" type="presParOf" srcId="{53FCC788-6D8C-4AB7-B17A-8CDAC3BB870E}" destId="{8ACE720F-2CCF-4860-B5C8-C9190977878A}" srcOrd="0" destOrd="0" presId="urn:microsoft.com/office/officeart/2008/layout/RadialCluster"/>
    <dgm:cxn modelId="{B3CD31DF-E736-4762-89A5-FE429689132E}" type="presOf" srcId="{4E70EEB3-BEA4-4FE4-A777-80502DE65DBF}" destId="{8ACE720F-2CCF-4860-B5C8-C9190977878A}" srcOrd="0" destOrd="0" presId="urn:microsoft.com/office/officeart/2008/layout/RadialCluster"/>
    <dgm:cxn modelId="{88BCE4A6-0E41-4BF6-9B79-1850F93290E2}" type="presParOf" srcId="{53FCC788-6D8C-4AB7-B17A-8CDAC3BB870E}" destId="{DD394B74-F48D-4131-9F64-A8DCCFB3BDA9}" srcOrd="1" destOrd="0" presId="urn:microsoft.com/office/officeart/2008/layout/RadialCluster"/>
    <dgm:cxn modelId="{3985285F-1DA9-4650-9862-26A94F035FB2}" type="presOf" srcId="{CCC70834-559C-4C4D-B2F6-41D10EC22289}" destId="{DD394B74-F48D-4131-9F64-A8DCCFB3BDA9}" srcOrd="0" destOrd="0" presId="urn:microsoft.com/office/officeart/2008/layout/RadialCluster"/>
    <dgm:cxn modelId="{C7CF3507-C13C-454F-BD4A-C4F3F41CE3A0}" type="presParOf" srcId="{53FCC788-6D8C-4AB7-B17A-8CDAC3BB870E}" destId="{5884BC23-25BE-490C-AE92-A1DAAF020FC9}" srcOrd="2" destOrd="0" presId="urn:microsoft.com/office/officeart/2008/layout/RadialCluster"/>
    <dgm:cxn modelId="{67B37477-CCFE-4A23-8CE2-A37022EBBBDA}" type="presOf" srcId="{1531F13B-EA25-4DE6-8C34-0E80E52E5B88}" destId="{5884BC23-25BE-490C-AE92-A1DAAF020FC9}" srcOrd="0" destOrd="0" presId="urn:microsoft.com/office/officeart/2008/layout/RadialCluster"/>
    <dgm:cxn modelId="{A55599DC-F660-41F2-A6B3-27D31C15AB0E}" type="presParOf" srcId="{53FCC788-6D8C-4AB7-B17A-8CDAC3BB870E}" destId="{534250DB-4C74-492B-913C-5FB233DE8682}" srcOrd="3" destOrd="0" presId="urn:microsoft.com/office/officeart/2008/layout/RadialCluster"/>
    <dgm:cxn modelId="{5E765BB8-5B4F-4C40-9A48-9EDA92F232AD}" type="presOf" srcId="{6E494934-84E1-4CF8-B9A7-AC7A6FB41F87}" destId="{534250DB-4C74-492B-913C-5FB233DE8682}" srcOrd="0" destOrd="0" presId="urn:microsoft.com/office/officeart/2008/layout/RadialCluster"/>
    <dgm:cxn modelId="{22D5169E-DF99-4690-9429-9BBEF8A894B9}" type="presParOf" srcId="{53FCC788-6D8C-4AB7-B17A-8CDAC3BB870E}" destId="{3587ECB9-1C82-4FA2-83ED-98923643B13A}" srcOrd="4" destOrd="0" presId="urn:microsoft.com/office/officeart/2008/layout/RadialCluster"/>
    <dgm:cxn modelId="{56D54DD9-C9A4-47F8-B7F5-FD6FA318B6D9}" type="presOf" srcId="{B485866A-17CC-4328-BF0F-D546A306A1B0}" destId="{3587ECB9-1C82-4FA2-83ED-98923643B13A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ata4.xml><?xml version="1.0" encoding="utf-8"?>
<dgm:dataModel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>
  <dgm:ptLst>
    <dgm:pt modelId="{FF07210B-CB26-4E2D-9237-DD92398CA073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691238-2016-4CAD-BA8E-1A56CEC7B938}" type="parTrans" cxnId="{C7067932-E5DE-4FB6-B03C-C10347A95289}">
      <dgm:prSet/>
      <dgm:spPr/>
      <dgm:t>
        <a:bodyPr/>
        <a:lstStyle/>
        <a:p>
          <a:endParaRPr lang="zh-CN" altLang="en-US"/>
        </a:p>
      </dgm:t>
    </dgm:pt>
    <dgm:pt modelId="{1B1F4410-B050-4441-B1C6-FC0254DBE584}">
      <dgm:prSet phldrT="[文本]"/>
      <dgm:spPr/>
      <dgm:t>
        <a:bodyPr/>
        <a:lstStyle/>
        <a:p>
          <a:r>
            <a:rPr lang="zh-CN" altLang="en-US" smtClean="0"/>
            <a:t>内容简介</a:t>
          </a:r>
          <a:endParaRPr lang="zh-CN" altLang="en-US"/>
        </a:p>
      </dgm:t>
    </dgm:pt>
    <dgm:pt modelId="{57BFFF61-29EE-4561-A602-D179E555325F}" type="parTrans" cxnId="{A55EB88A-99AC-4465-88A2-A0C61DCAA0E2}">
      <dgm:prSet/>
      <dgm:spPr/>
      <dgm:t>
        <a:bodyPr/>
        <a:lstStyle/>
        <a:p>
          <a:endParaRPr lang="zh-CN" altLang="en-US"/>
        </a:p>
      </dgm:t>
    </dgm:pt>
    <dgm:pt modelId="{0682997E-2CED-45F3-A2AD-0C5D01AC9009}">
      <dgm:prSet phldrT="[文本]"/>
      <dgm:spPr/>
      <dgm:t>
        <a:bodyPr/>
        <a:lstStyle/>
        <a:p>
          <a:r>
            <a:rPr lang="zh-CN" altLang="en-US" smtClean="0"/>
            <a:t>系统评价报告</a:t>
          </a:r>
          <a:endParaRPr lang="zh-CN" altLang="en-US"/>
        </a:p>
      </dgm:t>
    </dgm:pt>
    <dgm:pt modelId="{4649BE66-C4B9-428C-AE11-FB8B894D466B}" type="sibTrans" cxnId="{A55EB88A-99AC-4465-88A2-A0C61DCAA0E2}">
      <dgm:prSet/>
      <dgm:spPr/>
      <dgm:t>
        <a:bodyPr/>
        <a:lstStyle/>
        <a:p>
          <a:endParaRPr lang="zh-CN" altLang="en-US"/>
        </a:p>
      </dgm:t>
    </dgm:pt>
    <dgm:pt modelId="{7AC178C4-E64A-4631-8E84-70D4D9006614}" type="parTrans" cxnId="{6AA19B1B-7CD5-45E6-9E1B-14253AE810FE}">
      <dgm:prSet/>
      <dgm:spPr/>
      <dgm:t>
        <a:bodyPr/>
        <a:lstStyle/>
        <a:p>
          <a:endParaRPr lang="zh-CN" altLang="en-US"/>
        </a:p>
      </dgm:t>
    </dgm:pt>
    <dgm:pt modelId="{FCAF4E42-BD90-4181-A597-64BB452349CE}">
      <dgm:prSet/>
      <dgm:spPr/>
      <dgm:t>
        <a:bodyPr/>
        <a:lstStyle/>
        <a:p>
          <a:r>
            <a:rPr lang="zh-CN" altLang="en-US" smtClean="0"/>
            <a:t>系统使用和维护手册</a:t>
          </a:r>
          <a:endParaRPr lang="zh-CN" altLang="en-US"/>
        </a:p>
      </dgm:t>
    </dgm:pt>
    <dgm:pt modelId="{63F9EB25-4BF1-4AD8-BA19-472321B1136F}" type="sibTrans" cxnId="{6AA19B1B-7CD5-45E6-9E1B-14253AE810FE}">
      <dgm:prSet/>
      <dgm:spPr/>
      <dgm:t>
        <a:bodyPr/>
        <a:lstStyle/>
        <a:p>
          <a:endParaRPr lang="zh-CN" altLang="en-US"/>
        </a:p>
      </dgm:t>
    </dgm:pt>
    <dgm:pt modelId="{22846791-894F-47B2-B463-AA54909ACD8A}" type="parTrans" cxnId="{5AE7F646-9704-4063-9C33-9DB00B2A31F5}">
      <dgm:prSet/>
      <dgm:spPr/>
      <dgm:t>
        <a:bodyPr/>
        <a:lstStyle/>
        <a:p>
          <a:endParaRPr lang="zh-CN" altLang="en-US"/>
        </a:p>
      </dgm:t>
    </dgm:pt>
    <dgm:pt modelId="{94F45B7B-955A-4DCB-8A15-505DED824A27}">
      <dgm:prSet/>
      <dgm:spPr/>
      <dgm:t>
        <a:bodyPr/>
        <a:lstStyle/>
        <a:p>
          <a:r>
            <a:rPr lang="zh-CN" altLang="en-US" smtClean="0"/>
            <a:t>系统测试报告</a:t>
          </a:r>
          <a:endParaRPr lang="zh-CN" altLang="en-US"/>
        </a:p>
      </dgm:t>
    </dgm:pt>
    <dgm:pt modelId="{C39C56C0-DDCB-4DD8-BACE-22EAC9B7CCCB}" type="sibTrans" cxnId="{5AE7F646-9704-4063-9C33-9DB00B2A31F5}">
      <dgm:prSet/>
      <dgm:spPr/>
      <dgm:t>
        <a:bodyPr/>
        <a:lstStyle/>
        <a:p>
          <a:endParaRPr lang="zh-CN" altLang="en-US"/>
        </a:p>
      </dgm:t>
    </dgm:pt>
    <dgm:pt modelId="{24BFE638-D13F-47CE-B989-067B0244CACA}" type="parTrans" cxnId="{2036478F-D979-492D-8839-2C176D605D75}">
      <dgm:prSet/>
      <dgm:spPr/>
      <dgm:t>
        <a:bodyPr/>
        <a:lstStyle/>
        <a:p>
          <a:endParaRPr lang="zh-CN" altLang="en-US"/>
        </a:p>
      </dgm:t>
    </dgm:pt>
    <dgm:pt modelId="{1A80C468-8B64-461D-BBC4-C6A60DD3A643}">
      <dgm:prSet phldrT="[文本]"/>
      <dgm:spPr/>
      <dgm:t>
        <a:bodyPr/>
        <a:lstStyle/>
        <a:p>
          <a:r>
            <a:rPr lang="zh-CN" altLang="en-US" smtClean="0"/>
            <a:t>程序设计报告</a:t>
          </a:r>
          <a:endParaRPr lang="zh-CN" altLang="en-US"/>
        </a:p>
      </dgm:t>
    </dgm:pt>
    <dgm:pt modelId="{6041AE57-71CE-406A-A8DE-00C27B71DEB2}" type="sibTrans" cxnId="{2036478F-D979-492D-8839-2C176D605D75}">
      <dgm:prSet/>
      <dgm:spPr/>
      <dgm:t>
        <a:bodyPr/>
        <a:lstStyle/>
        <a:p>
          <a:endParaRPr lang="zh-CN" altLang="en-US"/>
        </a:p>
      </dgm:t>
    </dgm:pt>
    <dgm:pt modelId="{CD167D7C-EE50-48E0-BF1F-EFBFEE6640C3}" type="parTrans" cxnId="{3D3A1EB0-829B-46FD-9814-B4FB3DA03608}">
      <dgm:prSet/>
      <dgm:spPr/>
      <dgm:t>
        <a:bodyPr/>
        <a:lstStyle/>
        <a:p>
          <a:endParaRPr lang="zh-CN" altLang="en-US"/>
        </a:p>
      </dgm:t>
    </dgm:pt>
    <dgm:pt modelId="{7AF8CB3B-136B-49E2-90F8-2FBFBEB31483}">
      <dgm:prSet phldrT="[文本]"/>
      <dgm:spPr/>
      <dgm:t>
        <a:bodyPr/>
        <a:lstStyle/>
        <a:p>
          <a:r>
            <a:rPr lang="zh-CN" altLang="en-US" smtClean="0"/>
            <a:t>系统设计说明书</a:t>
          </a:r>
          <a:endParaRPr lang="zh-CN" altLang="en-US"/>
        </a:p>
      </dgm:t>
    </dgm:pt>
    <dgm:pt modelId="{85E82713-D26A-4034-AF58-E340336A2257}" type="sibTrans" cxnId="{3D3A1EB0-829B-46FD-9814-B4FB3DA03608}">
      <dgm:prSet/>
      <dgm:spPr/>
      <dgm:t>
        <a:bodyPr/>
        <a:lstStyle/>
        <a:p>
          <a:endParaRPr lang="zh-CN" altLang="en-US"/>
        </a:p>
      </dgm:t>
    </dgm:pt>
    <dgm:pt modelId="{227FC975-23E4-49A8-82D4-284B4F254651}" type="parTrans" cxnId="{24FACF70-CE53-4FDC-B365-3A69D76ECDE8}">
      <dgm:prSet/>
      <dgm:spPr/>
      <dgm:t>
        <a:bodyPr/>
        <a:lstStyle/>
        <a:p>
          <a:endParaRPr lang="zh-CN" altLang="en-US"/>
        </a:p>
      </dgm:t>
    </dgm:pt>
    <dgm:pt modelId="{2CEFDCFC-BE10-4170-84C8-7FB34A6FAD07}">
      <dgm:prSet phldrT="[文本]"/>
      <dgm:spPr/>
      <dgm:t>
        <a:bodyPr/>
        <a:lstStyle/>
        <a:p>
          <a:r>
            <a:rPr lang="zh-CN" altLang="en-US" smtClean="0"/>
            <a:t>系统分析说明书</a:t>
          </a:r>
          <a:endParaRPr lang="zh-CN" altLang="en-US"/>
        </a:p>
      </dgm:t>
    </dgm:pt>
    <dgm:pt modelId="{F68C7545-B6E1-419B-8C9A-B043E8AF37C5}" type="sibTrans" cxnId="{24FACF70-CE53-4FDC-B365-3A69D76ECDE8}">
      <dgm:prSet/>
      <dgm:spPr/>
      <dgm:t>
        <a:bodyPr/>
        <a:lstStyle/>
        <a:p>
          <a:endParaRPr lang="zh-CN" altLang="en-US"/>
        </a:p>
      </dgm:t>
    </dgm:pt>
    <dgm:pt modelId="{654DEC26-AD48-4801-B8E6-2FAA08514F7A}" type="parTrans" cxnId="{D52DC904-BBCF-4DC1-A0D1-CFC47143762C}">
      <dgm:prSet/>
      <dgm:spPr/>
      <dgm:t>
        <a:bodyPr/>
        <a:lstStyle/>
        <a:p>
          <a:endParaRPr lang="zh-CN" altLang="en-US"/>
        </a:p>
      </dgm:t>
    </dgm:pt>
    <dgm:pt modelId="{2DC9F710-62A0-4A35-8C02-946E85B11B17}">
      <dgm:prSet/>
      <dgm:spPr/>
      <dgm:t>
        <a:bodyPr/>
        <a:lstStyle/>
        <a:p>
          <a:r>
            <a:rPr lang="zh-CN" altLang="en-US" smtClean="0"/>
            <a:t>可行性研究报告</a:t>
          </a:r>
          <a:endParaRPr lang="zh-CN" altLang="en-US"/>
        </a:p>
      </dgm:t>
    </dgm:pt>
    <dgm:pt modelId="{483FDA68-76F6-4D9A-BB2F-2A6BDEBEE2FF}" type="sibTrans" cxnId="{D52DC904-BBCF-4DC1-A0D1-CFC47143762C}">
      <dgm:prSet/>
      <dgm:spPr/>
      <dgm:t>
        <a:bodyPr/>
        <a:lstStyle/>
        <a:p>
          <a:endParaRPr lang="zh-CN" altLang="en-US"/>
        </a:p>
      </dgm:t>
    </dgm:pt>
    <dgm:pt modelId="{F3AB6474-4D98-4BD4-B2D8-FAE850B614A3}" type="sibTrans" cxnId="{C7067932-E5DE-4FB6-B03C-C10347A95289}">
      <dgm:prSet/>
      <dgm:spPr/>
      <dgm:t>
        <a:bodyPr/>
        <a:lstStyle/>
        <a:p>
          <a:endParaRPr lang="zh-CN" altLang="en-US"/>
        </a:p>
      </dgm:t>
    </dgm:pt>
    <dgm:pt modelId="{47DA00EA-E6DC-4504-8C8A-1EA0D7968D0B}" type="pres">
      <dgm:prSet presAssocID="{FF07210B-CB26-4E2D-9237-DD92398CA073}" presName="cycle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448DCA-3C7D-45CA-9424-E4099D65A6C3}" type="pres">
      <dgm:prSet presAssocID="{1B1F4410-B050-4441-B1C6-FC0254DBE584}" presName="centerShape" presStyleLbl="node0" presStyleCnt="1"/>
      <dgm:spPr/>
      <dgm:t>
        <a:bodyPr/>
        <a:lstStyle/>
        <a:p>
          <a:endParaRPr lang="zh-CN" altLang="en-US"/>
        </a:p>
      </dgm:t>
    </dgm:pt>
    <dgm:pt modelId="{3D5E9FB6-640C-402D-8D0C-31C79C26D8AC}" type="pres">
      <dgm:prSet presAssocID="{57BFFF61-29EE-4561-A602-D179E555325F}" presName="Name9" presStyleLbl="parChTrans1D2" presStyleCnt="7"/>
      <dgm:spPr/>
      <dgm:t>
        <a:bodyPr/>
        <a:lstStyle/>
        <a:p>
          <a:endParaRPr lang="zh-CN" altLang="en-US"/>
        </a:p>
      </dgm:t>
    </dgm:pt>
    <dgm:pt modelId="{8E4FE7D9-6C56-40D4-8997-FC379A7CC919}" type="pres">
      <dgm:prSet presAssocID="{57BFFF61-29EE-4561-A602-D179E555325F}" presName="connTx" presStyleLbl="parChTrans2D2" presStyleCnt="7"/>
      <dgm:spPr/>
      <dgm:t>
        <a:bodyPr/>
        <a:lstStyle/>
        <a:p>
          <a:endParaRPr lang="zh-CN" altLang="en-US"/>
        </a:p>
      </dgm:t>
    </dgm:pt>
    <dgm:pt modelId="{D3825B19-9DEA-4A2D-ACA5-A767E613D8FB}" type="pres">
      <dgm:prSet presAssocID="{0682997E-2CED-45F3-A2AD-0C5D01AC9009}" presName="node" presStyleLbl="node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7ECEB-99F3-469F-8FE3-CBE4C46714A7}" type="pres">
      <dgm:prSet presAssocID="{7AC178C4-E64A-4631-8E84-70D4D9006614}" presName="Name9" presStyleLbl="parChTrans1D2" presStyleIdx="1" presStyleCnt="7"/>
      <dgm:spPr/>
      <dgm:t>
        <a:bodyPr/>
        <a:lstStyle/>
        <a:p>
          <a:endParaRPr lang="zh-CN" altLang="en-US"/>
        </a:p>
      </dgm:t>
    </dgm:pt>
    <dgm:pt modelId="{EFC24DDF-1371-404F-BF59-B43ABAC1CA58}" type="pres">
      <dgm:prSet presAssocID="{7AC178C4-E64A-4631-8E84-70D4D9006614}" presName="connTx" presStyleLbl="parChTrans2D2" presStyleIdx="1" presStyleCnt="7"/>
      <dgm:spPr/>
      <dgm:t>
        <a:bodyPr/>
        <a:lstStyle/>
        <a:p>
          <a:endParaRPr lang="zh-CN" altLang="en-US"/>
        </a:p>
      </dgm:t>
    </dgm:pt>
    <dgm:pt modelId="{3207F9A7-B4C4-4768-BB0A-158216528618}" type="pres">
      <dgm:prSet presAssocID="{FCAF4E42-BD90-4181-A597-64BB452349C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1397C-9327-4026-82E9-790CC96D3F61}" type="pres">
      <dgm:prSet presAssocID="{22846791-894F-47B2-B463-AA54909ACD8A}" presName="Name9" presStyleLbl="parChTrans1D2" presStyleIdx="2" presStyleCnt="7"/>
      <dgm:spPr/>
      <dgm:t>
        <a:bodyPr/>
        <a:lstStyle/>
        <a:p>
          <a:endParaRPr lang="zh-CN" altLang="en-US"/>
        </a:p>
      </dgm:t>
    </dgm:pt>
    <dgm:pt modelId="{5EA8BC19-18AE-4A0A-B928-14A14A88F548}" type="pres">
      <dgm:prSet presAssocID="{22846791-894F-47B2-B463-AA54909ACD8A}" presName="connTx" presStyleLbl="parChTrans2D2" presStyleIdx="2" presStyleCnt="7"/>
      <dgm:spPr/>
      <dgm:t>
        <a:bodyPr/>
        <a:lstStyle/>
        <a:p>
          <a:endParaRPr lang="zh-CN" altLang="en-US"/>
        </a:p>
      </dgm:t>
    </dgm:pt>
    <dgm:pt modelId="{ABCAD424-1DF4-4EEC-B31E-F7EFC4F49F91}" type="pres">
      <dgm:prSet presAssocID="{94F45B7B-955A-4DCB-8A15-505DED824A2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C4544C-A49D-4541-A048-FE264191025D}" type="pres">
      <dgm:prSet presAssocID="{24BFE638-D13F-47CE-B989-067B0244CACA}" presName="Name9" presStyleLbl="parChTrans1D2" presStyleIdx="3" presStyleCnt="7"/>
      <dgm:spPr/>
      <dgm:t>
        <a:bodyPr/>
        <a:lstStyle/>
        <a:p>
          <a:endParaRPr lang="zh-CN" altLang="en-US"/>
        </a:p>
      </dgm:t>
    </dgm:pt>
    <dgm:pt modelId="{A1A02B28-050D-429B-A2C2-283784F1EEC8}" type="pres">
      <dgm:prSet presAssocID="{24BFE638-D13F-47CE-B989-067B0244CACA}" presName="connTx" presStyleLbl="parChTrans2D2" presStyleIdx="3" presStyleCnt="7"/>
      <dgm:spPr/>
      <dgm:t>
        <a:bodyPr/>
        <a:lstStyle/>
        <a:p>
          <a:endParaRPr lang="zh-CN" altLang="en-US"/>
        </a:p>
      </dgm:t>
    </dgm:pt>
    <dgm:pt modelId="{0735A3DC-45E7-4B14-B4D6-F6E033E33F2D}" type="pres">
      <dgm:prSet presAssocID="{1A80C468-8B64-461D-BBC4-C6A60DD3A64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F00B1-E458-4792-A817-5C5FD0478663}" type="pres">
      <dgm:prSet presAssocID="{CD167D7C-EE50-48E0-BF1F-EFBFEE6640C3}" presName="Name9" presStyleLbl="parChTrans1D2" presStyleIdx="4" presStyleCnt="7"/>
      <dgm:spPr/>
      <dgm:t>
        <a:bodyPr/>
        <a:lstStyle/>
        <a:p>
          <a:endParaRPr lang="zh-CN" altLang="en-US"/>
        </a:p>
      </dgm:t>
    </dgm:pt>
    <dgm:pt modelId="{403F5C63-48B3-446D-994F-4B419424AAAA}" type="pres">
      <dgm:prSet presAssocID="{CD167D7C-EE50-48E0-BF1F-EFBFEE6640C3}" presName="connTx" presStyleLbl="parChTrans2D2" presStyleIdx="4" presStyleCnt="7"/>
      <dgm:spPr/>
      <dgm:t>
        <a:bodyPr/>
        <a:lstStyle/>
        <a:p>
          <a:endParaRPr lang="zh-CN" altLang="en-US"/>
        </a:p>
      </dgm:t>
    </dgm:pt>
    <dgm:pt modelId="{F1671CC1-EBC0-493B-A583-6149439FA097}" type="pres">
      <dgm:prSet presAssocID="{7AF8CB3B-136B-49E2-90F8-2FBFBEB3148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AE5D0-5E5C-400E-B851-51A83DCC6EF1}" type="pres">
      <dgm:prSet presAssocID="{227FC975-23E4-49A8-82D4-284B4F254651}" presName="Name9" presStyleLbl="parChTrans1D2" presStyleIdx="5" presStyleCnt="7"/>
      <dgm:spPr/>
      <dgm:t>
        <a:bodyPr/>
        <a:lstStyle/>
        <a:p>
          <a:endParaRPr lang="zh-CN" altLang="en-US"/>
        </a:p>
      </dgm:t>
    </dgm:pt>
    <dgm:pt modelId="{0BC27BA2-9E67-45FB-A7F9-8717644205A9}" type="pres">
      <dgm:prSet presAssocID="{227FC975-23E4-49A8-82D4-284B4F254651}" presName="connTx" presStyleLbl="parChTrans2D2" presStyleIdx="5" presStyleCnt="7"/>
      <dgm:spPr/>
      <dgm:t>
        <a:bodyPr/>
        <a:lstStyle/>
        <a:p>
          <a:endParaRPr lang="zh-CN" altLang="en-US"/>
        </a:p>
      </dgm:t>
    </dgm:pt>
    <dgm:pt modelId="{EDCF1384-CFA3-4901-9288-3C0C2B246D04}" type="pres">
      <dgm:prSet presAssocID="{2CEFDCFC-BE10-4170-84C8-7FB34A6FAD0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4E488-6F18-41CF-8BE5-02D0EA82A819}" type="pres">
      <dgm:prSet presAssocID="{654DEC26-AD48-4801-B8E6-2FAA08514F7A}" presName="Name9" presStyleLbl="parChTrans1D2" presStyleIdx="6" presStyleCnt="7"/>
      <dgm:spPr/>
      <dgm:t>
        <a:bodyPr/>
        <a:lstStyle/>
        <a:p>
          <a:endParaRPr lang="zh-CN" altLang="en-US"/>
        </a:p>
      </dgm:t>
    </dgm:pt>
    <dgm:pt modelId="{7CED55B3-AB5F-4DFB-B3C4-27FF3C690163}" type="pres">
      <dgm:prSet presAssocID="{654DEC26-AD48-4801-B8E6-2FAA08514F7A}" presName="connTx" presStyleLbl="parChTrans2D2" presStyleIdx="6" presStyleCnt="7"/>
      <dgm:spPr/>
      <dgm:t>
        <a:bodyPr/>
        <a:lstStyle/>
        <a:p>
          <a:endParaRPr lang="zh-CN" altLang="en-US"/>
        </a:p>
      </dgm:t>
    </dgm:pt>
    <dgm:pt modelId="{BC30C93F-ABCC-4177-A76E-E5F340486DF6}" type="pres">
      <dgm:prSet presAssocID="{2DC9F710-62A0-4A35-8C02-946E85B11B1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067932-E5DE-4FB6-B03C-C10347A95289}" srcId="{FF07210B-CB26-4E2D-9237-DD92398CA073}" destId="{1B1F4410-B050-4441-B1C6-FC0254DBE584}" srcOrd="0" destOrd="0" parTransId="{A4691238-2016-4CAD-BA8E-1A56CEC7B938}" sibTransId="{F3AB6474-4D98-4BD4-B2D8-FAE850B614A3}"/>
    <dgm:cxn modelId="{A55EB88A-99AC-4465-88A2-A0C61DCAA0E2}" srcId="{1B1F4410-B050-4441-B1C6-FC0254DBE584}" destId="{0682997E-2CED-45F3-A2AD-0C5D01AC9009}" srcOrd="0" destOrd="0" parTransId="{57BFFF61-29EE-4561-A602-D179E555325F}" sibTransId="{4649BE66-C4B9-428C-AE11-FB8B894D466B}"/>
    <dgm:cxn modelId="{6AA19B1B-7CD5-45E6-9E1B-14253AE810FE}" srcId="{1B1F4410-B050-4441-B1C6-FC0254DBE584}" destId="{FCAF4E42-BD90-4181-A597-64BB452349CE}" srcOrd="1" destOrd="0" parTransId="{7AC178C4-E64A-4631-8E84-70D4D9006614}" sibTransId="{63F9EB25-4BF1-4AD8-BA19-472321B1136F}"/>
    <dgm:cxn modelId="{5AE7F646-9704-4063-9C33-9DB00B2A31F5}" srcId="{1B1F4410-B050-4441-B1C6-FC0254DBE584}" destId="{94F45B7B-955A-4DCB-8A15-505DED824A27}" srcOrd="2" destOrd="0" parTransId="{22846791-894F-47B2-B463-AA54909ACD8A}" sibTransId="{C39C56C0-DDCB-4DD8-BACE-22EAC9B7CCCB}"/>
    <dgm:cxn modelId="{2036478F-D979-492D-8839-2C176D605D75}" srcId="{1B1F4410-B050-4441-B1C6-FC0254DBE584}" destId="{1A80C468-8B64-461D-BBC4-C6A60DD3A643}" srcOrd="3" destOrd="0" parTransId="{24BFE638-D13F-47CE-B989-067B0244CACA}" sibTransId="{6041AE57-71CE-406A-A8DE-00C27B71DEB2}"/>
    <dgm:cxn modelId="{3D3A1EB0-829B-46FD-9814-B4FB3DA03608}" srcId="{1B1F4410-B050-4441-B1C6-FC0254DBE584}" destId="{7AF8CB3B-136B-49E2-90F8-2FBFBEB31483}" srcOrd="4" destOrd="0" parTransId="{CD167D7C-EE50-48E0-BF1F-EFBFEE6640C3}" sibTransId="{85E82713-D26A-4034-AF58-E340336A2257}"/>
    <dgm:cxn modelId="{24FACF70-CE53-4FDC-B365-3A69D76ECDE8}" srcId="{1B1F4410-B050-4441-B1C6-FC0254DBE584}" destId="{2CEFDCFC-BE10-4170-84C8-7FB34A6FAD07}" srcOrd="5" destOrd="0" parTransId="{227FC975-23E4-49A8-82D4-284B4F254651}" sibTransId="{F68C7545-B6E1-419B-8C9A-B043E8AF37C5}"/>
    <dgm:cxn modelId="{D52DC904-BBCF-4DC1-A0D1-CFC47143762C}" srcId="{1B1F4410-B050-4441-B1C6-FC0254DBE584}" destId="{2DC9F710-62A0-4A35-8C02-946E85B11B17}" srcOrd="6" destOrd="0" parTransId="{654DEC26-AD48-4801-B8E6-2FAA08514F7A}" sibTransId="{483FDA68-76F6-4D9A-BB2F-2A6BDEBEE2FF}"/>
    <dgm:cxn modelId="{233E8906-3C45-4C60-9A06-1C7713D20F2E}" type="presOf" srcId="{FF07210B-CB26-4E2D-9237-DD92398CA073}" destId="{47DA00EA-E6DC-4504-8C8A-1EA0D7968D0B}" srcOrd="0" destOrd="0" presId="urn:microsoft.com/office/officeart/2005/8/layout/radial1"/>
    <dgm:cxn modelId="{8DC9AA5D-C331-4690-8974-B82D594D72EA}" type="presParOf" srcId="{47DA00EA-E6DC-4504-8C8A-1EA0D7968D0B}" destId="{B7448DCA-3C7D-45CA-9424-E4099D65A6C3}" srcOrd="0" destOrd="0" presId="urn:microsoft.com/office/officeart/2005/8/layout/radial1"/>
    <dgm:cxn modelId="{CE164CB1-15F7-4602-B5F2-633D66CBC3A9}" type="presOf" srcId="{1B1F4410-B050-4441-B1C6-FC0254DBE584}" destId="{B7448DCA-3C7D-45CA-9424-E4099D65A6C3}" srcOrd="0" destOrd="0" presId="urn:microsoft.com/office/officeart/2005/8/layout/radial1"/>
    <dgm:cxn modelId="{BB462067-C485-44DF-B8A6-6421C1DC3BB8}" type="presParOf" srcId="{47DA00EA-E6DC-4504-8C8A-1EA0D7968D0B}" destId="{3D5E9FB6-640C-402D-8D0C-31C79C26D8AC}" srcOrd="1" destOrd="0" presId="urn:microsoft.com/office/officeart/2005/8/layout/radial1"/>
    <dgm:cxn modelId="{83260499-1356-4818-ACED-1F6BAB2CEDBA}" type="presOf" srcId="{57BFFF61-29EE-4561-A602-D179E555325F}" destId="{3D5E9FB6-640C-402D-8D0C-31C79C26D8AC}" srcOrd="0" destOrd="0" presId="urn:microsoft.com/office/officeart/2005/8/layout/radial1"/>
    <dgm:cxn modelId="{053B2F0E-7118-41D1-80B1-484B8AA32572}" type="presParOf" srcId="{3D5E9FB6-640C-402D-8D0C-31C79C26D8AC}" destId="{8E4FE7D9-6C56-40D4-8997-FC379A7CC919}" srcOrd="0" destOrd="0" presId="urn:microsoft.com/office/officeart/2005/8/layout/radial1"/>
    <dgm:cxn modelId="{6942E106-AE0F-41BC-BF9C-0EC115C45D36}" type="presOf" srcId="{57BFFF61-29EE-4561-A602-D179E555325F}" destId="{8E4FE7D9-6C56-40D4-8997-FC379A7CC919}" srcOrd="1" destOrd="0" presId="urn:microsoft.com/office/officeart/2005/8/layout/radial1"/>
    <dgm:cxn modelId="{E0E5B1C1-99CA-4F73-B13F-A96F391F6469}" type="presParOf" srcId="{47DA00EA-E6DC-4504-8C8A-1EA0D7968D0B}" destId="{D3825B19-9DEA-4A2D-ACA5-A767E613D8FB}" srcOrd="2" destOrd="0" presId="urn:microsoft.com/office/officeart/2005/8/layout/radial1"/>
    <dgm:cxn modelId="{80A074BF-1DC2-4F3D-A9FA-338381A8769B}" type="presOf" srcId="{0682997E-2CED-45F3-A2AD-0C5D01AC9009}" destId="{D3825B19-9DEA-4A2D-ACA5-A767E613D8FB}" srcOrd="0" destOrd="0" presId="urn:microsoft.com/office/officeart/2005/8/layout/radial1"/>
    <dgm:cxn modelId="{0196C2DD-E523-4482-A040-2F556F6419D5}" type="presParOf" srcId="{47DA00EA-E6DC-4504-8C8A-1EA0D7968D0B}" destId="{ABB7ECEB-99F3-469F-8FE3-CBE4C46714A7}" srcOrd="3" destOrd="0" presId="urn:microsoft.com/office/officeart/2005/8/layout/radial1"/>
    <dgm:cxn modelId="{5CCFC5D5-3A6A-49F1-8E17-DF4941EBB4F5}" type="presOf" srcId="{7AC178C4-E64A-4631-8E84-70D4D9006614}" destId="{ABB7ECEB-99F3-469F-8FE3-CBE4C46714A7}" srcOrd="0" destOrd="0" presId="urn:microsoft.com/office/officeart/2005/8/layout/radial1"/>
    <dgm:cxn modelId="{B253F254-5F8F-439C-83B3-C948958F3AAC}" type="presParOf" srcId="{ABB7ECEB-99F3-469F-8FE3-CBE4C46714A7}" destId="{EFC24DDF-1371-404F-BF59-B43ABAC1CA58}" srcOrd="0" destOrd="0" presId="urn:microsoft.com/office/officeart/2005/8/layout/radial1"/>
    <dgm:cxn modelId="{D0F4D8CC-C563-4D03-8F9C-8ACD3689A7FD}" type="presOf" srcId="{7AC178C4-E64A-4631-8E84-70D4D9006614}" destId="{EFC24DDF-1371-404F-BF59-B43ABAC1CA58}" srcOrd="1" destOrd="0" presId="urn:microsoft.com/office/officeart/2005/8/layout/radial1"/>
    <dgm:cxn modelId="{45CB75C4-BFB6-4BC1-A3B6-3804AE0F65CB}" type="presParOf" srcId="{47DA00EA-E6DC-4504-8C8A-1EA0D7968D0B}" destId="{3207F9A7-B4C4-4768-BB0A-158216528618}" srcOrd="4" destOrd="0" presId="urn:microsoft.com/office/officeart/2005/8/layout/radial1"/>
    <dgm:cxn modelId="{767EDB6C-3584-4149-A4A4-19BDB8B287D9}" type="presOf" srcId="{FCAF4E42-BD90-4181-A597-64BB452349CE}" destId="{3207F9A7-B4C4-4768-BB0A-158216528618}" srcOrd="0" destOrd="0" presId="urn:microsoft.com/office/officeart/2005/8/layout/radial1"/>
    <dgm:cxn modelId="{4170BC2A-D0F8-4BCF-8848-0038B8955803}" type="presParOf" srcId="{47DA00EA-E6DC-4504-8C8A-1EA0D7968D0B}" destId="{B991397C-9327-4026-82E9-790CC96D3F61}" srcOrd="5" destOrd="0" presId="urn:microsoft.com/office/officeart/2005/8/layout/radial1"/>
    <dgm:cxn modelId="{A2C332B1-5D80-4A16-B041-389C01F3683E}" type="presOf" srcId="{22846791-894F-47B2-B463-AA54909ACD8A}" destId="{B991397C-9327-4026-82E9-790CC96D3F61}" srcOrd="0" destOrd="0" presId="urn:microsoft.com/office/officeart/2005/8/layout/radial1"/>
    <dgm:cxn modelId="{96C209B4-B628-46C6-A62E-0E974A58F155}" type="presParOf" srcId="{B991397C-9327-4026-82E9-790CC96D3F61}" destId="{5EA8BC19-18AE-4A0A-B928-14A14A88F548}" srcOrd="0" destOrd="0" presId="urn:microsoft.com/office/officeart/2005/8/layout/radial1"/>
    <dgm:cxn modelId="{7F433D14-3BAC-4B9E-A7E5-F0733A915724}" type="presOf" srcId="{22846791-894F-47B2-B463-AA54909ACD8A}" destId="{5EA8BC19-18AE-4A0A-B928-14A14A88F548}" srcOrd="1" destOrd="0" presId="urn:microsoft.com/office/officeart/2005/8/layout/radial1"/>
    <dgm:cxn modelId="{47A48495-6B6E-4804-8E53-76A79B2EBCF3}" type="presParOf" srcId="{47DA00EA-E6DC-4504-8C8A-1EA0D7968D0B}" destId="{ABCAD424-1DF4-4EEC-B31E-F7EFC4F49F91}" srcOrd="6" destOrd="0" presId="urn:microsoft.com/office/officeart/2005/8/layout/radial1"/>
    <dgm:cxn modelId="{D9887359-4727-4F3A-A0B4-BDE85A2B6332}" type="presOf" srcId="{94F45B7B-955A-4DCB-8A15-505DED824A27}" destId="{ABCAD424-1DF4-4EEC-B31E-F7EFC4F49F91}" srcOrd="0" destOrd="0" presId="urn:microsoft.com/office/officeart/2005/8/layout/radial1"/>
    <dgm:cxn modelId="{A89E83F8-FD8C-4747-9C2B-60323A186DBD}" type="presParOf" srcId="{47DA00EA-E6DC-4504-8C8A-1EA0D7968D0B}" destId="{81C4544C-A49D-4541-A048-FE264191025D}" srcOrd="7" destOrd="0" presId="urn:microsoft.com/office/officeart/2005/8/layout/radial1"/>
    <dgm:cxn modelId="{985201FE-1AF7-4237-A31D-F5C0674ED1B3}" type="presOf" srcId="{24BFE638-D13F-47CE-B989-067B0244CACA}" destId="{81C4544C-A49D-4541-A048-FE264191025D}" srcOrd="0" destOrd="0" presId="urn:microsoft.com/office/officeart/2005/8/layout/radial1"/>
    <dgm:cxn modelId="{983CBA04-2B50-4C79-A515-BDE0D009F74E}" type="presParOf" srcId="{81C4544C-A49D-4541-A048-FE264191025D}" destId="{A1A02B28-050D-429B-A2C2-283784F1EEC8}" srcOrd="0" destOrd="0" presId="urn:microsoft.com/office/officeart/2005/8/layout/radial1"/>
    <dgm:cxn modelId="{78840CD0-0101-4255-B57E-1963BC302A43}" type="presOf" srcId="{24BFE638-D13F-47CE-B989-067B0244CACA}" destId="{A1A02B28-050D-429B-A2C2-283784F1EEC8}" srcOrd="1" destOrd="0" presId="urn:microsoft.com/office/officeart/2005/8/layout/radial1"/>
    <dgm:cxn modelId="{003EBB1B-4280-4E12-B2A6-8492FDA3A54F}" type="presParOf" srcId="{47DA00EA-E6DC-4504-8C8A-1EA0D7968D0B}" destId="{0735A3DC-45E7-4B14-B4D6-F6E033E33F2D}" srcOrd="8" destOrd="0" presId="urn:microsoft.com/office/officeart/2005/8/layout/radial1"/>
    <dgm:cxn modelId="{21AB050C-7AF5-4390-A8E6-4544CFFE996A}" type="presOf" srcId="{1A80C468-8B64-461D-BBC4-C6A60DD3A643}" destId="{0735A3DC-45E7-4B14-B4D6-F6E033E33F2D}" srcOrd="0" destOrd="0" presId="urn:microsoft.com/office/officeart/2005/8/layout/radial1"/>
    <dgm:cxn modelId="{FA75AED0-6BBB-4CFC-B84E-10D7E29BB6FB}" type="presParOf" srcId="{47DA00EA-E6DC-4504-8C8A-1EA0D7968D0B}" destId="{D62F00B1-E458-4792-A817-5C5FD0478663}" srcOrd="9" destOrd="0" presId="urn:microsoft.com/office/officeart/2005/8/layout/radial1"/>
    <dgm:cxn modelId="{82617F62-6136-4688-910D-E2E166A3E513}" type="presOf" srcId="{CD167D7C-EE50-48E0-BF1F-EFBFEE6640C3}" destId="{D62F00B1-E458-4792-A817-5C5FD0478663}" srcOrd="0" destOrd="0" presId="urn:microsoft.com/office/officeart/2005/8/layout/radial1"/>
    <dgm:cxn modelId="{4A4A9E3A-5F02-435C-BF87-FABB32BF2BE0}" type="presParOf" srcId="{D62F00B1-E458-4792-A817-5C5FD0478663}" destId="{403F5C63-48B3-446D-994F-4B419424AAAA}" srcOrd="0" destOrd="0" presId="urn:microsoft.com/office/officeart/2005/8/layout/radial1"/>
    <dgm:cxn modelId="{D759731D-3598-40EF-AF81-AFC92E5CE2CB}" type="presOf" srcId="{CD167D7C-EE50-48E0-BF1F-EFBFEE6640C3}" destId="{403F5C63-48B3-446D-994F-4B419424AAAA}" srcOrd="1" destOrd="0" presId="urn:microsoft.com/office/officeart/2005/8/layout/radial1"/>
    <dgm:cxn modelId="{2AA1B1DA-F9A9-4D42-AF42-2C026783C47C}" type="presParOf" srcId="{47DA00EA-E6DC-4504-8C8A-1EA0D7968D0B}" destId="{F1671CC1-EBC0-493B-A583-6149439FA097}" srcOrd="10" destOrd="0" presId="urn:microsoft.com/office/officeart/2005/8/layout/radial1"/>
    <dgm:cxn modelId="{C1F961D5-CCC6-4E95-9150-3517534F347F}" type="presOf" srcId="{7AF8CB3B-136B-49E2-90F8-2FBFBEB31483}" destId="{F1671CC1-EBC0-493B-A583-6149439FA097}" srcOrd="0" destOrd="0" presId="urn:microsoft.com/office/officeart/2005/8/layout/radial1"/>
    <dgm:cxn modelId="{9C503E07-06AC-4F6F-A35C-40004ED47A6E}" type="presParOf" srcId="{47DA00EA-E6DC-4504-8C8A-1EA0D7968D0B}" destId="{EB6AE5D0-5E5C-400E-B851-51A83DCC6EF1}" srcOrd="11" destOrd="0" presId="urn:microsoft.com/office/officeart/2005/8/layout/radial1"/>
    <dgm:cxn modelId="{D36B9623-EB11-4A92-AF0A-D01DD6028C3B}" type="presOf" srcId="{227FC975-23E4-49A8-82D4-284B4F254651}" destId="{EB6AE5D0-5E5C-400E-B851-51A83DCC6EF1}" srcOrd="0" destOrd="0" presId="urn:microsoft.com/office/officeart/2005/8/layout/radial1"/>
    <dgm:cxn modelId="{5199EF43-7320-4DEF-83CC-98CD09813090}" type="presParOf" srcId="{EB6AE5D0-5E5C-400E-B851-51A83DCC6EF1}" destId="{0BC27BA2-9E67-45FB-A7F9-8717644205A9}" srcOrd="0" destOrd="0" presId="urn:microsoft.com/office/officeart/2005/8/layout/radial1"/>
    <dgm:cxn modelId="{335FCC10-2FA6-4FFF-B615-9E341AA13711}" type="presOf" srcId="{227FC975-23E4-49A8-82D4-284B4F254651}" destId="{0BC27BA2-9E67-45FB-A7F9-8717644205A9}" srcOrd="1" destOrd="0" presId="urn:microsoft.com/office/officeart/2005/8/layout/radial1"/>
    <dgm:cxn modelId="{CE7F09C4-1C98-465B-808E-60B33F6CBA86}" type="presParOf" srcId="{47DA00EA-E6DC-4504-8C8A-1EA0D7968D0B}" destId="{EDCF1384-CFA3-4901-9288-3C0C2B246D04}" srcOrd="12" destOrd="0" presId="urn:microsoft.com/office/officeart/2005/8/layout/radial1"/>
    <dgm:cxn modelId="{111E50AE-247F-4745-9F48-3CAA63E869FE}" type="presOf" srcId="{2CEFDCFC-BE10-4170-84C8-7FB34A6FAD07}" destId="{EDCF1384-CFA3-4901-9288-3C0C2B246D04}" srcOrd="0" destOrd="0" presId="urn:microsoft.com/office/officeart/2005/8/layout/radial1"/>
    <dgm:cxn modelId="{C8707CEE-DB4A-4D33-918A-DC4457A366C1}" type="presParOf" srcId="{47DA00EA-E6DC-4504-8C8A-1EA0D7968D0B}" destId="{BA64E488-6F18-41CF-8BE5-02D0EA82A819}" srcOrd="13" destOrd="0" presId="urn:microsoft.com/office/officeart/2005/8/layout/radial1"/>
    <dgm:cxn modelId="{201A1725-D84A-4492-B696-C2AD58B536DF}" type="presOf" srcId="{654DEC26-AD48-4801-B8E6-2FAA08514F7A}" destId="{BA64E488-6F18-41CF-8BE5-02D0EA82A819}" srcOrd="0" destOrd="0" presId="urn:microsoft.com/office/officeart/2005/8/layout/radial1"/>
    <dgm:cxn modelId="{40429590-9B38-48C9-B069-F7301A64ADC3}" type="presParOf" srcId="{BA64E488-6F18-41CF-8BE5-02D0EA82A819}" destId="{7CED55B3-AB5F-4DFB-B3C4-27FF3C690163}" srcOrd="0" destOrd="0" presId="urn:microsoft.com/office/officeart/2005/8/layout/radial1"/>
    <dgm:cxn modelId="{818B2A7B-BD16-45B9-9FF8-B53AF926D2CA}" type="presOf" srcId="{654DEC26-AD48-4801-B8E6-2FAA08514F7A}" destId="{7CED55B3-AB5F-4DFB-B3C4-27FF3C690163}" srcOrd="1" destOrd="0" presId="urn:microsoft.com/office/officeart/2005/8/layout/radial1"/>
    <dgm:cxn modelId="{345B1312-DA29-4D2D-9F2F-A5FD85522B12}" type="presParOf" srcId="{47DA00EA-E6DC-4504-8C8A-1EA0D7968D0B}" destId="{BC30C93F-ABCC-4177-A76E-E5F340486DF6}" srcOrd="14" destOrd="0" presId="urn:microsoft.com/office/officeart/2005/8/layout/radial1"/>
    <dgm:cxn modelId="{F1764BAB-7A6A-4ACB-8BEA-D7221727572C}" type="presOf" srcId="{2DC9F710-62A0-4A35-8C02-946E85B11B17}" destId="{BC30C93F-ABCC-4177-A76E-E5F340486DF6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main"/>
    </a:ext>
  </dgm:extLst>
</dgm:dataModel>
</file>

<file path=ppt/diagrams/drawing1.xml><?xml version="1.0" encoding="utf-8"?>
<dsp:drawing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="http://schemas.openxmlformats.org/presentationml/2006/main" xmlns:dsp="http://schemas.microsoft.com/office/drawing/2008/diagram">
  <dsp:spTree>
    <dsp:nvGrpSpPr>
      <dsp:cNvPr id="5" name=""/>
      <dsp:cNvGrpSpPr/>
    </dsp:nvGrpSpPr>
    <dsp:grpSpPr/>
  </dsp:spTree>
</dsp:drawing>
</file>

<file path=ppt/diagrams/drawing2.xml><?xml version="1.0" encoding="utf-8"?>
<dsp:drawing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="http://schemas.openxmlformats.org/presentationml/2006/main" xmlns:dsp="http://schemas.microsoft.com/office/drawing/2008/diagram">
  <dsp:spTree>
    <dsp:nvGrpSpPr>
      <dsp:cNvPr id="7" name=""/>
      <dsp:cNvGrpSpPr/>
    </dsp:nvGrpSpPr>
    <dsp:grpSpPr/>
  </dsp:spTree>
</dsp:drawing>
</file>

<file path=ppt/diagrams/drawing3.xml><?xml version="1.0" encoding="utf-8"?>
<dsp:drawing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="http://schemas.openxmlformats.org/presentationml/2006/main" xmlns:dsp="http://schemas.microsoft.com/office/drawing/2008/diagram">
  <dsp:spTree>
    <dsp:nvGrpSpPr>
      <dsp:cNvPr id="6" name=""/>
      <dsp:cNvGrpSpPr/>
    </dsp:nvGrpSpPr>
    <dsp:grpSpPr/>
  </dsp:spTree>
</dsp:drawing>
</file>

<file path=ppt/diagrams/drawing4.xml><?xml version="1.0" encoding="utf-8"?>
<dsp:drawing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="http://schemas.openxmlformats.org/presentationml/2006/main" xmlns:dsp="http://schemas.microsoft.com/office/drawing/2008/diagram">
  <dsp:spTree>
    <dsp:nvGrpSpPr>
      <dsp:cNvPr id="8" name=""/>
      <dsp:cNvGrpSpPr/>
    </dsp:nvGrpSpPr>
    <dsp:grpSpPr/>
  </dsp:spTree>
</dsp:drawing>
</file>

<file path=ppt/diagrams/layout1.xml><?xml version="1.0" encoding="utf-8"?>
<dgm:layoutDef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r:blip="">
            <dgm:adjLst/>
          </dgm:shape>
          <dgm:presOf/>
          <dgm:ruleLst/>
          <dgm:layoutNode name="rootComposite1">
            <dgm:alg type="composite"/>
            <dgm:shape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/>
              </dgm:ruleLst>
            </dgm:layoutNode>
            <dgm:layoutNode name="rootConnector1" moveWith="rootText1">
              <dgm:alg type="sp"/>
              <dgm:shape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/>
                    </dgm:ruleLst>
                  </dgm:layoutNode>
                  <dgm:layoutNode name="rootConnector" moveWith="rootText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/>
                    </dgm:ruleLst>
                  </dgm:layoutNode>
                  <dgm:layoutNode name="rootConnector3" moveWith="rootText1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/>
        </dgm:ruleLst>
      </dgm:layoutNode>
      <dgm:choose name="Name13">
        <dgm:if name="Name14" axis="par ch" ptType="doc node" func="cnt" op="gt" val="1">
          <dgm:layoutNode name="spNode">
            <dgm:alg type="sp"/>
            <dgm:shape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fact="0.8"/>
                <dgm:rule type="h" fact="1"/>
                <dgm:rule type="primFontSz" val="5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/>
            </dgm:ruleLst>
          </dgm:layoutNode>
        </dgm:forEach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9.xml" /><Relationship Id="rId2" Type="http://schemas.openxmlformats.org/officeDocument/2006/relationships/tags" Target="../tags/tag160.xml" /><Relationship Id="rId3" Type="http://schemas.openxmlformats.org/officeDocument/2006/relationships/tags" Target="../tags/tag161.xml" /><Relationship Id="rId4" Type="http://schemas.openxmlformats.org/officeDocument/2006/relationships/tags" Target="../tags/tag162.xml" /><Relationship Id="rId5" Type="http://schemas.openxmlformats.org/officeDocument/2006/relationships/tags" Target="../tags/tag163.xml" /><Relationship Id="rId6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72B0B-B552-4549-85D1-0927B6C2079A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2CAC-49E7-4D58-9630-38D0CDA1F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66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2.xml" /><Relationship Id="rId2" Type="http://schemas.openxmlformats.org/officeDocument/2006/relationships/tags" Target="../tags/tag153.xml" /><Relationship Id="rId3" Type="http://schemas.openxmlformats.org/officeDocument/2006/relationships/tags" Target="../tags/tag154.xml" /><Relationship Id="rId4" Type="http://schemas.openxmlformats.org/officeDocument/2006/relationships/tags" Target="../tags/tag155.xml" /><Relationship Id="rId5" Type="http://schemas.openxmlformats.org/officeDocument/2006/relationships/tags" Target="../tags/tag156.xml" /><Relationship Id="rId6" Type="http://schemas.openxmlformats.org/officeDocument/2006/relationships/tags" Target="../tags/tag157.xml" /><Relationship Id="rId7" Type="http://schemas.openxmlformats.org/officeDocument/2006/relationships/tags" Target="../tags/tag158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D2A48B96-639E-45A3-A0BA-2464DFDB1FAA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4294967295"/>
            <p:custDataLst>
              <p:tags r:id="rId4"/>
            </p:custDataLst>
          </p:nvPr>
        </p:nvSpPr>
        <p:spPr bwMode="auto"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9"/>
            <p:custDataLst>
              <p:tags r:id="rId5"/>
            </p:custDataLst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fld id="{BEE3D38D-99E0-4838-BA02-3018BA95134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5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10" Type="http://schemas.openxmlformats.org/officeDocument/2006/relationships/tags" Target="../tags/tag10.xml" /><Relationship Id="rId11" Type="http://schemas.openxmlformats.org/officeDocument/2006/relationships/tags" Target="../tags/tag11.xml" /><Relationship Id="rId12" Type="http://schemas.openxmlformats.org/officeDocument/2006/relationships/tags" Target="../tags/tag12.xml" /><Relationship Id="rId13" Type="http://schemas.openxmlformats.org/officeDocument/2006/relationships/tags" Target="../tags/tag13.xml" /><Relationship Id="rId14" Type="http://schemas.openxmlformats.org/officeDocument/2006/relationships/tags" Target="../tags/tag14.xml" /><Relationship Id="rId15" Type="http://schemas.openxmlformats.org/officeDocument/2006/relationships/tags" Target="../tags/tag15.xml" /><Relationship Id="rId16" Type="http://schemas.openxmlformats.org/officeDocument/2006/relationships/tags" Target="../tags/tag16.xml" /><Relationship Id="rId17" Type="http://schemas.openxmlformats.org/officeDocument/2006/relationships/tags" Target="../tags/tag17.xml" /><Relationship Id="rId18" Type="http://schemas.openxmlformats.org/officeDocument/2006/relationships/tags" Target="../tags/tag18.xml" /><Relationship Id="rId19" Type="http://schemas.openxmlformats.org/officeDocument/2006/relationships/tags" Target="../tags/tag19.xml" /><Relationship Id="rId2" Type="http://schemas.openxmlformats.org/officeDocument/2006/relationships/tags" Target="../tags/tag2.xml" /><Relationship Id="rId20" Type="http://schemas.openxmlformats.org/officeDocument/2006/relationships/tags" Target="../tags/tag20.xml" /><Relationship Id="rId21" Type="http://schemas.openxmlformats.org/officeDocument/2006/relationships/tags" Target="../tags/tag21.xml" /><Relationship Id="rId22" Type="http://schemas.openxmlformats.org/officeDocument/2006/relationships/tags" Target="../tags/tag22.xml" /><Relationship Id="rId23" Type="http://schemas.openxmlformats.org/officeDocument/2006/relationships/tags" Target="../tags/tag23.xml" /><Relationship Id="rId24" Type="http://schemas.openxmlformats.org/officeDocument/2006/relationships/tags" Target="../tags/tag24.xml" /><Relationship Id="rId25" Type="http://schemas.openxmlformats.org/officeDocument/2006/relationships/tags" Target="../tags/tag25.xml" /><Relationship Id="rId26" Type="http://schemas.openxmlformats.org/officeDocument/2006/relationships/tags" Target="../tags/tag26.xml" /><Relationship Id="rId27" Type="http://schemas.openxmlformats.org/officeDocument/2006/relationships/tags" Target="../tags/tag27.xml" /><Relationship Id="rId28" Type="http://schemas.openxmlformats.org/officeDocument/2006/relationships/slideMaster" Target="../slideMasters/slideMaster1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tags" Target="../tags/tag7.xml" /><Relationship Id="rId8" Type="http://schemas.openxmlformats.org/officeDocument/2006/relationships/tags" Target="../tags/tag8.xml" /><Relationship Id="rId9" Type="http://schemas.openxmlformats.org/officeDocument/2006/relationships/tags" Target="../tags/tag9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9.xml" /><Relationship Id="rId2" Type="http://schemas.openxmlformats.org/officeDocument/2006/relationships/tags" Target="../tags/tag110.xml" /><Relationship Id="rId3" Type="http://schemas.openxmlformats.org/officeDocument/2006/relationships/tags" Target="../tags/tag111.xml" /><Relationship Id="rId4" Type="http://schemas.openxmlformats.org/officeDocument/2006/relationships/tags" Target="../tags/tag112.xml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10" Type="http://schemas.openxmlformats.org/officeDocument/2006/relationships/tags" Target="../tags/tag123.xml" /><Relationship Id="rId11" Type="http://schemas.openxmlformats.org/officeDocument/2006/relationships/tags" Target="../tags/tag124.xml" /><Relationship Id="rId12" Type="http://schemas.openxmlformats.org/officeDocument/2006/relationships/tags" Target="../tags/tag125.xml" /><Relationship Id="rId13" Type="http://schemas.openxmlformats.org/officeDocument/2006/relationships/tags" Target="../tags/tag126.xml" /><Relationship Id="rId14" Type="http://schemas.openxmlformats.org/officeDocument/2006/relationships/tags" Target="../tags/tag127.xml" /><Relationship Id="rId15" Type="http://schemas.openxmlformats.org/officeDocument/2006/relationships/tags" Target="../tags/tag128.xml" /><Relationship Id="rId16" Type="http://schemas.openxmlformats.org/officeDocument/2006/relationships/tags" Target="../tags/tag129.xml" /><Relationship Id="rId17" Type="http://schemas.openxmlformats.org/officeDocument/2006/relationships/tags" Target="../tags/tag130.xml" /><Relationship Id="rId18" Type="http://schemas.openxmlformats.org/officeDocument/2006/relationships/tags" Target="../tags/tag131.xml" /><Relationship Id="rId19" Type="http://schemas.openxmlformats.org/officeDocument/2006/relationships/tags" Target="../tags/tag132.xml" /><Relationship Id="rId2" Type="http://schemas.openxmlformats.org/officeDocument/2006/relationships/tags" Target="../tags/tag115.xml" /><Relationship Id="rId20" Type="http://schemas.openxmlformats.org/officeDocument/2006/relationships/tags" Target="../tags/tag133.xml" /><Relationship Id="rId21" Type="http://schemas.openxmlformats.org/officeDocument/2006/relationships/tags" Target="../tags/tag134.xml" /><Relationship Id="rId22" Type="http://schemas.openxmlformats.org/officeDocument/2006/relationships/slideMaster" Target="../slideMasters/slideMaster1.xml" /><Relationship Id="rId3" Type="http://schemas.openxmlformats.org/officeDocument/2006/relationships/tags" Target="../tags/tag116.xml" /><Relationship Id="rId4" Type="http://schemas.openxmlformats.org/officeDocument/2006/relationships/tags" Target="../tags/tag117.xml" /><Relationship Id="rId5" Type="http://schemas.openxmlformats.org/officeDocument/2006/relationships/tags" Target="../tags/tag118.xml" /><Relationship Id="rId6" Type="http://schemas.openxmlformats.org/officeDocument/2006/relationships/tags" Target="../tags/tag119.xml" /><Relationship Id="rId7" Type="http://schemas.openxmlformats.org/officeDocument/2006/relationships/tags" Target="../tags/tag120.xml" /><Relationship Id="rId8" Type="http://schemas.openxmlformats.org/officeDocument/2006/relationships/tags" Target="../tags/tag121.xml" /><Relationship Id="rId9" Type="http://schemas.openxmlformats.org/officeDocument/2006/relationships/tags" Target="../tags/tag122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5.xml" /><Relationship Id="rId2" Type="http://schemas.openxmlformats.org/officeDocument/2006/relationships/tags" Target="../tags/tag136.xml" /><Relationship Id="rId3" Type="http://schemas.openxmlformats.org/officeDocument/2006/relationships/tags" Target="../tags/tag137.xml" /><Relationship Id="rId4" Type="http://schemas.openxmlformats.org/officeDocument/2006/relationships/tags" Target="../tags/tag138.xml" /><Relationship Id="rId5" Type="http://schemas.openxmlformats.org/officeDocument/2006/relationships/tags" Target="../tags/tag139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0.xml" /><Relationship Id="rId2" Type="http://schemas.openxmlformats.org/officeDocument/2006/relationships/tags" Target="../tags/tag141.xml" /><Relationship Id="rId3" Type="http://schemas.openxmlformats.org/officeDocument/2006/relationships/tags" Target="../tags/tag142.xml" /><Relationship Id="rId4" Type="http://schemas.openxmlformats.org/officeDocument/2006/relationships/tags" Target="../tags/tag143.xml" /><Relationship Id="rId5" Type="http://schemas.openxmlformats.org/officeDocument/2006/relationships/tags" Target="../tags/tag144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8.xml" /><Relationship Id="rId10" Type="http://schemas.openxmlformats.org/officeDocument/2006/relationships/tags" Target="../tags/tag37.xml" /><Relationship Id="rId11" Type="http://schemas.openxmlformats.org/officeDocument/2006/relationships/tags" Target="../tags/tag38.xml" /><Relationship Id="rId12" Type="http://schemas.openxmlformats.org/officeDocument/2006/relationships/tags" Target="../tags/tag39.xml" /><Relationship Id="rId13" Type="http://schemas.openxmlformats.org/officeDocument/2006/relationships/tags" Target="../tags/tag40.xml" /><Relationship Id="rId14" Type="http://schemas.openxmlformats.org/officeDocument/2006/relationships/tags" Target="../tags/tag41.xml" /><Relationship Id="rId15" Type="http://schemas.openxmlformats.org/officeDocument/2006/relationships/tags" Target="../tags/tag42.xml" /><Relationship Id="rId16" Type="http://schemas.openxmlformats.org/officeDocument/2006/relationships/tags" Target="../tags/tag43.xml" /><Relationship Id="rId17" Type="http://schemas.openxmlformats.org/officeDocument/2006/relationships/tags" Target="../tags/tag44.xml" /><Relationship Id="rId18" Type="http://schemas.openxmlformats.org/officeDocument/2006/relationships/tags" Target="../tags/tag45.xml" /><Relationship Id="rId19" Type="http://schemas.openxmlformats.org/officeDocument/2006/relationships/tags" Target="../tags/tag46.xml" /><Relationship Id="rId2" Type="http://schemas.openxmlformats.org/officeDocument/2006/relationships/tags" Target="../tags/tag29.xml" /><Relationship Id="rId20" Type="http://schemas.openxmlformats.org/officeDocument/2006/relationships/tags" Target="../tags/tag47.xml" /><Relationship Id="rId21" Type="http://schemas.openxmlformats.org/officeDocument/2006/relationships/slideMaster" Target="../slideMasters/slideMaster1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tags" Target="../tags/tag32.xml" /><Relationship Id="rId6" Type="http://schemas.openxmlformats.org/officeDocument/2006/relationships/tags" Target="../tags/tag33.xml" /><Relationship Id="rId7" Type="http://schemas.openxmlformats.org/officeDocument/2006/relationships/tags" Target="../tags/tag34.xml" /><Relationship Id="rId8" Type="http://schemas.openxmlformats.org/officeDocument/2006/relationships/tags" Target="../tags/tag35.xml" /><Relationship Id="rId9" Type="http://schemas.openxmlformats.org/officeDocument/2006/relationships/tags" Target="../tags/tag36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10" Type="http://schemas.openxmlformats.org/officeDocument/2006/relationships/tags" Target="../tags/tag57.xml" /><Relationship Id="rId11" Type="http://schemas.openxmlformats.org/officeDocument/2006/relationships/tags" Target="../tags/tag58.xml" /><Relationship Id="rId12" Type="http://schemas.openxmlformats.org/officeDocument/2006/relationships/tags" Target="../tags/tag59.xml" /><Relationship Id="rId13" Type="http://schemas.openxmlformats.org/officeDocument/2006/relationships/tags" Target="../tags/tag60.xml" /><Relationship Id="rId14" Type="http://schemas.openxmlformats.org/officeDocument/2006/relationships/tags" Target="../tags/tag61.xml" /><Relationship Id="rId15" Type="http://schemas.openxmlformats.org/officeDocument/2006/relationships/tags" Target="../tags/tag62.xml" /><Relationship Id="rId16" Type="http://schemas.openxmlformats.org/officeDocument/2006/relationships/tags" Target="../tags/tag63.xml" /><Relationship Id="rId17" Type="http://schemas.openxmlformats.org/officeDocument/2006/relationships/tags" Target="../tags/tag64.xml" /><Relationship Id="rId18" Type="http://schemas.openxmlformats.org/officeDocument/2006/relationships/tags" Target="../tags/tag65.xml" /><Relationship Id="rId19" Type="http://schemas.openxmlformats.org/officeDocument/2006/relationships/tags" Target="../tags/tag66.xml" /><Relationship Id="rId2" Type="http://schemas.openxmlformats.org/officeDocument/2006/relationships/tags" Target="../tags/tag49.xml" /><Relationship Id="rId20" Type="http://schemas.openxmlformats.org/officeDocument/2006/relationships/tags" Target="../tags/tag67.xml" /><Relationship Id="rId21" Type="http://schemas.openxmlformats.org/officeDocument/2006/relationships/tags" Target="../tags/tag68.xml" /><Relationship Id="rId22" Type="http://schemas.openxmlformats.org/officeDocument/2006/relationships/tags" Target="../tags/tag69.xml" /><Relationship Id="rId23" Type="http://schemas.openxmlformats.org/officeDocument/2006/relationships/tags" Target="../tags/tag70.xml" /><Relationship Id="rId24" Type="http://schemas.openxmlformats.org/officeDocument/2006/relationships/slideMaster" Target="../slideMasters/slideMaster1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tags" Target="../tags/tag52.xml" /><Relationship Id="rId6" Type="http://schemas.openxmlformats.org/officeDocument/2006/relationships/tags" Target="../tags/tag53.xml" /><Relationship Id="rId7" Type="http://schemas.openxmlformats.org/officeDocument/2006/relationships/tags" Target="../tags/tag54.xml" /><Relationship Id="rId8" Type="http://schemas.openxmlformats.org/officeDocument/2006/relationships/tags" Target="../tags/tag55.xml" /><Relationship Id="rId9" Type="http://schemas.openxmlformats.org/officeDocument/2006/relationships/tags" Target="../tags/tag56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tags" Target="../tags/tag74.xml" /><Relationship Id="rId5" Type="http://schemas.openxmlformats.org/officeDocument/2006/relationships/tags" Target="../tags/tag75.xml" /><Relationship Id="rId6" Type="http://schemas.openxmlformats.org/officeDocument/2006/relationships/tags" Target="../tags/tag76.xml" /><Relationship Id="rId7" Type="http://schemas.openxmlformats.org/officeDocument/2006/relationships/tags" Target="../tags/tag77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8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79.xml" /><Relationship Id="rId3" Type="http://schemas.openxmlformats.org/officeDocument/2006/relationships/tags" Target="../tags/tag80.xml" /><Relationship Id="rId4" Type="http://schemas.openxmlformats.org/officeDocument/2006/relationships/tags" Target="../tags/tag81.xml" /><Relationship Id="rId5" Type="http://schemas.openxmlformats.org/officeDocument/2006/relationships/tags" Target="../tags/tag82.xml" /><Relationship Id="rId6" Type="http://schemas.openxmlformats.org/officeDocument/2006/relationships/tags" Target="../tags/tag83.xml" /><Relationship Id="rId7" Type="http://schemas.openxmlformats.org/officeDocument/2006/relationships/tags" Target="../tags/tag84.xml" /><Relationship Id="rId8" Type="http://schemas.openxmlformats.org/officeDocument/2006/relationships/tags" Target="../tags/tag85.xml" /><Relationship Id="rId9" Type="http://schemas.openxmlformats.org/officeDocument/2006/relationships/tags" Target="../tags/tag8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7.xml" /><Relationship Id="rId2" Type="http://schemas.openxmlformats.org/officeDocument/2006/relationships/tags" Target="../tags/tag88.xml" /><Relationship Id="rId3" Type="http://schemas.openxmlformats.org/officeDocument/2006/relationships/tags" Target="../tags/tag89.xml" /><Relationship Id="rId4" Type="http://schemas.openxmlformats.org/officeDocument/2006/relationships/tags" Target="../tags/tag90.xml" /><Relationship Id="rId5" Type="http://schemas.openxmlformats.org/officeDocument/2006/relationships/tags" Target="../tags/tag91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2.xml" /><Relationship Id="rId2" Type="http://schemas.openxmlformats.org/officeDocument/2006/relationships/tags" Target="../tags/tag93.xml" /><Relationship Id="rId3" Type="http://schemas.openxmlformats.org/officeDocument/2006/relationships/tags" Target="../tags/tag94.xml" /><Relationship Id="rId4" Type="http://schemas.openxmlformats.org/officeDocument/2006/relationships/tags" Target="../tags/tag95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tags" Target="../tags/tag97.xml" /><Relationship Id="rId3" Type="http://schemas.openxmlformats.org/officeDocument/2006/relationships/tags" Target="../tags/tag98.xml" /><Relationship Id="rId4" Type="http://schemas.openxmlformats.org/officeDocument/2006/relationships/tags" Target="../tags/tag99.xml" /><Relationship Id="rId5" Type="http://schemas.openxmlformats.org/officeDocument/2006/relationships/tags" Target="../tags/tag100.xml" /><Relationship Id="rId6" Type="http://schemas.openxmlformats.org/officeDocument/2006/relationships/tags" Target="../tags/tag101.xml" /><Relationship Id="rId7" Type="http://schemas.openxmlformats.org/officeDocument/2006/relationships/tags" Target="../tags/tag102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tags" Target="../tags/tag104.xml" /><Relationship Id="rId3" Type="http://schemas.openxmlformats.org/officeDocument/2006/relationships/tags" Target="../tags/tag105.xml" /><Relationship Id="rId4" Type="http://schemas.openxmlformats.org/officeDocument/2006/relationships/tags" Target="../tags/tag106.xml" /><Relationship Id="rId5" Type="http://schemas.openxmlformats.org/officeDocument/2006/relationships/tags" Target="../tags/tag107.xml" /><Relationship Id="rId6" Type="http://schemas.openxmlformats.org/officeDocument/2006/relationships/tags" Target="../tags/tag108.xml" /><Relationship Id="rId7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8480202" y="4727575"/>
            <a:ext cx="2159213" cy="295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9578860" y="4756150"/>
            <a:ext cx="1033035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grpSp>
        <p:nvGrpSpPr>
          <p:cNvPr id="10" name="组合 79"/>
          <p:cNvGrpSpPr/>
          <p:nvPr>
            <p:custDataLst>
              <p:tags r:id="rId4"/>
            </p:custDataLst>
          </p:nvPr>
        </p:nvGrpSpPr>
        <p:grpSpPr>
          <a:xfrm>
            <a:off x="-4234" y="0"/>
            <a:ext cx="4676178" cy="6856413"/>
            <a:chOff x="-3447" y="-189"/>
            <a:chExt cx="4675187" cy="6856525"/>
          </a:xfrm>
        </p:grpSpPr>
        <p:sp>
          <p:nvSpPr>
            <p:cNvPr id="11" name="流程图: 文档 6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-872950" y="1311647"/>
              <a:ext cx="6856525" cy="4232853"/>
            </a:xfrm>
            <a:prstGeom prst="flowChartDocumen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6"/>
              </p:custDataLst>
            </p:nvPr>
          </p:nvSpPr>
          <p:spPr>
            <a:xfrm>
              <a:off x="786" y="-189"/>
              <a:ext cx="4558783" cy="6854937"/>
            </a:xfrm>
            <a:custGeom>
              <a:gdLst>
                <a:gd name="connsiteX0" fmla="*/ 0 w 4559301"/>
                <a:gd name="connsiteY0" fmla="*/ 0 h 6855293"/>
                <a:gd name="connsiteX1" fmla="*/ 3762289 w 4559301"/>
                <a:gd name="connsiteY1" fmla="*/ 0 h 6855293"/>
                <a:gd name="connsiteX2" fmla="*/ 3765029 w 4559301"/>
                <a:gd name="connsiteY2" fmla="*/ 230702 h 6855293"/>
                <a:gd name="connsiteX3" fmla="*/ 4391808 w 4559301"/>
                <a:gd name="connsiteY3" fmla="*/ 6560195 h 6855293"/>
                <a:gd name="connsiteX4" fmla="*/ 4331769 w 4559301"/>
                <a:gd name="connsiteY4" fmla="*/ 6855293 h 6855293"/>
                <a:gd name="connsiteX5" fmla="*/ 0 w 4559301"/>
                <a:gd name="connsiteY5" fmla="*/ 6855293 h 68552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59301" h="6855293">
                  <a:moveTo>
                    <a:pt x="0" y="0"/>
                  </a:moveTo>
                  <a:lnTo>
                    <a:pt x="3762289" y="0"/>
                  </a:lnTo>
                  <a:lnTo>
                    <a:pt x="3765029" y="230702"/>
                  </a:lnTo>
                  <a:cubicBezTo>
                    <a:pt x="3839114" y="3295200"/>
                    <a:pt x="4979109" y="3489718"/>
                    <a:pt x="4391808" y="6560195"/>
                  </a:cubicBezTo>
                  <a:lnTo>
                    <a:pt x="4331769" y="6855293"/>
                  </a:lnTo>
                  <a:lnTo>
                    <a:pt x="0" y="6855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3" name="矩形: 圆角 12"/>
            <p:cNvSpPr/>
            <p:nvPr>
              <p:custDataLst>
                <p:tags r:id="rId7"/>
              </p:custDataLst>
            </p:nvPr>
          </p:nvSpPr>
          <p:spPr>
            <a:xfrm>
              <a:off x="671694" y="606246"/>
              <a:ext cx="670907" cy="671524"/>
            </a:xfrm>
            <a:prstGeom prst="roundRect">
              <a:avLst/>
            </a:prstGeom>
            <a:solidFill>
              <a:schemeClr val="bg1">
                <a:alpha val="15000"/>
              </a:schemeClr>
            </a:solidFill>
            <a:ln w="15875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-3447" y="-189"/>
              <a:ext cx="1009536" cy="1043005"/>
            </a:xfrm>
            <a:custGeom>
              <a:gdLst>
                <a:gd name="connsiteX0" fmla="*/ 0 w 1010557"/>
                <a:gd name="connsiteY0" fmla="*/ 0 h 1043494"/>
                <a:gd name="connsiteX1" fmla="*/ 1010557 w 1010557"/>
                <a:gd name="connsiteY1" fmla="*/ 0 h 1043494"/>
                <a:gd name="connsiteX2" fmla="*/ 1010557 w 1010557"/>
                <a:gd name="connsiteY2" fmla="*/ 820287 h 1043494"/>
                <a:gd name="connsiteX3" fmla="*/ 787350 w 1010557"/>
                <a:gd name="connsiteY3" fmla="*/ 1043494 h 1043494"/>
                <a:gd name="connsiteX4" fmla="*/ 0 w 1010557"/>
                <a:gd name="connsiteY4" fmla="*/ 1043494 h 104349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557" h="1043494">
                  <a:moveTo>
                    <a:pt x="0" y="0"/>
                  </a:moveTo>
                  <a:lnTo>
                    <a:pt x="1010557" y="0"/>
                  </a:lnTo>
                  <a:lnTo>
                    <a:pt x="1010557" y="820287"/>
                  </a:lnTo>
                  <a:cubicBezTo>
                    <a:pt x="1010557" y="943561"/>
                    <a:pt x="910624" y="1043494"/>
                    <a:pt x="787350" y="1043494"/>
                  </a:cubicBezTo>
                  <a:lnTo>
                    <a:pt x="0" y="1043494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1473819" y="-189"/>
              <a:ext cx="814825" cy="623898"/>
            </a:xfrm>
            <a:custGeom>
              <a:gdLst>
                <a:gd name="connsiteX0" fmla="*/ 0 w 813435"/>
                <a:gd name="connsiteY0" fmla="*/ 0 h 624394"/>
                <a:gd name="connsiteX1" fmla="*/ 813435 w 813435"/>
                <a:gd name="connsiteY1" fmla="*/ 0 h 624394"/>
                <a:gd name="connsiteX2" fmla="*/ 813435 w 813435"/>
                <a:gd name="connsiteY2" fmla="*/ 488819 h 624394"/>
                <a:gd name="connsiteX3" fmla="*/ 677860 w 813435"/>
                <a:gd name="connsiteY3" fmla="*/ 624394 h 624394"/>
                <a:gd name="connsiteX4" fmla="*/ 135575 w 813435"/>
                <a:gd name="connsiteY4" fmla="*/ 624394 h 624394"/>
                <a:gd name="connsiteX5" fmla="*/ 0 w 813435"/>
                <a:gd name="connsiteY5" fmla="*/ 488819 h 62439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5" h="624394">
                  <a:moveTo>
                    <a:pt x="0" y="0"/>
                  </a:moveTo>
                  <a:lnTo>
                    <a:pt x="813435" y="0"/>
                  </a:lnTo>
                  <a:lnTo>
                    <a:pt x="813435" y="488819"/>
                  </a:lnTo>
                  <a:cubicBezTo>
                    <a:pt x="813435" y="563695"/>
                    <a:pt x="752736" y="624394"/>
                    <a:pt x="677860" y="624394"/>
                  </a:cubicBezTo>
                  <a:lnTo>
                    <a:pt x="135575" y="624394"/>
                  </a:lnTo>
                  <a:cubicBezTo>
                    <a:pt x="60699" y="624394"/>
                    <a:pt x="0" y="563695"/>
                    <a:pt x="0" y="488819"/>
                  </a:cubicBez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15875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6" name="矩形: 圆角 15"/>
            <p:cNvSpPr/>
            <p:nvPr>
              <p:custDataLst>
                <p:tags r:id="rId10"/>
              </p:custDataLst>
            </p:nvPr>
          </p:nvSpPr>
          <p:spPr>
            <a:xfrm>
              <a:off x="2493936" y="353830"/>
              <a:ext cx="658209" cy="658823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58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7" name="任意多边形: 形状 16"/>
            <p:cNvSpPr/>
            <p:nvPr>
              <p:custDataLst>
                <p:tags r:id="rId11"/>
              </p:custDataLst>
            </p:nvPr>
          </p:nvSpPr>
          <p:spPr>
            <a:xfrm>
              <a:off x="-3447" y="1544474"/>
              <a:ext cx="285718" cy="503245"/>
            </a:xfrm>
            <a:custGeom>
              <a:gdLst>
                <a:gd name="connsiteX0" fmla="*/ 0 w 284752"/>
                <a:gd name="connsiteY0" fmla="*/ 0 h 504190"/>
                <a:gd name="connsiteX1" fmla="*/ 200719 w 284752"/>
                <a:gd name="connsiteY1" fmla="*/ 0 h 504190"/>
                <a:gd name="connsiteX2" fmla="*/ 284752 w 284752"/>
                <a:gd name="connsiteY2" fmla="*/ 84033 h 504190"/>
                <a:gd name="connsiteX3" fmla="*/ 284752 w 284752"/>
                <a:gd name="connsiteY3" fmla="*/ 420157 h 504190"/>
                <a:gd name="connsiteX4" fmla="*/ 200719 w 284752"/>
                <a:gd name="connsiteY4" fmla="*/ 504190 h 504190"/>
                <a:gd name="connsiteX5" fmla="*/ 0 w 284752"/>
                <a:gd name="connsiteY5" fmla="*/ 504190 h 5041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752" h="504190">
                  <a:moveTo>
                    <a:pt x="0" y="0"/>
                  </a:moveTo>
                  <a:lnTo>
                    <a:pt x="200719" y="0"/>
                  </a:lnTo>
                  <a:cubicBezTo>
                    <a:pt x="247129" y="0"/>
                    <a:pt x="284752" y="37623"/>
                    <a:pt x="284752" y="84033"/>
                  </a:cubicBezTo>
                  <a:lnTo>
                    <a:pt x="284752" y="420157"/>
                  </a:lnTo>
                  <a:cubicBezTo>
                    <a:pt x="284752" y="466567"/>
                    <a:pt x="247129" y="504190"/>
                    <a:pt x="200719" y="504190"/>
                  </a:cubicBezTo>
                  <a:lnTo>
                    <a:pt x="0" y="50419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15875">
              <a:solidFill>
                <a:schemeClr val="bg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8" name="矩形: 圆角 17"/>
            <p:cNvSpPr/>
            <p:nvPr>
              <p:custDataLst>
                <p:tags r:id="rId12"/>
              </p:custDataLst>
            </p:nvPr>
          </p:nvSpPr>
          <p:spPr>
            <a:xfrm>
              <a:off x="2707696" y="623709"/>
              <a:ext cx="876201" cy="876314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5875">
              <a:solidFill>
                <a:schemeClr val="bg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9" name="矩形: 圆角 18"/>
            <p:cNvSpPr/>
            <p:nvPr>
              <p:custDataLst>
                <p:tags r:id="rId13"/>
              </p:custDataLst>
            </p:nvPr>
          </p:nvSpPr>
          <p:spPr>
            <a:xfrm>
              <a:off x="1605037" y="1115842"/>
              <a:ext cx="402121" cy="401644"/>
            </a:xfrm>
            <a:prstGeom prst="roundRect">
              <a:avLst/>
            </a:pr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20" name="矩形: 圆角 19"/>
            <p:cNvSpPr/>
            <p:nvPr>
              <p:custDataLst>
                <p:tags r:id="rId14"/>
              </p:custDataLst>
            </p:nvPr>
          </p:nvSpPr>
          <p:spPr>
            <a:xfrm>
              <a:off x="170100" y="1915955"/>
              <a:ext cx="402121" cy="433394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5875">
              <a:solidFill>
                <a:schemeClr val="bg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21" name="任意多边形: 形状 20"/>
            <p:cNvSpPr/>
            <p:nvPr>
              <p:custDataLst>
                <p:tags r:id="rId15"/>
              </p:custDataLst>
            </p:nvPr>
          </p:nvSpPr>
          <p:spPr>
            <a:xfrm>
              <a:off x="885452" y="6346740"/>
              <a:ext cx="893132" cy="504833"/>
            </a:xfrm>
            <a:custGeom>
              <a:gdLst>
                <a:gd name="connsiteX0" fmla="*/ 148910 w 893445"/>
                <a:gd name="connsiteY0" fmla="*/ 0 h 505682"/>
                <a:gd name="connsiteX1" fmla="*/ 744535 w 893445"/>
                <a:gd name="connsiteY1" fmla="*/ 0 h 505682"/>
                <a:gd name="connsiteX2" fmla="*/ 893445 w 893445"/>
                <a:gd name="connsiteY2" fmla="*/ 148910 h 505682"/>
                <a:gd name="connsiteX3" fmla="*/ 893445 w 893445"/>
                <a:gd name="connsiteY3" fmla="*/ 505682 h 505682"/>
                <a:gd name="connsiteX4" fmla="*/ 0 w 893445"/>
                <a:gd name="connsiteY4" fmla="*/ 505682 h 505682"/>
                <a:gd name="connsiteX5" fmla="*/ 0 w 893445"/>
                <a:gd name="connsiteY5" fmla="*/ 148910 h 505682"/>
                <a:gd name="connsiteX6" fmla="*/ 148910 w 893445"/>
                <a:gd name="connsiteY6" fmla="*/ 0 h 5056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3444" h="505682">
                  <a:moveTo>
                    <a:pt x="148910" y="0"/>
                  </a:moveTo>
                  <a:lnTo>
                    <a:pt x="744535" y="0"/>
                  </a:lnTo>
                  <a:cubicBezTo>
                    <a:pt x="826776" y="0"/>
                    <a:pt x="893445" y="66669"/>
                    <a:pt x="893445" y="148910"/>
                  </a:cubicBezTo>
                  <a:lnTo>
                    <a:pt x="893445" y="505682"/>
                  </a:lnTo>
                  <a:lnTo>
                    <a:pt x="0" y="505682"/>
                  </a:lnTo>
                  <a:lnTo>
                    <a:pt x="0" y="148910"/>
                  </a:lnTo>
                  <a:cubicBezTo>
                    <a:pt x="0" y="66669"/>
                    <a:pt x="66669" y="0"/>
                    <a:pt x="148910" y="0"/>
                  </a:cubicBez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5875">
              <a:solidFill>
                <a:schemeClr val="bg1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22" name="任意多边形: 形状 21"/>
            <p:cNvSpPr/>
            <p:nvPr>
              <p:custDataLst>
                <p:tags r:id="rId16"/>
              </p:custDataLst>
            </p:nvPr>
          </p:nvSpPr>
          <p:spPr>
            <a:xfrm>
              <a:off x="786" y="5970497"/>
              <a:ext cx="1331233" cy="881076"/>
            </a:xfrm>
            <a:custGeom>
              <a:gdLst>
                <a:gd name="connsiteX0" fmla="*/ 0 w 1332230"/>
                <a:gd name="connsiteY0" fmla="*/ 0 h 880967"/>
                <a:gd name="connsiteX1" fmla="*/ 1034727 w 1332230"/>
                <a:gd name="connsiteY1" fmla="*/ 0 h 880967"/>
                <a:gd name="connsiteX2" fmla="*/ 1332230 w 1332230"/>
                <a:gd name="connsiteY2" fmla="*/ 297503 h 880967"/>
                <a:gd name="connsiteX3" fmla="*/ 1332230 w 1332230"/>
                <a:gd name="connsiteY3" fmla="*/ 880967 h 880967"/>
                <a:gd name="connsiteX4" fmla="*/ 0 w 1332230"/>
                <a:gd name="connsiteY4" fmla="*/ 880967 h 8809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230" h="880967">
                  <a:moveTo>
                    <a:pt x="0" y="0"/>
                  </a:moveTo>
                  <a:lnTo>
                    <a:pt x="1034727" y="0"/>
                  </a:lnTo>
                  <a:cubicBezTo>
                    <a:pt x="1199033" y="0"/>
                    <a:pt x="1332230" y="133197"/>
                    <a:pt x="1332230" y="297503"/>
                  </a:cubicBezTo>
                  <a:lnTo>
                    <a:pt x="1332230" y="880967"/>
                  </a:lnTo>
                  <a:lnTo>
                    <a:pt x="0" y="880967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7"/>
              </p:custDataLst>
            </p:nvPr>
          </p:nvSpPr>
          <p:spPr>
            <a:xfrm>
              <a:off x="2136261" y="6588044"/>
              <a:ext cx="1771448" cy="263529"/>
            </a:xfrm>
            <a:custGeom>
              <a:gdLst>
                <a:gd name="connsiteX0" fmla="*/ 290688 w 1771355"/>
                <a:gd name="connsiteY0" fmla="*/ 0 h 263747"/>
                <a:gd name="connsiteX1" fmla="*/ 1480667 w 1771355"/>
                <a:gd name="connsiteY1" fmla="*/ 0 h 263747"/>
                <a:gd name="connsiteX2" fmla="*/ 1754791 w 1771355"/>
                <a:gd name="connsiteY2" fmla="*/ 181702 h 263747"/>
                <a:gd name="connsiteX3" fmla="*/ 1771355 w 1771355"/>
                <a:gd name="connsiteY3" fmla="*/ 263747 h 263747"/>
                <a:gd name="connsiteX4" fmla="*/ 0 w 1771355"/>
                <a:gd name="connsiteY4" fmla="*/ 263747 h 263747"/>
                <a:gd name="connsiteX5" fmla="*/ 16564 w 1771355"/>
                <a:gd name="connsiteY5" fmla="*/ 181702 h 263747"/>
                <a:gd name="connsiteX6" fmla="*/ 290688 w 1771355"/>
                <a:gd name="connsiteY6" fmla="*/ 0 h 2637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354" h="263747">
                  <a:moveTo>
                    <a:pt x="290688" y="0"/>
                  </a:moveTo>
                  <a:lnTo>
                    <a:pt x="1480667" y="0"/>
                  </a:lnTo>
                  <a:cubicBezTo>
                    <a:pt x="1603897" y="0"/>
                    <a:pt x="1709627" y="74924"/>
                    <a:pt x="1754791" y="181702"/>
                  </a:cubicBezTo>
                  <a:lnTo>
                    <a:pt x="1771355" y="263747"/>
                  </a:lnTo>
                  <a:lnTo>
                    <a:pt x="0" y="263747"/>
                  </a:lnTo>
                  <a:lnTo>
                    <a:pt x="16564" y="181702"/>
                  </a:lnTo>
                  <a:cubicBezTo>
                    <a:pt x="61728" y="74924"/>
                    <a:pt x="167459" y="0"/>
                    <a:pt x="290688" y="0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24" name="任意多边形: 形状 23"/>
            <p:cNvSpPr/>
            <p:nvPr>
              <p:custDataLst>
                <p:tags r:id="rId18"/>
              </p:custDataLst>
            </p:nvPr>
          </p:nvSpPr>
          <p:spPr>
            <a:xfrm>
              <a:off x="3397651" y="6395953"/>
              <a:ext cx="728051" cy="455619"/>
            </a:xfrm>
            <a:custGeom>
              <a:gdLst>
                <a:gd name="connsiteX0" fmla="*/ 121287 w 727710"/>
                <a:gd name="connsiteY0" fmla="*/ 0 h 456152"/>
                <a:gd name="connsiteX1" fmla="*/ 606423 w 727710"/>
                <a:gd name="connsiteY1" fmla="*/ 0 h 456152"/>
                <a:gd name="connsiteX2" fmla="*/ 727710 w 727710"/>
                <a:gd name="connsiteY2" fmla="*/ 121287 h 456152"/>
                <a:gd name="connsiteX3" fmla="*/ 727710 w 727710"/>
                <a:gd name="connsiteY3" fmla="*/ 456152 h 456152"/>
                <a:gd name="connsiteX4" fmla="*/ 0 w 727710"/>
                <a:gd name="connsiteY4" fmla="*/ 456152 h 456152"/>
                <a:gd name="connsiteX5" fmla="*/ 0 w 727710"/>
                <a:gd name="connsiteY5" fmla="*/ 121287 h 456152"/>
                <a:gd name="connsiteX6" fmla="*/ 121287 w 727710"/>
                <a:gd name="connsiteY6" fmla="*/ 0 h 456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710" h="456152">
                  <a:moveTo>
                    <a:pt x="121287" y="0"/>
                  </a:moveTo>
                  <a:lnTo>
                    <a:pt x="606423" y="0"/>
                  </a:lnTo>
                  <a:cubicBezTo>
                    <a:pt x="673408" y="0"/>
                    <a:pt x="727710" y="54302"/>
                    <a:pt x="727710" y="121287"/>
                  </a:cubicBezTo>
                  <a:lnTo>
                    <a:pt x="727710" y="456152"/>
                  </a:lnTo>
                  <a:lnTo>
                    <a:pt x="0" y="456152"/>
                  </a:lnTo>
                  <a:lnTo>
                    <a:pt x="0" y="121287"/>
                  </a:lnTo>
                  <a:cubicBezTo>
                    <a:pt x="0" y="54302"/>
                    <a:pt x="54302" y="0"/>
                    <a:pt x="121287" y="0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15875">
              <a:solidFill>
                <a:schemeClr val="bg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5004294" y="2779449"/>
            <a:ext cx="6369678" cy="942095"/>
          </a:xfrm>
        </p:spPr>
        <p:txBody>
          <a:bodyPr lIns="90000" tIns="0" rIns="90000" bIns="46800">
            <a:normAutofit/>
          </a:bodyPr>
          <a:lstStyle>
            <a:lvl1pPr algn="ctr">
              <a:defRPr sz="4050" spc="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0"/>
            </p:custDataLst>
          </p:nvPr>
        </p:nvSpPr>
        <p:spPr>
          <a:xfrm>
            <a:off x="4999511" y="2172371"/>
            <a:ext cx="6374461" cy="571384"/>
          </a:xfrm>
        </p:spPr>
        <p:txBody>
          <a:bodyPr lIns="90000" tIns="46800" rIns="90000" anchor="b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1"/>
            </p:custDataLst>
          </p:nvPr>
        </p:nvSpPr>
        <p:spPr>
          <a:xfrm>
            <a:off x="7409276" y="3760360"/>
            <a:ext cx="3231197" cy="396000"/>
          </a:xfrm>
        </p:spPr>
        <p:txBody>
          <a:bodyPr lIns="90000" tIns="46800" rIns="90000" anchor="b">
            <a:normAutofit/>
          </a:bodyPr>
          <a:lstStyle>
            <a:lvl1pPr marL="0" indent="0" algn="r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/>
            <p:custDataLst>
              <p:tags r:id="rId22"/>
            </p:custDataLst>
          </p:nvPr>
        </p:nvSpPr>
        <p:spPr>
          <a:xfrm>
            <a:off x="7409275" y="4206840"/>
            <a:ext cx="3231197" cy="396000"/>
          </a:xfrm>
        </p:spPr>
        <p:txBody>
          <a:bodyPr lIns="90000" rIns="90000" bIns="46800">
            <a:normAutofit/>
          </a:bodyPr>
          <a:lstStyle>
            <a:lvl1pPr marL="0" indent="0" algn="r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5" hasCustomPrompt="1"/>
            <p:custDataLst>
              <p:tags r:id="rId23"/>
            </p:custDataLst>
          </p:nvPr>
        </p:nvSpPr>
        <p:spPr>
          <a:xfrm>
            <a:off x="8462659" y="4652159"/>
            <a:ext cx="1116110" cy="3960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6" hasCustomPrompt="1"/>
            <p:custDataLst>
              <p:tags r:id="rId24"/>
            </p:custDataLst>
          </p:nvPr>
        </p:nvSpPr>
        <p:spPr>
          <a:xfrm>
            <a:off x="9587495" y="4652159"/>
            <a:ext cx="1116110" cy="3960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25" name="日期占位符 15"/>
          <p:cNvSpPr>
            <a:spLocks noGrp="1"/>
          </p:cNvSpPr>
          <p:nvPr>
            <p:ph type="dt" sz="half" idx="17"/>
            <p:custDataLst>
              <p:tags r:id="rId2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26" name="页脚占位符 16"/>
          <p:cNvSpPr>
            <a:spLocks noGrp="1"/>
          </p:cNvSpPr>
          <p:nvPr>
            <p:ph type="ftr" sz="quarter" idx="18"/>
            <p:custDataLst>
              <p:tags r:id="rId2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7" name="灯片编号占位符 17"/>
          <p:cNvSpPr>
            <a:spLocks noGrp="1"/>
          </p:cNvSpPr>
          <p:nvPr>
            <p:ph type="sldNum" sz="quarter" idx="19"/>
            <p:custDataLst>
              <p:tags r:id="rId2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AFC027B-1543-4C1B-BC50-3787AADD3B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97" y="952508"/>
            <a:ext cx="10853306" cy="538890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DB7B627-E9EA-45A1-8B8E-2BB8C5E405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8"/>
          <p:cNvGrpSpPr/>
          <p:nvPr>
            <p:custDataLst>
              <p:tags r:id="rId2"/>
            </p:custDataLst>
          </p:nvPr>
        </p:nvGrpSpPr>
        <p:grpSpPr>
          <a:xfrm>
            <a:off x="-4234" y="0"/>
            <a:ext cx="4676178" cy="6856413"/>
            <a:chOff x="-3447" y="-189"/>
            <a:chExt cx="4675187" cy="6856525"/>
          </a:xfrm>
        </p:grpSpPr>
        <p:sp>
          <p:nvSpPr>
            <p:cNvPr id="5" name="流程图: 文档 4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-872950" y="1311647"/>
              <a:ext cx="6856525" cy="4232853"/>
            </a:xfrm>
            <a:prstGeom prst="flowChartDocumen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6" name="任意多边形: 形状 5"/>
            <p:cNvSpPr/>
            <p:nvPr userDrawn="1">
              <p:custDataLst>
                <p:tags r:id="rId4"/>
              </p:custDataLst>
            </p:nvPr>
          </p:nvSpPr>
          <p:spPr>
            <a:xfrm>
              <a:off x="786" y="-189"/>
              <a:ext cx="4558783" cy="6854937"/>
            </a:xfrm>
            <a:custGeom>
              <a:gdLst>
                <a:gd name="connsiteX0" fmla="*/ 0 w 4559301"/>
                <a:gd name="connsiteY0" fmla="*/ 0 h 6855293"/>
                <a:gd name="connsiteX1" fmla="*/ 3762289 w 4559301"/>
                <a:gd name="connsiteY1" fmla="*/ 0 h 6855293"/>
                <a:gd name="connsiteX2" fmla="*/ 3765029 w 4559301"/>
                <a:gd name="connsiteY2" fmla="*/ 230702 h 6855293"/>
                <a:gd name="connsiteX3" fmla="*/ 4391808 w 4559301"/>
                <a:gd name="connsiteY3" fmla="*/ 6560195 h 6855293"/>
                <a:gd name="connsiteX4" fmla="*/ 4331769 w 4559301"/>
                <a:gd name="connsiteY4" fmla="*/ 6855293 h 6855293"/>
                <a:gd name="connsiteX5" fmla="*/ 0 w 4559301"/>
                <a:gd name="connsiteY5" fmla="*/ 6855293 h 68552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59301" h="6855293">
                  <a:moveTo>
                    <a:pt x="0" y="0"/>
                  </a:moveTo>
                  <a:lnTo>
                    <a:pt x="3762289" y="0"/>
                  </a:lnTo>
                  <a:lnTo>
                    <a:pt x="3765029" y="230702"/>
                  </a:lnTo>
                  <a:cubicBezTo>
                    <a:pt x="3839114" y="3295200"/>
                    <a:pt x="4979109" y="3489718"/>
                    <a:pt x="4391808" y="6560195"/>
                  </a:cubicBezTo>
                  <a:lnTo>
                    <a:pt x="4331769" y="6855293"/>
                  </a:lnTo>
                  <a:lnTo>
                    <a:pt x="0" y="6855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7" name="矩形: 圆角 6"/>
            <p:cNvSpPr/>
            <p:nvPr>
              <p:custDataLst>
                <p:tags r:id="rId5"/>
              </p:custDataLst>
            </p:nvPr>
          </p:nvSpPr>
          <p:spPr>
            <a:xfrm>
              <a:off x="671694" y="606246"/>
              <a:ext cx="670907" cy="671524"/>
            </a:xfrm>
            <a:prstGeom prst="roundRect">
              <a:avLst/>
            </a:prstGeom>
            <a:solidFill>
              <a:schemeClr val="bg1">
                <a:alpha val="15000"/>
              </a:schemeClr>
            </a:solidFill>
            <a:ln w="15875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8" name="任意多边形: 形状 7"/>
            <p:cNvSpPr/>
            <p:nvPr>
              <p:custDataLst>
                <p:tags r:id="rId6"/>
              </p:custDataLst>
            </p:nvPr>
          </p:nvSpPr>
          <p:spPr>
            <a:xfrm>
              <a:off x="-3447" y="-189"/>
              <a:ext cx="1009536" cy="1043005"/>
            </a:xfrm>
            <a:custGeom>
              <a:gdLst>
                <a:gd name="connsiteX0" fmla="*/ 0 w 1010557"/>
                <a:gd name="connsiteY0" fmla="*/ 0 h 1043494"/>
                <a:gd name="connsiteX1" fmla="*/ 1010557 w 1010557"/>
                <a:gd name="connsiteY1" fmla="*/ 0 h 1043494"/>
                <a:gd name="connsiteX2" fmla="*/ 1010557 w 1010557"/>
                <a:gd name="connsiteY2" fmla="*/ 820287 h 1043494"/>
                <a:gd name="connsiteX3" fmla="*/ 787350 w 1010557"/>
                <a:gd name="connsiteY3" fmla="*/ 1043494 h 1043494"/>
                <a:gd name="connsiteX4" fmla="*/ 0 w 1010557"/>
                <a:gd name="connsiteY4" fmla="*/ 1043494 h 104349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557" h="1043494">
                  <a:moveTo>
                    <a:pt x="0" y="0"/>
                  </a:moveTo>
                  <a:lnTo>
                    <a:pt x="1010557" y="0"/>
                  </a:lnTo>
                  <a:lnTo>
                    <a:pt x="1010557" y="820287"/>
                  </a:lnTo>
                  <a:cubicBezTo>
                    <a:pt x="1010557" y="943561"/>
                    <a:pt x="910624" y="1043494"/>
                    <a:pt x="787350" y="1043494"/>
                  </a:cubicBezTo>
                  <a:lnTo>
                    <a:pt x="0" y="1043494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9" name="任意多边形: 形状 8"/>
            <p:cNvSpPr/>
            <p:nvPr>
              <p:custDataLst>
                <p:tags r:id="rId7"/>
              </p:custDataLst>
            </p:nvPr>
          </p:nvSpPr>
          <p:spPr>
            <a:xfrm>
              <a:off x="1473819" y="-189"/>
              <a:ext cx="814825" cy="623898"/>
            </a:xfrm>
            <a:custGeom>
              <a:gdLst>
                <a:gd name="connsiteX0" fmla="*/ 0 w 813435"/>
                <a:gd name="connsiteY0" fmla="*/ 0 h 624394"/>
                <a:gd name="connsiteX1" fmla="*/ 813435 w 813435"/>
                <a:gd name="connsiteY1" fmla="*/ 0 h 624394"/>
                <a:gd name="connsiteX2" fmla="*/ 813435 w 813435"/>
                <a:gd name="connsiteY2" fmla="*/ 488819 h 624394"/>
                <a:gd name="connsiteX3" fmla="*/ 677860 w 813435"/>
                <a:gd name="connsiteY3" fmla="*/ 624394 h 624394"/>
                <a:gd name="connsiteX4" fmla="*/ 135575 w 813435"/>
                <a:gd name="connsiteY4" fmla="*/ 624394 h 624394"/>
                <a:gd name="connsiteX5" fmla="*/ 0 w 813435"/>
                <a:gd name="connsiteY5" fmla="*/ 488819 h 62439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5" h="624394">
                  <a:moveTo>
                    <a:pt x="0" y="0"/>
                  </a:moveTo>
                  <a:lnTo>
                    <a:pt x="813435" y="0"/>
                  </a:lnTo>
                  <a:lnTo>
                    <a:pt x="813435" y="488819"/>
                  </a:lnTo>
                  <a:cubicBezTo>
                    <a:pt x="813435" y="563695"/>
                    <a:pt x="752736" y="624394"/>
                    <a:pt x="677860" y="624394"/>
                  </a:cubicBezTo>
                  <a:lnTo>
                    <a:pt x="135575" y="624394"/>
                  </a:lnTo>
                  <a:cubicBezTo>
                    <a:pt x="60699" y="624394"/>
                    <a:pt x="0" y="563695"/>
                    <a:pt x="0" y="488819"/>
                  </a:cubicBez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15875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0" name="矩形: 圆角 9"/>
            <p:cNvSpPr/>
            <p:nvPr>
              <p:custDataLst>
                <p:tags r:id="rId8"/>
              </p:custDataLst>
            </p:nvPr>
          </p:nvSpPr>
          <p:spPr>
            <a:xfrm>
              <a:off x="2493936" y="353830"/>
              <a:ext cx="658209" cy="658823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58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1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-3447" y="1544474"/>
              <a:ext cx="285718" cy="503245"/>
            </a:xfrm>
            <a:custGeom>
              <a:gdLst>
                <a:gd name="connsiteX0" fmla="*/ 0 w 284752"/>
                <a:gd name="connsiteY0" fmla="*/ 0 h 504190"/>
                <a:gd name="connsiteX1" fmla="*/ 200719 w 284752"/>
                <a:gd name="connsiteY1" fmla="*/ 0 h 504190"/>
                <a:gd name="connsiteX2" fmla="*/ 284752 w 284752"/>
                <a:gd name="connsiteY2" fmla="*/ 84033 h 504190"/>
                <a:gd name="connsiteX3" fmla="*/ 284752 w 284752"/>
                <a:gd name="connsiteY3" fmla="*/ 420157 h 504190"/>
                <a:gd name="connsiteX4" fmla="*/ 200719 w 284752"/>
                <a:gd name="connsiteY4" fmla="*/ 504190 h 504190"/>
                <a:gd name="connsiteX5" fmla="*/ 0 w 284752"/>
                <a:gd name="connsiteY5" fmla="*/ 504190 h 5041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752" h="504190">
                  <a:moveTo>
                    <a:pt x="0" y="0"/>
                  </a:moveTo>
                  <a:lnTo>
                    <a:pt x="200719" y="0"/>
                  </a:lnTo>
                  <a:cubicBezTo>
                    <a:pt x="247129" y="0"/>
                    <a:pt x="284752" y="37623"/>
                    <a:pt x="284752" y="84033"/>
                  </a:cubicBezTo>
                  <a:lnTo>
                    <a:pt x="284752" y="420157"/>
                  </a:lnTo>
                  <a:cubicBezTo>
                    <a:pt x="284752" y="466567"/>
                    <a:pt x="247129" y="504190"/>
                    <a:pt x="200719" y="504190"/>
                  </a:cubicBezTo>
                  <a:lnTo>
                    <a:pt x="0" y="50419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15875">
              <a:solidFill>
                <a:schemeClr val="bg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2" name="矩形: 圆角 11"/>
            <p:cNvSpPr/>
            <p:nvPr>
              <p:custDataLst>
                <p:tags r:id="rId10"/>
              </p:custDataLst>
            </p:nvPr>
          </p:nvSpPr>
          <p:spPr>
            <a:xfrm>
              <a:off x="2707696" y="623709"/>
              <a:ext cx="876201" cy="876314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5875">
              <a:solidFill>
                <a:schemeClr val="bg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3" name="矩形: 圆角 12"/>
            <p:cNvSpPr/>
            <p:nvPr>
              <p:custDataLst>
                <p:tags r:id="rId11"/>
              </p:custDataLst>
            </p:nvPr>
          </p:nvSpPr>
          <p:spPr>
            <a:xfrm>
              <a:off x="1605037" y="1115842"/>
              <a:ext cx="402121" cy="401644"/>
            </a:xfrm>
            <a:prstGeom prst="roundRect">
              <a:avLst/>
            </a:pr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4" name="矩形: 圆角 13"/>
            <p:cNvSpPr/>
            <p:nvPr>
              <p:custDataLst>
                <p:tags r:id="rId12"/>
              </p:custDataLst>
            </p:nvPr>
          </p:nvSpPr>
          <p:spPr>
            <a:xfrm>
              <a:off x="170100" y="1915955"/>
              <a:ext cx="402121" cy="433394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5875">
              <a:solidFill>
                <a:schemeClr val="bg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5" name="任意多边形: 形状 14"/>
            <p:cNvSpPr/>
            <p:nvPr>
              <p:custDataLst>
                <p:tags r:id="rId13"/>
              </p:custDataLst>
            </p:nvPr>
          </p:nvSpPr>
          <p:spPr>
            <a:xfrm>
              <a:off x="885452" y="6346740"/>
              <a:ext cx="893132" cy="504833"/>
            </a:xfrm>
            <a:custGeom>
              <a:gdLst>
                <a:gd name="connsiteX0" fmla="*/ 148910 w 893445"/>
                <a:gd name="connsiteY0" fmla="*/ 0 h 505682"/>
                <a:gd name="connsiteX1" fmla="*/ 744535 w 893445"/>
                <a:gd name="connsiteY1" fmla="*/ 0 h 505682"/>
                <a:gd name="connsiteX2" fmla="*/ 893445 w 893445"/>
                <a:gd name="connsiteY2" fmla="*/ 148910 h 505682"/>
                <a:gd name="connsiteX3" fmla="*/ 893445 w 893445"/>
                <a:gd name="connsiteY3" fmla="*/ 505682 h 505682"/>
                <a:gd name="connsiteX4" fmla="*/ 0 w 893445"/>
                <a:gd name="connsiteY4" fmla="*/ 505682 h 505682"/>
                <a:gd name="connsiteX5" fmla="*/ 0 w 893445"/>
                <a:gd name="connsiteY5" fmla="*/ 148910 h 505682"/>
                <a:gd name="connsiteX6" fmla="*/ 148910 w 893445"/>
                <a:gd name="connsiteY6" fmla="*/ 0 h 5056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3444" h="505682">
                  <a:moveTo>
                    <a:pt x="148910" y="0"/>
                  </a:moveTo>
                  <a:lnTo>
                    <a:pt x="744535" y="0"/>
                  </a:lnTo>
                  <a:cubicBezTo>
                    <a:pt x="826776" y="0"/>
                    <a:pt x="893445" y="66669"/>
                    <a:pt x="893445" y="148910"/>
                  </a:cubicBezTo>
                  <a:lnTo>
                    <a:pt x="893445" y="505682"/>
                  </a:lnTo>
                  <a:lnTo>
                    <a:pt x="0" y="505682"/>
                  </a:lnTo>
                  <a:lnTo>
                    <a:pt x="0" y="148910"/>
                  </a:lnTo>
                  <a:cubicBezTo>
                    <a:pt x="0" y="66669"/>
                    <a:pt x="66669" y="0"/>
                    <a:pt x="148910" y="0"/>
                  </a:cubicBez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5875">
              <a:solidFill>
                <a:schemeClr val="bg1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6" name="任意多边形: 形状 15"/>
            <p:cNvSpPr/>
            <p:nvPr>
              <p:custDataLst>
                <p:tags r:id="rId14"/>
              </p:custDataLst>
            </p:nvPr>
          </p:nvSpPr>
          <p:spPr>
            <a:xfrm>
              <a:off x="786" y="5970497"/>
              <a:ext cx="1331233" cy="881076"/>
            </a:xfrm>
            <a:custGeom>
              <a:gdLst>
                <a:gd name="connsiteX0" fmla="*/ 0 w 1332230"/>
                <a:gd name="connsiteY0" fmla="*/ 0 h 880967"/>
                <a:gd name="connsiteX1" fmla="*/ 1034727 w 1332230"/>
                <a:gd name="connsiteY1" fmla="*/ 0 h 880967"/>
                <a:gd name="connsiteX2" fmla="*/ 1332230 w 1332230"/>
                <a:gd name="connsiteY2" fmla="*/ 297503 h 880967"/>
                <a:gd name="connsiteX3" fmla="*/ 1332230 w 1332230"/>
                <a:gd name="connsiteY3" fmla="*/ 880967 h 880967"/>
                <a:gd name="connsiteX4" fmla="*/ 0 w 1332230"/>
                <a:gd name="connsiteY4" fmla="*/ 880967 h 8809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230" h="880967">
                  <a:moveTo>
                    <a:pt x="0" y="0"/>
                  </a:moveTo>
                  <a:lnTo>
                    <a:pt x="1034727" y="0"/>
                  </a:lnTo>
                  <a:cubicBezTo>
                    <a:pt x="1199033" y="0"/>
                    <a:pt x="1332230" y="133197"/>
                    <a:pt x="1332230" y="297503"/>
                  </a:cubicBezTo>
                  <a:lnTo>
                    <a:pt x="1332230" y="880967"/>
                  </a:lnTo>
                  <a:lnTo>
                    <a:pt x="0" y="880967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15"/>
              </p:custDataLst>
            </p:nvPr>
          </p:nvSpPr>
          <p:spPr>
            <a:xfrm>
              <a:off x="2136261" y="6588044"/>
              <a:ext cx="1771448" cy="263529"/>
            </a:xfrm>
            <a:custGeom>
              <a:gdLst>
                <a:gd name="connsiteX0" fmla="*/ 290688 w 1771355"/>
                <a:gd name="connsiteY0" fmla="*/ 0 h 263747"/>
                <a:gd name="connsiteX1" fmla="*/ 1480667 w 1771355"/>
                <a:gd name="connsiteY1" fmla="*/ 0 h 263747"/>
                <a:gd name="connsiteX2" fmla="*/ 1754791 w 1771355"/>
                <a:gd name="connsiteY2" fmla="*/ 181702 h 263747"/>
                <a:gd name="connsiteX3" fmla="*/ 1771355 w 1771355"/>
                <a:gd name="connsiteY3" fmla="*/ 263747 h 263747"/>
                <a:gd name="connsiteX4" fmla="*/ 0 w 1771355"/>
                <a:gd name="connsiteY4" fmla="*/ 263747 h 263747"/>
                <a:gd name="connsiteX5" fmla="*/ 16564 w 1771355"/>
                <a:gd name="connsiteY5" fmla="*/ 181702 h 263747"/>
                <a:gd name="connsiteX6" fmla="*/ 290688 w 1771355"/>
                <a:gd name="connsiteY6" fmla="*/ 0 h 2637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354" h="263747">
                  <a:moveTo>
                    <a:pt x="290688" y="0"/>
                  </a:moveTo>
                  <a:lnTo>
                    <a:pt x="1480667" y="0"/>
                  </a:lnTo>
                  <a:cubicBezTo>
                    <a:pt x="1603897" y="0"/>
                    <a:pt x="1709627" y="74924"/>
                    <a:pt x="1754791" y="181702"/>
                  </a:cubicBezTo>
                  <a:lnTo>
                    <a:pt x="1771355" y="263747"/>
                  </a:lnTo>
                  <a:lnTo>
                    <a:pt x="0" y="263747"/>
                  </a:lnTo>
                  <a:lnTo>
                    <a:pt x="16564" y="181702"/>
                  </a:lnTo>
                  <a:cubicBezTo>
                    <a:pt x="61728" y="74924"/>
                    <a:pt x="167459" y="0"/>
                    <a:pt x="290688" y="0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8" name="任意多边形: 形状 17"/>
            <p:cNvSpPr/>
            <p:nvPr>
              <p:custDataLst>
                <p:tags r:id="rId16"/>
              </p:custDataLst>
            </p:nvPr>
          </p:nvSpPr>
          <p:spPr>
            <a:xfrm>
              <a:off x="3397651" y="6395953"/>
              <a:ext cx="728051" cy="455619"/>
            </a:xfrm>
            <a:custGeom>
              <a:gdLst>
                <a:gd name="connsiteX0" fmla="*/ 121287 w 727710"/>
                <a:gd name="connsiteY0" fmla="*/ 0 h 456152"/>
                <a:gd name="connsiteX1" fmla="*/ 606423 w 727710"/>
                <a:gd name="connsiteY1" fmla="*/ 0 h 456152"/>
                <a:gd name="connsiteX2" fmla="*/ 727710 w 727710"/>
                <a:gd name="connsiteY2" fmla="*/ 121287 h 456152"/>
                <a:gd name="connsiteX3" fmla="*/ 727710 w 727710"/>
                <a:gd name="connsiteY3" fmla="*/ 456152 h 456152"/>
                <a:gd name="connsiteX4" fmla="*/ 0 w 727710"/>
                <a:gd name="connsiteY4" fmla="*/ 456152 h 456152"/>
                <a:gd name="connsiteX5" fmla="*/ 0 w 727710"/>
                <a:gd name="connsiteY5" fmla="*/ 121287 h 456152"/>
                <a:gd name="connsiteX6" fmla="*/ 121287 w 727710"/>
                <a:gd name="connsiteY6" fmla="*/ 0 h 456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710" h="456152">
                  <a:moveTo>
                    <a:pt x="121287" y="0"/>
                  </a:moveTo>
                  <a:lnTo>
                    <a:pt x="606423" y="0"/>
                  </a:lnTo>
                  <a:cubicBezTo>
                    <a:pt x="673408" y="0"/>
                    <a:pt x="727710" y="54302"/>
                    <a:pt x="727710" y="121287"/>
                  </a:cubicBezTo>
                  <a:lnTo>
                    <a:pt x="727710" y="456152"/>
                  </a:lnTo>
                  <a:lnTo>
                    <a:pt x="0" y="456152"/>
                  </a:lnTo>
                  <a:lnTo>
                    <a:pt x="0" y="121287"/>
                  </a:lnTo>
                  <a:cubicBezTo>
                    <a:pt x="0" y="54302"/>
                    <a:pt x="54302" y="0"/>
                    <a:pt x="121287" y="0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15875">
              <a:solidFill>
                <a:schemeClr val="bg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4999511" y="2348865"/>
            <a:ext cx="6369678" cy="1107996"/>
          </a:xfrm>
        </p:spPr>
        <p:txBody>
          <a:bodyPr lIns="90000" tIns="46800" rIns="90000" bIns="0" anchor="b">
            <a:normAutofit/>
          </a:bodyPr>
          <a:lstStyle>
            <a:lvl1pPr algn="ctr">
              <a:defRPr sz="4500" spc="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4999511" y="3531793"/>
            <a:ext cx="6369678" cy="558581"/>
          </a:xfrm>
        </p:spPr>
        <p:txBody>
          <a:bodyPr lIns="900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75B3481-3DB8-47D4-98D2-2405CD4F2B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D5C0360-0F47-4BF4-95E6-2601FA0017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86D7714-1B76-48A0-B039-004FB79963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4689475"/>
            <a:ext cx="2059720" cy="1311275"/>
            <a:chOff x="0" y="5110480"/>
            <a:chExt cx="2059940" cy="1747520"/>
          </a:xfrm>
        </p:grpSpPr>
        <p:sp>
          <p:nvSpPr>
            <p:cNvPr id="5" name="矩形: 圆角 4"/>
            <p:cNvSpPr/>
            <p:nvPr>
              <p:custDataLst>
                <p:tags r:id="rId3"/>
              </p:custDataLst>
            </p:nvPr>
          </p:nvSpPr>
          <p:spPr>
            <a:xfrm>
              <a:off x="0" y="6013860"/>
              <a:ext cx="671122" cy="66854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  <p:sp>
          <p:nvSpPr>
            <p:cNvPr id="6" name="任意多边形: 形状 5"/>
            <p:cNvSpPr/>
            <p:nvPr>
              <p:custDataLst>
                <p:tags r:id="rId4"/>
              </p:custDataLst>
            </p:nvPr>
          </p:nvSpPr>
          <p:spPr>
            <a:xfrm>
              <a:off x="0" y="5110480"/>
              <a:ext cx="315449" cy="1339202"/>
            </a:xfrm>
            <a:custGeom>
              <a:gdLst>
                <a:gd name="connsiteX0" fmla="*/ 0 w 314960"/>
                <a:gd name="connsiteY0" fmla="*/ 0 h 1339215"/>
                <a:gd name="connsiteX1" fmla="*/ 91753 w 314960"/>
                <a:gd name="connsiteY1" fmla="*/ 0 h 1339215"/>
                <a:gd name="connsiteX2" fmla="*/ 314960 w 314960"/>
                <a:gd name="connsiteY2" fmla="*/ 223207 h 1339215"/>
                <a:gd name="connsiteX3" fmla="*/ 314960 w 314960"/>
                <a:gd name="connsiteY3" fmla="*/ 1116008 h 1339215"/>
                <a:gd name="connsiteX4" fmla="*/ 91753 w 314960"/>
                <a:gd name="connsiteY4" fmla="*/ 1339215 h 1339215"/>
                <a:gd name="connsiteX5" fmla="*/ 0 w 314960"/>
                <a:gd name="connsiteY5" fmla="*/ 1339215 h 133921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960" h="1339215">
                  <a:moveTo>
                    <a:pt x="0" y="0"/>
                  </a:moveTo>
                  <a:lnTo>
                    <a:pt x="91753" y="0"/>
                  </a:lnTo>
                  <a:cubicBezTo>
                    <a:pt x="215027" y="0"/>
                    <a:pt x="314960" y="99933"/>
                    <a:pt x="314960" y="223207"/>
                  </a:cubicBezTo>
                  <a:lnTo>
                    <a:pt x="314960" y="1116008"/>
                  </a:lnTo>
                  <a:cubicBezTo>
                    <a:pt x="314960" y="1239282"/>
                    <a:pt x="215027" y="1339215"/>
                    <a:pt x="91753" y="1339215"/>
                  </a:cubicBezTo>
                  <a:lnTo>
                    <a:pt x="0" y="133921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  <p:sp>
          <p:nvSpPr>
            <p:cNvPr id="7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939993" y="6434872"/>
              <a:ext cx="812967" cy="423128"/>
            </a:xfrm>
            <a:custGeom>
              <a:gdLst>
                <a:gd name="connsiteX0" fmla="*/ 135575 w 813435"/>
                <a:gd name="connsiteY0" fmla="*/ 0 h 422910"/>
                <a:gd name="connsiteX1" fmla="*/ 677860 w 813435"/>
                <a:gd name="connsiteY1" fmla="*/ 0 h 422910"/>
                <a:gd name="connsiteX2" fmla="*/ 813435 w 813435"/>
                <a:gd name="connsiteY2" fmla="*/ 135575 h 422910"/>
                <a:gd name="connsiteX3" fmla="*/ 813435 w 813435"/>
                <a:gd name="connsiteY3" fmla="*/ 422910 h 422910"/>
                <a:gd name="connsiteX4" fmla="*/ 0 w 813435"/>
                <a:gd name="connsiteY4" fmla="*/ 422910 h 422910"/>
                <a:gd name="connsiteX5" fmla="*/ 0 w 813435"/>
                <a:gd name="connsiteY5" fmla="*/ 135575 h 422910"/>
                <a:gd name="connsiteX6" fmla="*/ 135575 w 813435"/>
                <a:gd name="connsiteY6" fmla="*/ 0 h 4229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3435" h="422909">
                  <a:moveTo>
                    <a:pt x="135575" y="0"/>
                  </a:moveTo>
                  <a:lnTo>
                    <a:pt x="677860" y="0"/>
                  </a:lnTo>
                  <a:cubicBezTo>
                    <a:pt x="752736" y="0"/>
                    <a:pt x="813435" y="60699"/>
                    <a:pt x="813435" y="135575"/>
                  </a:cubicBezTo>
                  <a:lnTo>
                    <a:pt x="813435" y="422910"/>
                  </a:lnTo>
                  <a:lnTo>
                    <a:pt x="0" y="422910"/>
                  </a:lnTo>
                  <a:lnTo>
                    <a:pt x="0" y="135575"/>
                  </a:lnTo>
                  <a:cubicBezTo>
                    <a:pt x="0" y="60699"/>
                    <a:pt x="60699" y="0"/>
                    <a:pt x="13557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  <p:sp>
          <p:nvSpPr>
            <p:cNvPr id="8" name="矩形: 圆角 7"/>
            <p:cNvSpPr/>
            <p:nvPr>
              <p:custDataLst>
                <p:tags r:id="rId6"/>
              </p:custDataLst>
            </p:nvPr>
          </p:nvSpPr>
          <p:spPr>
            <a:xfrm>
              <a:off x="1401521" y="6024437"/>
              <a:ext cx="658419" cy="65796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  <p:sp>
          <p:nvSpPr>
            <p:cNvPr id="9" name="矩形: 圆角 8"/>
            <p:cNvSpPr/>
            <p:nvPr>
              <p:custDataLst>
                <p:tags r:id="rId7"/>
              </p:custDataLst>
            </p:nvPr>
          </p:nvSpPr>
          <p:spPr>
            <a:xfrm>
              <a:off x="796030" y="5448983"/>
              <a:ext cx="402249" cy="4040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</p:grpSp>
      <p:grpSp>
        <p:nvGrpSpPr>
          <p:cNvPr id="10" name="组合 19"/>
          <p:cNvGrpSpPr/>
          <p:nvPr userDrawn="1">
            <p:custDataLst>
              <p:tags r:id="rId8"/>
            </p:custDataLst>
          </p:nvPr>
        </p:nvGrpSpPr>
        <p:grpSpPr>
          <a:xfrm>
            <a:off x="9616964" y="3659188"/>
            <a:ext cx="2586821" cy="2341562"/>
            <a:chOff x="9615170" y="3736340"/>
            <a:chExt cx="2586355" cy="3121660"/>
          </a:xfrm>
        </p:grpSpPr>
        <p:sp>
          <p:nvSpPr>
            <p:cNvPr id="11" name="任意多边形: 形状 10"/>
            <p:cNvSpPr/>
            <p:nvPr>
              <p:custDataLst>
                <p:tags r:id="rId9"/>
              </p:custDataLst>
            </p:nvPr>
          </p:nvSpPr>
          <p:spPr>
            <a:xfrm>
              <a:off x="11712614" y="4953258"/>
              <a:ext cx="478328" cy="895229"/>
            </a:xfrm>
            <a:custGeom>
              <a:gdLst>
                <a:gd name="connsiteX0" fmla="*/ 148910 w 480060"/>
                <a:gd name="connsiteY0" fmla="*/ 0 h 893445"/>
                <a:gd name="connsiteX1" fmla="*/ 480060 w 480060"/>
                <a:gd name="connsiteY1" fmla="*/ 0 h 893445"/>
                <a:gd name="connsiteX2" fmla="*/ 480060 w 480060"/>
                <a:gd name="connsiteY2" fmla="*/ 893445 h 893445"/>
                <a:gd name="connsiteX3" fmla="*/ 148910 w 480060"/>
                <a:gd name="connsiteY3" fmla="*/ 893445 h 893445"/>
                <a:gd name="connsiteX4" fmla="*/ 0 w 480060"/>
                <a:gd name="connsiteY4" fmla="*/ 744535 h 893445"/>
                <a:gd name="connsiteX5" fmla="*/ 0 w 480060"/>
                <a:gd name="connsiteY5" fmla="*/ 148910 h 893445"/>
                <a:gd name="connsiteX6" fmla="*/ 148910 w 480060"/>
                <a:gd name="connsiteY6" fmla="*/ 0 h 8934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59" h="893444">
                  <a:moveTo>
                    <a:pt x="148910" y="0"/>
                  </a:moveTo>
                  <a:lnTo>
                    <a:pt x="480060" y="0"/>
                  </a:lnTo>
                  <a:lnTo>
                    <a:pt x="480060" y="893445"/>
                  </a:lnTo>
                  <a:lnTo>
                    <a:pt x="148910" y="893445"/>
                  </a:lnTo>
                  <a:cubicBezTo>
                    <a:pt x="66669" y="893445"/>
                    <a:pt x="0" y="826776"/>
                    <a:pt x="0" y="744535"/>
                  </a:cubicBezTo>
                  <a:lnTo>
                    <a:pt x="0" y="148910"/>
                  </a:lnTo>
                  <a:cubicBezTo>
                    <a:pt x="0" y="66669"/>
                    <a:pt x="66669" y="0"/>
                    <a:pt x="14891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3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  <p:sp>
          <p:nvSpPr>
            <p:cNvPr id="12" name="矩形: 圆角 11"/>
            <p:cNvSpPr/>
            <p:nvPr>
              <p:custDataLst>
                <p:tags r:id="rId10"/>
              </p:custDataLst>
            </p:nvPr>
          </p:nvSpPr>
          <p:spPr>
            <a:xfrm>
              <a:off x="10711514" y="5814625"/>
              <a:ext cx="725957" cy="7280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bg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  <p:sp>
          <p:nvSpPr>
            <p:cNvPr id="13" name="任意多边形: 形状 12"/>
            <p:cNvSpPr/>
            <p:nvPr>
              <p:custDataLst>
                <p:tags r:id="rId11"/>
              </p:custDataLst>
            </p:nvPr>
          </p:nvSpPr>
          <p:spPr>
            <a:xfrm>
              <a:off x="11437470" y="3736340"/>
              <a:ext cx="753472" cy="1784108"/>
            </a:xfrm>
            <a:custGeom>
              <a:gdLst>
                <a:gd name="connsiteX0" fmla="*/ 297503 w 753745"/>
                <a:gd name="connsiteY0" fmla="*/ 0 h 1784985"/>
                <a:gd name="connsiteX1" fmla="*/ 753745 w 753745"/>
                <a:gd name="connsiteY1" fmla="*/ 0 h 1784985"/>
                <a:gd name="connsiteX2" fmla="*/ 753745 w 753745"/>
                <a:gd name="connsiteY2" fmla="*/ 1784985 h 1784985"/>
                <a:gd name="connsiteX3" fmla="*/ 297503 w 753745"/>
                <a:gd name="connsiteY3" fmla="*/ 1784985 h 1784985"/>
                <a:gd name="connsiteX4" fmla="*/ 0 w 753745"/>
                <a:gd name="connsiteY4" fmla="*/ 1487482 h 1784985"/>
                <a:gd name="connsiteX5" fmla="*/ 0 w 753745"/>
                <a:gd name="connsiteY5" fmla="*/ 297503 h 1784985"/>
                <a:gd name="connsiteX6" fmla="*/ 297503 w 753745"/>
                <a:gd name="connsiteY6" fmla="*/ 0 h 17849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3745" h="1784985">
                  <a:moveTo>
                    <a:pt x="297503" y="0"/>
                  </a:moveTo>
                  <a:lnTo>
                    <a:pt x="753745" y="0"/>
                  </a:lnTo>
                  <a:lnTo>
                    <a:pt x="753745" y="1784985"/>
                  </a:lnTo>
                  <a:lnTo>
                    <a:pt x="297503" y="1784985"/>
                  </a:lnTo>
                  <a:cubicBezTo>
                    <a:pt x="133197" y="1784985"/>
                    <a:pt x="0" y="1651788"/>
                    <a:pt x="0" y="1487482"/>
                  </a:cubicBezTo>
                  <a:lnTo>
                    <a:pt x="0" y="297503"/>
                  </a:lnTo>
                  <a:cubicBezTo>
                    <a:pt x="0" y="133197"/>
                    <a:pt x="133197" y="0"/>
                    <a:pt x="297503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  <p:sp>
          <p:nvSpPr>
            <p:cNvPr id="14" name="任意多边形: 形状 13"/>
            <p:cNvSpPr/>
            <p:nvPr>
              <p:custDataLst>
                <p:tags r:id="rId12"/>
              </p:custDataLst>
            </p:nvPr>
          </p:nvSpPr>
          <p:spPr>
            <a:xfrm>
              <a:off x="11001473" y="6117267"/>
              <a:ext cx="1200052" cy="740733"/>
            </a:xfrm>
            <a:custGeom>
              <a:gdLst>
                <a:gd name="connsiteX0" fmla="*/ 297503 w 1199515"/>
                <a:gd name="connsiteY0" fmla="*/ 0 h 740410"/>
                <a:gd name="connsiteX1" fmla="*/ 1199515 w 1199515"/>
                <a:gd name="connsiteY1" fmla="*/ 0 h 740410"/>
                <a:gd name="connsiteX2" fmla="*/ 1199515 w 1199515"/>
                <a:gd name="connsiteY2" fmla="*/ 740410 h 740410"/>
                <a:gd name="connsiteX3" fmla="*/ 0 w 1199515"/>
                <a:gd name="connsiteY3" fmla="*/ 740410 h 740410"/>
                <a:gd name="connsiteX4" fmla="*/ 0 w 1199515"/>
                <a:gd name="connsiteY4" fmla="*/ 297503 h 740410"/>
                <a:gd name="connsiteX5" fmla="*/ 297503 w 1199515"/>
                <a:gd name="connsiteY5" fmla="*/ 0 h 7404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515" h="740410">
                  <a:moveTo>
                    <a:pt x="297503" y="0"/>
                  </a:moveTo>
                  <a:lnTo>
                    <a:pt x="1199515" y="0"/>
                  </a:lnTo>
                  <a:lnTo>
                    <a:pt x="1199515" y="740410"/>
                  </a:lnTo>
                  <a:lnTo>
                    <a:pt x="0" y="740410"/>
                  </a:lnTo>
                  <a:lnTo>
                    <a:pt x="0" y="297503"/>
                  </a:lnTo>
                  <a:cubicBezTo>
                    <a:pt x="0" y="133197"/>
                    <a:pt x="133197" y="0"/>
                    <a:pt x="29750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7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  <p:sp>
          <p:nvSpPr>
            <p:cNvPr id="15" name="任意多边形: 形状 14"/>
            <p:cNvSpPr/>
            <p:nvPr>
              <p:custDataLst>
                <p:tags r:id="rId13"/>
              </p:custDataLst>
            </p:nvPr>
          </p:nvSpPr>
          <p:spPr>
            <a:xfrm>
              <a:off x="9615170" y="6396629"/>
              <a:ext cx="893160" cy="461371"/>
            </a:xfrm>
            <a:custGeom>
              <a:gdLst>
                <a:gd name="connsiteX0" fmla="*/ 148910 w 893445"/>
                <a:gd name="connsiteY0" fmla="*/ 0 h 461010"/>
                <a:gd name="connsiteX1" fmla="*/ 744535 w 893445"/>
                <a:gd name="connsiteY1" fmla="*/ 0 h 461010"/>
                <a:gd name="connsiteX2" fmla="*/ 893445 w 893445"/>
                <a:gd name="connsiteY2" fmla="*/ 148910 h 461010"/>
                <a:gd name="connsiteX3" fmla="*/ 893445 w 893445"/>
                <a:gd name="connsiteY3" fmla="*/ 461010 h 461010"/>
                <a:gd name="connsiteX4" fmla="*/ 0 w 893445"/>
                <a:gd name="connsiteY4" fmla="*/ 461010 h 461010"/>
                <a:gd name="connsiteX5" fmla="*/ 0 w 893445"/>
                <a:gd name="connsiteY5" fmla="*/ 148910 h 461010"/>
                <a:gd name="connsiteX6" fmla="*/ 148910 w 893445"/>
                <a:gd name="connsiteY6" fmla="*/ 0 h 4610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3444" h="461009">
                  <a:moveTo>
                    <a:pt x="148910" y="0"/>
                  </a:moveTo>
                  <a:lnTo>
                    <a:pt x="744535" y="0"/>
                  </a:lnTo>
                  <a:cubicBezTo>
                    <a:pt x="826776" y="0"/>
                    <a:pt x="893445" y="66669"/>
                    <a:pt x="893445" y="148910"/>
                  </a:cubicBezTo>
                  <a:lnTo>
                    <a:pt x="893445" y="461010"/>
                  </a:lnTo>
                  <a:lnTo>
                    <a:pt x="0" y="461010"/>
                  </a:lnTo>
                  <a:lnTo>
                    <a:pt x="0" y="148910"/>
                  </a:lnTo>
                  <a:cubicBezTo>
                    <a:pt x="0" y="66669"/>
                    <a:pt x="66669" y="0"/>
                    <a:pt x="14891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</p:grpSp>
      <p:grpSp>
        <p:nvGrpSpPr>
          <p:cNvPr id="16" name="组合 9"/>
          <p:cNvGrpSpPr/>
          <p:nvPr userDrawn="1">
            <p:custDataLst>
              <p:tags r:id="rId14"/>
            </p:custDataLst>
          </p:nvPr>
        </p:nvGrpSpPr>
        <p:grpSpPr>
          <a:xfrm>
            <a:off x="-12701" y="-7938"/>
            <a:ext cx="12216487" cy="1200151"/>
            <a:chOff x="-22" y="-6"/>
            <a:chExt cx="19236" cy="2722"/>
          </a:xfrm>
        </p:grpSpPr>
        <p:sp>
          <p:nvSpPr>
            <p:cNvPr id="17" name="任意多边形 137"/>
            <p:cNvSpPr/>
            <p:nvPr>
              <p:custDataLst>
                <p:tags r:id="rId15"/>
              </p:custDataLst>
            </p:nvPr>
          </p:nvSpPr>
          <p:spPr>
            <a:xfrm>
              <a:off x="-22" y="-6"/>
              <a:ext cx="19236" cy="2722"/>
            </a:xfrm>
            <a:custGeom>
              <a:gdLst>
                <a:gd name="connsiteX0" fmla="*/ 0 w 12192001"/>
                <a:gd name="connsiteY0" fmla="*/ 0 h 3670300"/>
                <a:gd name="connsiteX1" fmla="*/ 7048501 w 12192001"/>
                <a:gd name="connsiteY1" fmla="*/ 0 h 3670300"/>
                <a:gd name="connsiteX2" fmla="*/ 7225537 w 12192001"/>
                <a:gd name="connsiteY2" fmla="*/ 0 h 3670300"/>
                <a:gd name="connsiteX3" fmla="*/ 12192001 w 12192001"/>
                <a:gd name="connsiteY3" fmla="*/ 0 h 3670300"/>
                <a:gd name="connsiteX4" fmla="*/ 12192001 w 12192001"/>
                <a:gd name="connsiteY4" fmla="*/ 2517769 h 3670300"/>
                <a:gd name="connsiteX5" fmla="*/ 7048501 w 12192001"/>
                <a:gd name="connsiteY5" fmla="*/ 2517769 h 3670300"/>
                <a:gd name="connsiteX6" fmla="*/ 7048501 w 12192001"/>
                <a:gd name="connsiteY6" fmla="*/ 2515062 h 3670300"/>
                <a:gd name="connsiteX7" fmla="*/ 6897204 w 12192001"/>
                <a:gd name="connsiteY7" fmla="*/ 2517571 h 3670300"/>
                <a:gd name="connsiteX8" fmla="*/ 0 w 12192001"/>
                <a:gd name="connsiteY8" fmla="*/ 3336770 h 3670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7" h="2722">
                  <a:moveTo>
                    <a:pt x="0" y="0"/>
                  </a:moveTo>
                  <a:lnTo>
                    <a:pt x="19237" y="0"/>
                  </a:lnTo>
                  <a:lnTo>
                    <a:pt x="19237" y="907"/>
                  </a:lnTo>
                  <a:lnTo>
                    <a:pt x="14069" y="907"/>
                  </a:lnTo>
                  <a:lnTo>
                    <a:pt x="14069" y="903"/>
                  </a:lnTo>
                  <a:lnTo>
                    <a:pt x="13767" y="907"/>
                  </a:lnTo>
                  <a:cubicBezTo>
                    <a:pt x="7204" y="1081"/>
                    <a:pt x="6986" y="3852"/>
                    <a:pt x="0" y="2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  <p:sp>
          <p:nvSpPr>
            <p:cNvPr id="18" name="任意多边形 136"/>
            <p:cNvSpPr/>
            <p:nvPr>
              <p:custDataLst>
                <p:tags r:id="rId16"/>
              </p:custDataLst>
            </p:nvPr>
          </p:nvSpPr>
          <p:spPr>
            <a:xfrm>
              <a:off x="-22" y="-6"/>
              <a:ext cx="19236" cy="2488"/>
            </a:xfrm>
            <a:custGeom>
              <a:gdLst>
                <a:gd name="connsiteX0" fmla="*/ 0 w 12192001"/>
                <a:gd name="connsiteY0" fmla="*/ 0 h 3670300"/>
                <a:gd name="connsiteX1" fmla="*/ 7048501 w 12192001"/>
                <a:gd name="connsiteY1" fmla="*/ 0 h 3670300"/>
                <a:gd name="connsiteX2" fmla="*/ 7225537 w 12192001"/>
                <a:gd name="connsiteY2" fmla="*/ 0 h 3670300"/>
                <a:gd name="connsiteX3" fmla="*/ 12192001 w 12192001"/>
                <a:gd name="connsiteY3" fmla="*/ 0 h 3670300"/>
                <a:gd name="connsiteX4" fmla="*/ 12192001 w 12192001"/>
                <a:gd name="connsiteY4" fmla="*/ 2517769 h 3670300"/>
                <a:gd name="connsiteX5" fmla="*/ 7048501 w 12192001"/>
                <a:gd name="connsiteY5" fmla="*/ 2517769 h 3670300"/>
                <a:gd name="connsiteX6" fmla="*/ 7048501 w 12192001"/>
                <a:gd name="connsiteY6" fmla="*/ 2515062 h 3670300"/>
                <a:gd name="connsiteX7" fmla="*/ 6897204 w 12192001"/>
                <a:gd name="connsiteY7" fmla="*/ 2517571 h 3670300"/>
                <a:gd name="connsiteX8" fmla="*/ 0 w 12192001"/>
                <a:gd name="connsiteY8" fmla="*/ 3336770 h 36703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7" h="2487">
                  <a:moveTo>
                    <a:pt x="0" y="0"/>
                  </a:moveTo>
                  <a:lnTo>
                    <a:pt x="19237" y="0"/>
                  </a:lnTo>
                  <a:lnTo>
                    <a:pt x="19237" y="672"/>
                  </a:lnTo>
                  <a:lnTo>
                    <a:pt x="14069" y="672"/>
                  </a:lnTo>
                  <a:lnTo>
                    <a:pt x="14069" y="668"/>
                  </a:lnTo>
                  <a:lnTo>
                    <a:pt x="13767" y="672"/>
                  </a:lnTo>
                  <a:cubicBezTo>
                    <a:pt x="7204" y="846"/>
                    <a:pt x="6986" y="3617"/>
                    <a:pt x="0" y="19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59108" y="240669"/>
            <a:ext cx="10853306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70B3CD9-B556-4BEB-8EC4-C2D816822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矩形 6"/>
          <p:cNvSpPr/>
          <p:nvPr>
            <p:custDataLst>
              <p:tags r:id="rId2"/>
            </p:custDataLst>
          </p:nvPr>
        </p:nvSpPr>
        <p:spPr>
          <a:xfrm>
            <a:off x="0" y="1924050"/>
            <a:ext cx="12193201" cy="23352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grpSp>
        <p:nvGrpSpPr>
          <p:cNvPr id="4" name="组合 43"/>
          <p:cNvGrpSpPr/>
          <p:nvPr>
            <p:custDataLst>
              <p:tags r:id="rId3"/>
            </p:custDataLst>
          </p:nvPr>
        </p:nvGrpSpPr>
        <p:grpSpPr>
          <a:xfrm>
            <a:off x="-4234" y="1485900"/>
            <a:ext cx="1522034" cy="3243263"/>
            <a:chOff x="-3804" y="1485900"/>
            <a:chExt cx="1522089" cy="3243580"/>
          </a:xfrm>
        </p:grpSpPr>
        <p:sp>
          <p:nvSpPr>
            <p:cNvPr id="5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430" y="2719509"/>
              <a:ext cx="493250" cy="669990"/>
            </a:xfrm>
            <a:custGeom>
              <a:gdLst>
                <a:gd name="connsiteX0" fmla="*/ 0 w 494665"/>
                <a:gd name="connsiteY0" fmla="*/ 0 h 670560"/>
                <a:gd name="connsiteX1" fmla="*/ 382903 w 494665"/>
                <a:gd name="connsiteY1" fmla="*/ 0 h 670560"/>
                <a:gd name="connsiteX2" fmla="*/ 494665 w 494665"/>
                <a:gd name="connsiteY2" fmla="*/ 111762 h 670560"/>
                <a:gd name="connsiteX3" fmla="*/ 494665 w 494665"/>
                <a:gd name="connsiteY3" fmla="*/ 558798 h 670560"/>
                <a:gd name="connsiteX4" fmla="*/ 382903 w 494665"/>
                <a:gd name="connsiteY4" fmla="*/ 670560 h 670560"/>
                <a:gd name="connsiteX5" fmla="*/ 0 w 494665"/>
                <a:gd name="connsiteY5" fmla="*/ 670560 h 670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4665" h="670560">
                  <a:moveTo>
                    <a:pt x="0" y="0"/>
                  </a:moveTo>
                  <a:lnTo>
                    <a:pt x="382903" y="0"/>
                  </a:lnTo>
                  <a:cubicBezTo>
                    <a:pt x="444627" y="0"/>
                    <a:pt x="494665" y="50038"/>
                    <a:pt x="494665" y="111762"/>
                  </a:cubicBezTo>
                  <a:lnTo>
                    <a:pt x="494665" y="558798"/>
                  </a:lnTo>
                  <a:cubicBezTo>
                    <a:pt x="494665" y="620522"/>
                    <a:pt x="444627" y="670560"/>
                    <a:pt x="382903" y="670560"/>
                  </a:cubicBezTo>
                  <a:lnTo>
                    <a:pt x="0" y="670560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5875">
              <a:solidFill>
                <a:schemeClr val="bg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6" name="任意多边形: 形状 5"/>
            <p:cNvSpPr/>
            <p:nvPr>
              <p:custDataLst>
                <p:tags r:id="rId5"/>
              </p:custDataLst>
            </p:nvPr>
          </p:nvSpPr>
          <p:spPr>
            <a:xfrm>
              <a:off x="-3804" y="1816132"/>
              <a:ext cx="342946" cy="1339981"/>
            </a:xfrm>
            <a:custGeom>
              <a:gdLst>
                <a:gd name="connsiteX0" fmla="*/ 0 w 343529"/>
                <a:gd name="connsiteY0" fmla="*/ 0 h 1339215"/>
                <a:gd name="connsiteX1" fmla="*/ 120322 w 343529"/>
                <a:gd name="connsiteY1" fmla="*/ 0 h 1339215"/>
                <a:gd name="connsiteX2" fmla="*/ 343529 w 343529"/>
                <a:gd name="connsiteY2" fmla="*/ 223207 h 1339215"/>
                <a:gd name="connsiteX3" fmla="*/ 343529 w 343529"/>
                <a:gd name="connsiteY3" fmla="*/ 1116008 h 1339215"/>
                <a:gd name="connsiteX4" fmla="*/ 120322 w 343529"/>
                <a:gd name="connsiteY4" fmla="*/ 1339215 h 1339215"/>
                <a:gd name="connsiteX5" fmla="*/ 0 w 343529"/>
                <a:gd name="connsiteY5" fmla="*/ 1339215 h 133921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529" h="1339215">
                  <a:moveTo>
                    <a:pt x="0" y="0"/>
                  </a:moveTo>
                  <a:lnTo>
                    <a:pt x="120322" y="0"/>
                  </a:lnTo>
                  <a:cubicBezTo>
                    <a:pt x="243596" y="0"/>
                    <a:pt x="343529" y="99933"/>
                    <a:pt x="343529" y="223207"/>
                  </a:cubicBezTo>
                  <a:lnTo>
                    <a:pt x="343529" y="1116008"/>
                  </a:lnTo>
                  <a:cubicBezTo>
                    <a:pt x="343529" y="1239282"/>
                    <a:pt x="243596" y="1339215"/>
                    <a:pt x="120322" y="1339215"/>
                  </a:cubicBezTo>
                  <a:lnTo>
                    <a:pt x="0" y="1339215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7" name="矩形: 圆角 6"/>
            <p:cNvSpPr/>
            <p:nvPr>
              <p:custDataLst>
                <p:tags r:id="rId6"/>
              </p:custDataLst>
            </p:nvPr>
          </p:nvSpPr>
          <p:spPr>
            <a:xfrm>
              <a:off x="705376" y="1485900"/>
              <a:ext cx="812909" cy="812879"/>
            </a:xfrm>
            <a:prstGeom prst="roundRect">
              <a:avLst/>
            </a:prstGeom>
            <a:solidFill>
              <a:schemeClr val="bg1">
                <a:alpha val="16000"/>
              </a:schemeClr>
            </a:solidFill>
            <a:ln w="158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8" name="矩形: 圆角 7"/>
            <p:cNvSpPr/>
            <p:nvPr>
              <p:custDataLst>
                <p:tags r:id="rId7"/>
              </p:custDataLst>
            </p:nvPr>
          </p:nvSpPr>
          <p:spPr>
            <a:xfrm>
              <a:off x="705376" y="3437129"/>
              <a:ext cx="658371" cy="658876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5875">
              <a:solidFill>
                <a:schemeClr val="bg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9" name="矩形: 圆角 8"/>
            <p:cNvSpPr/>
            <p:nvPr>
              <p:custDataLst>
                <p:tags r:id="rId8"/>
              </p:custDataLst>
            </p:nvPr>
          </p:nvSpPr>
          <p:spPr>
            <a:xfrm>
              <a:off x="159202" y="3853094"/>
              <a:ext cx="876418" cy="8763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5875">
              <a:solidFill>
                <a:schemeClr val="bg1">
                  <a:alpha val="2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</p:grpSp>
      <p:grpSp>
        <p:nvGrpSpPr>
          <p:cNvPr id="10" name="组合 42"/>
          <p:cNvGrpSpPr/>
          <p:nvPr>
            <p:custDataLst>
              <p:tags r:id="rId9"/>
            </p:custDataLst>
          </p:nvPr>
        </p:nvGrpSpPr>
        <p:grpSpPr>
          <a:xfrm>
            <a:off x="10609778" y="1081088"/>
            <a:ext cx="1583423" cy="4195762"/>
            <a:chOff x="10609580" y="1081405"/>
            <a:chExt cx="1582419" cy="4195445"/>
          </a:xfrm>
        </p:grpSpPr>
        <p:sp>
          <p:nvSpPr>
            <p:cNvPr id="11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11610228" y="2329086"/>
              <a:ext cx="581771" cy="893694"/>
            </a:xfrm>
            <a:custGeom>
              <a:gdLst>
                <a:gd name="connsiteX0" fmla="*/ 148910 w 581024"/>
                <a:gd name="connsiteY0" fmla="*/ 0 h 893445"/>
                <a:gd name="connsiteX1" fmla="*/ 581024 w 581024"/>
                <a:gd name="connsiteY1" fmla="*/ 0 h 893445"/>
                <a:gd name="connsiteX2" fmla="*/ 581024 w 581024"/>
                <a:gd name="connsiteY2" fmla="*/ 893445 h 893445"/>
                <a:gd name="connsiteX3" fmla="*/ 148910 w 581024"/>
                <a:gd name="connsiteY3" fmla="*/ 893445 h 893445"/>
                <a:gd name="connsiteX4" fmla="*/ 0 w 581024"/>
                <a:gd name="connsiteY4" fmla="*/ 744535 h 893445"/>
                <a:gd name="connsiteX5" fmla="*/ 0 w 581024"/>
                <a:gd name="connsiteY5" fmla="*/ 148910 h 893445"/>
                <a:gd name="connsiteX6" fmla="*/ 148910 w 581024"/>
                <a:gd name="connsiteY6" fmla="*/ 0 h 8934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4" h="893444">
                  <a:moveTo>
                    <a:pt x="148910" y="0"/>
                  </a:moveTo>
                  <a:lnTo>
                    <a:pt x="581024" y="0"/>
                  </a:lnTo>
                  <a:lnTo>
                    <a:pt x="581024" y="893445"/>
                  </a:lnTo>
                  <a:lnTo>
                    <a:pt x="148910" y="893445"/>
                  </a:lnTo>
                  <a:cubicBezTo>
                    <a:pt x="66669" y="893445"/>
                    <a:pt x="0" y="826776"/>
                    <a:pt x="0" y="744535"/>
                  </a:cubicBezTo>
                  <a:lnTo>
                    <a:pt x="0" y="148910"/>
                  </a:lnTo>
                  <a:cubicBezTo>
                    <a:pt x="0" y="66669"/>
                    <a:pt x="66669" y="0"/>
                    <a:pt x="148910" y="0"/>
                  </a:cubicBez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5875">
              <a:solidFill>
                <a:schemeClr val="bg1"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2" name="矩形: 圆角 11"/>
            <p:cNvSpPr/>
            <p:nvPr>
              <p:custDataLst>
                <p:tags r:id="rId11"/>
              </p:custDataLst>
            </p:nvPr>
          </p:nvSpPr>
          <p:spPr>
            <a:xfrm>
              <a:off x="10609580" y="3187858"/>
              <a:ext cx="727743" cy="728608"/>
            </a:xfrm>
            <a:prstGeom prst="roundRect">
              <a:avLst/>
            </a:prstGeom>
            <a:solidFill>
              <a:schemeClr val="bg1">
                <a:alpha val="8000"/>
              </a:schemeClr>
            </a:solidFill>
            <a:ln w="15875">
              <a:solidFill>
                <a:schemeClr val="bg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3" name="任意多边形: 形状 12"/>
            <p:cNvSpPr/>
            <p:nvPr>
              <p:custDataLst>
                <p:tags r:id="rId12"/>
              </p:custDataLst>
            </p:nvPr>
          </p:nvSpPr>
          <p:spPr>
            <a:xfrm>
              <a:off x="11064420" y="1081405"/>
              <a:ext cx="1127579" cy="1784215"/>
            </a:xfrm>
            <a:custGeom>
              <a:gdLst>
                <a:gd name="connsiteX0" fmla="*/ 297503 w 1127758"/>
                <a:gd name="connsiteY0" fmla="*/ 0 h 1784985"/>
                <a:gd name="connsiteX1" fmla="*/ 1127758 w 1127758"/>
                <a:gd name="connsiteY1" fmla="*/ 0 h 1784985"/>
                <a:gd name="connsiteX2" fmla="*/ 1127758 w 1127758"/>
                <a:gd name="connsiteY2" fmla="*/ 1784985 h 1784985"/>
                <a:gd name="connsiteX3" fmla="*/ 297503 w 1127758"/>
                <a:gd name="connsiteY3" fmla="*/ 1784985 h 1784985"/>
                <a:gd name="connsiteX4" fmla="*/ 0 w 1127758"/>
                <a:gd name="connsiteY4" fmla="*/ 1487482 h 1784985"/>
                <a:gd name="connsiteX5" fmla="*/ 0 w 1127758"/>
                <a:gd name="connsiteY5" fmla="*/ 297503 h 1784985"/>
                <a:gd name="connsiteX6" fmla="*/ 297503 w 1127758"/>
                <a:gd name="connsiteY6" fmla="*/ 0 h 17849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758" h="1784985">
                  <a:moveTo>
                    <a:pt x="297503" y="0"/>
                  </a:moveTo>
                  <a:lnTo>
                    <a:pt x="1127758" y="0"/>
                  </a:lnTo>
                  <a:lnTo>
                    <a:pt x="1127758" y="1784985"/>
                  </a:lnTo>
                  <a:lnTo>
                    <a:pt x="297503" y="1784985"/>
                  </a:lnTo>
                  <a:cubicBezTo>
                    <a:pt x="133197" y="1784985"/>
                    <a:pt x="0" y="1651788"/>
                    <a:pt x="0" y="1487482"/>
                  </a:cubicBezTo>
                  <a:lnTo>
                    <a:pt x="0" y="297503"/>
                  </a:lnTo>
                  <a:cubicBezTo>
                    <a:pt x="0" y="133197"/>
                    <a:pt x="133197" y="0"/>
                    <a:pt x="297503" y="0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4" name="任意多边形: 形状 13"/>
            <p:cNvSpPr/>
            <p:nvPr>
              <p:custDataLst>
                <p:tags r:id="rId13"/>
              </p:custDataLst>
            </p:nvPr>
          </p:nvSpPr>
          <p:spPr>
            <a:xfrm>
              <a:off x="10901524" y="3492635"/>
              <a:ext cx="1290475" cy="1784215"/>
            </a:xfrm>
            <a:custGeom>
              <a:gdLst>
                <a:gd name="connsiteX0" fmla="*/ 297503 w 1290954"/>
                <a:gd name="connsiteY0" fmla="*/ 0 h 1784985"/>
                <a:gd name="connsiteX1" fmla="*/ 1290954 w 1290954"/>
                <a:gd name="connsiteY1" fmla="*/ 0 h 1784985"/>
                <a:gd name="connsiteX2" fmla="*/ 1290954 w 1290954"/>
                <a:gd name="connsiteY2" fmla="*/ 1784985 h 1784985"/>
                <a:gd name="connsiteX3" fmla="*/ 297503 w 1290954"/>
                <a:gd name="connsiteY3" fmla="*/ 1784985 h 1784985"/>
                <a:gd name="connsiteX4" fmla="*/ 0 w 1290954"/>
                <a:gd name="connsiteY4" fmla="*/ 1487482 h 1784985"/>
                <a:gd name="connsiteX5" fmla="*/ 0 w 1290954"/>
                <a:gd name="connsiteY5" fmla="*/ 297503 h 1784985"/>
                <a:gd name="connsiteX6" fmla="*/ 297503 w 1290954"/>
                <a:gd name="connsiteY6" fmla="*/ 0 h 17849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54" h="1784985">
                  <a:moveTo>
                    <a:pt x="297503" y="0"/>
                  </a:moveTo>
                  <a:lnTo>
                    <a:pt x="1290954" y="0"/>
                  </a:lnTo>
                  <a:lnTo>
                    <a:pt x="1290954" y="1784985"/>
                  </a:lnTo>
                  <a:lnTo>
                    <a:pt x="297503" y="1784985"/>
                  </a:lnTo>
                  <a:cubicBezTo>
                    <a:pt x="133197" y="1784985"/>
                    <a:pt x="0" y="1651788"/>
                    <a:pt x="0" y="1487482"/>
                  </a:cubicBezTo>
                  <a:lnTo>
                    <a:pt x="0" y="297503"/>
                  </a:lnTo>
                  <a:cubicBezTo>
                    <a:pt x="0" y="133197"/>
                    <a:pt x="133197" y="0"/>
                    <a:pt x="297503" y="0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</p:grpSp>
      <p:grpSp>
        <p:nvGrpSpPr>
          <p:cNvPr id="15" name="组合 19"/>
          <p:cNvGrpSpPr/>
          <p:nvPr>
            <p:custDataLst>
              <p:tags r:id="rId14"/>
            </p:custDataLst>
          </p:nvPr>
        </p:nvGrpSpPr>
        <p:grpSpPr>
          <a:xfrm>
            <a:off x="5575849" y="4638675"/>
            <a:ext cx="1041503" cy="128588"/>
            <a:chOff x="9570219" y="4769963"/>
            <a:chExt cx="1039650" cy="128690"/>
          </a:xfrm>
        </p:grpSpPr>
        <p:sp>
          <p:nvSpPr>
            <p:cNvPr id="16" name="矩形 15"/>
            <p:cNvSpPr/>
            <p:nvPr>
              <p:custDataLst>
                <p:tags r:id="rId15"/>
              </p:custDataLst>
            </p:nvPr>
          </p:nvSpPr>
          <p:spPr>
            <a:xfrm>
              <a:off x="9570219" y="4769963"/>
              <a:ext cx="128900" cy="1286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7" name="矩形 16"/>
            <p:cNvSpPr/>
            <p:nvPr>
              <p:custDataLst>
                <p:tags r:id="rId16"/>
              </p:custDataLst>
            </p:nvPr>
          </p:nvSpPr>
          <p:spPr>
            <a:xfrm>
              <a:off x="9798435" y="4769963"/>
              <a:ext cx="128900" cy="128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>
              <a:off x="10026651" y="4769963"/>
              <a:ext cx="126787" cy="128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9" name="矩形 18"/>
            <p:cNvSpPr/>
            <p:nvPr>
              <p:custDataLst>
                <p:tags r:id="rId18"/>
              </p:custDataLst>
            </p:nvPr>
          </p:nvSpPr>
          <p:spPr>
            <a:xfrm>
              <a:off x="10252754" y="4769963"/>
              <a:ext cx="128899" cy="128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20" name="矩形 19"/>
            <p:cNvSpPr/>
            <p:nvPr>
              <p:custDataLst>
                <p:tags r:id="rId19"/>
              </p:custDataLst>
            </p:nvPr>
          </p:nvSpPr>
          <p:spPr>
            <a:xfrm>
              <a:off x="10480970" y="4769963"/>
              <a:ext cx="128899" cy="128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3529194" y="3155950"/>
            <a:ext cx="5134812" cy="742950"/>
          </a:xfrm>
        </p:spPr>
        <p:txBody>
          <a:bodyPr lIns="90000" tIns="46800" rIns="90000" bIns="0">
            <a:normAutofit/>
          </a:bodyPr>
          <a:lstStyle>
            <a:lvl1pPr algn="ctr">
              <a:defRPr sz="3300" u="none" strike="noStrike" kern="1200" cap="none" spc="300" normalizeH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BEA01B4-09A6-43C5-9ACC-17B751531B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49" y="443234"/>
            <a:ext cx="10853306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97" y="952508"/>
            <a:ext cx="5283763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9492" y="952508"/>
            <a:ext cx="5283763" cy="5388907"/>
          </a:xfrm>
        </p:spPr>
        <p:txBody>
          <a:bodyPr>
            <a:noAutofit/>
          </a:bodyPr>
          <a:lstStyle>
            <a:lvl1pPr>
              <a:defRPr sz="1200">
                <a:latin typeface="微软雅黑" panose="020b0503020204020204" charset="-122"/>
                <a:ea typeface="微软雅黑"/>
              </a:defRPr>
            </a:lvl1pPr>
            <a:lvl2pPr>
              <a:defRPr sz="1200">
                <a:latin typeface="微软雅黑" panose="020b0503020204020204" charset="-122"/>
                <a:ea typeface="微软雅黑"/>
              </a:defRPr>
            </a:lvl2pPr>
            <a:lvl3pPr>
              <a:defRPr sz="1200">
                <a:latin typeface="微软雅黑" panose="020b0503020204020204" charset="-122"/>
                <a:ea typeface="微软雅黑"/>
              </a:defRPr>
            </a:lvl3pPr>
            <a:lvl4pPr>
              <a:defRPr sz="1200">
                <a:latin typeface="微软雅黑" panose="020b0503020204020204" charset="-122"/>
                <a:ea typeface="微软雅黑"/>
              </a:defRPr>
            </a:lvl4pPr>
            <a:lvl5pPr>
              <a:defRPr sz="1200">
                <a:latin typeface="微软雅黑" panose="020b0503020204020204" charset="-122"/>
                <a:ea typeface="微软雅黑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9FB10F9-8F76-41C1-B625-40FF88B30C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49" y="443234"/>
            <a:ext cx="10853306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97" y="952508"/>
            <a:ext cx="5283763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91" y="1406525"/>
            <a:ext cx="5283720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365" y="952508"/>
            <a:ext cx="5283763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365" y="1406525"/>
            <a:ext cx="5283763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270988C-BE88-4182-A12D-83379AE182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22B272A-D788-44AC-9F62-179031BDC3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6DA5AA8-CA91-460C-9469-949C99F19E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97" y="443234"/>
            <a:ext cx="10853306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97" y="952508"/>
            <a:ext cx="5283763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9540" y="952508"/>
            <a:ext cx="5283763" cy="5388907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2F914DD-AA9F-4EE0-AB9F-6A5E945B87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2176" y="952508"/>
            <a:ext cx="951078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1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91" y="952500"/>
            <a:ext cx="9829069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220B96F-70BD-48E4-A751-9762E88AF0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145.xml" /><Relationship Id="rId15" Type="http://schemas.openxmlformats.org/officeDocument/2006/relationships/tags" Target="../tags/tag146.xml" /><Relationship Id="rId16" Type="http://schemas.openxmlformats.org/officeDocument/2006/relationships/tags" Target="../tags/tag147.xml" /><Relationship Id="rId17" Type="http://schemas.openxmlformats.org/officeDocument/2006/relationships/tags" Target="../tags/tag148.xml" /><Relationship Id="rId18" Type="http://schemas.openxmlformats.org/officeDocument/2006/relationships/tags" Target="../tags/tag149.xml" /><Relationship Id="rId19" Type="http://schemas.openxmlformats.org/officeDocument/2006/relationships/tags" Target="../tags/tag150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151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4"/>
          </p:custDataLst>
        </p:nvPr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68933" y="442913"/>
            <a:ext cx="1085533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68933" y="952500"/>
            <a:ext cx="1085533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80620" y="6350000"/>
            <a:ext cx="2699016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7323" y="6350000"/>
            <a:ext cx="3958556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1448" y="6350000"/>
            <a:ext cx="270113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5FDC-2AF8-44E9-A694-A0A6C5401C2C}" type="slidenum">
              <a:rPr lang="zh-CN" altLang="en-US"/>
              <a:t>0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/>
  <p:txStyles>
    <p:titleStyle>
      <a:lvl1pPr algn="l" defTabSz="685800" rtl="0" fontAlgn="base">
        <a:spcBef>
          <a:spcPct val="0"/>
        </a:spcBef>
        <a:spcAft>
          <a:spcPct val="0"/>
        </a:spcAft>
        <a:defRPr b="1" kern="1200" spc="200">
          <a:solidFill>
            <a:srgbClr val="262626"/>
          </a:solidFill>
          <a:latin typeface="Arial" panose="020b0604020202020204" pitchFamily="34" charset="0"/>
          <a:ea typeface="微软雅黑"/>
          <a:cs typeface="+mj-cs"/>
        </a:defRPr>
      </a:lvl1pPr>
      <a:lvl2pPr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/>
        </a:defRPr>
      </a:lvl2pPr>
      <a:lvl3pPr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/>
        </a:defRPr>
      </a:lvl3pPr>
      <a:lvl4pPr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/>
        </a:defRPr>
      </a:lvl4pPr>
      <a:lvl5pPr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/>
        </a:defRPr>
      </a:lvl9pPr>
    </p:titleStyle>
    <p:bodyStyle>
      <a:lvl1pPr marL="171450" indent="-171450" algn="l" defTabSz="685800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rgbClr val="262626"/>
          </a:solidFill>
          <a:latin typeface="Arial" panose="020b0604020202020204" pitchFamily="34" charset="0"/>
          <a:ea typeface="微软雅黑"/>
          <a:cs typeface="+mn-cs"/>
        </a:defRPr>
      </a:lvl1pPr>
      <a:lvl2pPr marL="514350" indent="-171450" algn="l" defTabSz="685800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/>
          <a:cs typeface="+mn-cs"/>
        </a:defRPr>
      </a:lvl2pPr>
      <a:lvl3pPr marL="857250" indent="-171450" algn="l" defTabSz="685800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/>
          <a:cs typeface="+mn-cs"/>
        </a:defRPr>
      </a:lvl3pPr>
      <a:lvl4pPr marL="1200150" indent="-171450" algn="l" defTabSz="685800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/>
          <a:cs typeface="+mn-cs"/>
        </a:defRPr>
      </a:lvl4pPr>
      <a:lvl5pPr marL="1543050" indent="-171450" algn="l" defTabSz="685800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Relationship Id="rId2" Type="http://schemas.openxmlformats.org/officeDocument/2006/relationships/tags" Target="../tags/tag164.xml" /><Relationship Id="rId3" Type="http://schemas.openxmlformats.org/officeDocument/2006/relationships/tags" Target="../tags/tag165.xml" /><Relationship Id="rId4" Type="http://schemas.openxmlformats.org/officeDocument/2006/relationships/tags" Target="../tags/tag166.xml" /><Relationship Id="rId5" Type="http://schemas.openxmlformats.org/officeDocument/2006/relationships/image" Target="../media/image1.jpeg" /><Relationship Id="rId6" Type="http://schemas.openxmlformats.org/officeDocument/2006/relationships/tags" Target="../tags/tag167.xml" /><Relationship Id="rId7" Type="http://schemas.openxmlformats.org/officeDocument/2006/relationships/image" Target="../media/image2.jpeg" /><Relationship Id="rId8" Type="http://schemas.openxmlformats.org/officeDocument/2006/relationships/tags" Target="../tags/tag168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diagramColors" Target="../diagrams/colors3.xml" /><Relationship Id="rId2" Type="http://schemas.openxmlformats.org/officeDocument/2006/relationships/tags" Target="../tags/tag263.xml" /><Relationship Id="rId3" Type="http://schemas.openxmlformats.org/officeDocument/2006/relationships/tags" Target="../tags/tag264.xml" /><Relationship Id="rId4" Type="http://schemas.openxmlformats.org/officeDocument/2006/relationships/tags" Target="../tags/tag265.xml" /><Relationship Id="rId5" Type="http://schemas.openxmlformats.org/officeDocument/2006/relationships/tags" Target="../tags/tag266.xml" /><Relationship Id="rId6" Type="http://schemas.microsoft.com/office/2007/relationships/diagramDrawing" Target="../diagrams/drawing3.xml" /><Relationship Id="rId7" Type="http://schemas.openxmlformats.org/officeDocument/2006/relationships/diagramData" Target="../diagrams/data3.xml" /><Relationship Id="rId8" Type="http://schemas.openxmlformats.org/officeDocument/2006/relationships/diagramLayout" Target="../diagrams/layout3.xml" /><Relationship Id="rId9" Type="http://schemas.openxmlformats.org/officeDocument/2006/relationships/diagramQuickStyle" Target="../diagrams/quickStyle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diagramColors" Target="../diagrams/colors4.xml" /><Relationship Id="rId2" Type="http://schemas.openxmlformats.org/officeDocument/2006/relationships/tags" Target="../tags/tag267.xml" /><Relationship Id="rId3" Type="http://schemas.openxmlformats.org/officeDocument/2006/relationships/tags" Target="../tags/tag268.xml" /><Relationship Id="rId4" Type="http://schemas.openxmlformats.org/officeDocument/2006/relationships/tags" Target="../tags/tag269.xml" /><Relationship Id="rId5" Type="http://schemas.openxmlformats.org/officeDocument/2006/relationships/tags" Target="../tags/tag270.xml" /><Relationship Id="rId6" Type="http://schemas.microsoft.com/office/2007/relationships/diagramDrawing" Target="../diagrams/drawing4.xml" /><Relationship Id="rId7" Type="http://schemas.openxmlformats.org/officeDocument/2006/relationships/diagramData" Target="../diagrams/data4.xml" /><Relationship Id="rId8" Type="http://schemas.openxmlformats.org/officeDocument/2006/relationships/diagramLayout" Target="../diagrams/layout4.xml" /><Relationship Id="rId9" Type="http://schemas.openxmlformats.org/officeDocument/2006/relationships/diagramQuickStyle" Target="../diagrams/quickStyle4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71.xml" /><Relationship Id="rId3" Type="http://schemas.openxmlformats.org/officeDocument/2006/relationships/tags" Target="../tags/tag272.xml" /><Relationship Id="rId4" Type="http://schemas.openxmlformats.org/officeDocument/2006/relationships/tags" Target="../tags/tag273.xml" /><Relationship Id="rId5" Type="http://schemas.openxmlformats.org/officeDocument/2006/relationships/tags" Target="../tags/tag274.xml" /><Relationship Id="rId6" Type="http://schemas.openxmlformats.org/officeDocument/2006/relationships/tags" Target="../tags/tag275.xml" /><Relationship Id="rId7" Type="http://schemas.openxmlformats.org/officeDocument/2006/relationships/tags" Target="../tags/tag276.xml" /><Relationship Id="rId8" Type="http://schemas.openxmlformats.org/officeDocument/2006/relationships/tags" Target="../tags/tag277.xml" /><Relationship Id="rId9" Type="http://schemas.openxmlformats.org/officeDocument/2006/relationships/tags" Target="../tags/tag278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79.xml" /><Relationship Id="rId3" Type="http://schemas.openxmlformats.org/officeDocument/2006/relationships/tags" Target="../tags/tag280.xml" /><Relationship Id="rId4" Type="http://schemas.openxmlformats.org/officeDocument/2006/relationships/tags" Target="../tags/tag281.xml" /><Relationship Id="rId5" Type="http://schemas.openxmlformats.org/officeDocument/2006/relationships/tags" Target="../tags/tag282.xml" /><Relationship Id="rId6" Type="http://schemas.openxmlformats.org/officeDocument/2006/relationships/tags" Target="../tags/tag28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84.xml" /><Relationship Id="rId3" Type="http://schemas.openxmlformats.org/officeDocument/2006/relationships/tags" Target="../tags/tag285.xml" /><Relationship Id="rId4" Type="http://schemas.openxmlformats.org/officeDocument/2006/relationships/tags" Target="../tags/tag286.xml" /><Relationship Id="rId5" Type="http://schemas.openxmlformats.org/officeDocument/2006/relationships/tags" Target="../tags/tag287.xml" /><Relationship Id="rId6" Type="http://schemas.openxmlformats.org/officeDocument/2006/relationships/tags" Target="../tags/tag288.xml" /><Relationship Id="rId7" Type="http://schemas.openxmlformats.org/officeDocument/2006/relationships/tags" Target="../tags/tag28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0.xml" /><Relationship Id="rId3" Type="http://schemas.openxmlformats.org/officeDocument/2006/relationships/tags" Target="../tags/tag291.xml" /><Relationship Id="rId4" Type="http://schemas.openxmlformats.org/officeDocument/2006/relationships/tags" Target="../tags/tag292.xml" /><Relationship Id="rId5" Type="http://schemas.openxmlformats.org/officeDocument/2006/relationships/tags" Target="../tags/tag293.xml" /><Relationship Id="rId6" Type="http://schemas.openxmlformats.org/officeDocument/2006/relationships/tags" Target="../tags/tag294.xml" /><Relationship Id="rId7" Type="http://schemas.openxmlformats.org/officeDocument/2006/relationships/tags" Target="../tags/tag295.xml" /><Relationship Id="rId8" Type="http://schemas.openxmlformats.org/officeDocument/2006/relationships/tags" Target="../tags/tag296.xml" /><Relationship Id="rId9" Type="http://schemas.openxmlformats.org/officeDocument/2006/relationships/tags" Target="../tags/tag29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tags" Target="../tags/tag298.xml" /><Relationship Id="rId3" Type="http://schemas.openxmlformats.org/officeDocument/2006/relationships/tags" Target="../tags/tag299.xml" /><Relationship Id="rId4" Type="http://schemas.openxmlformats.org/officeDocument/2006/relationships/image" Target="../media/image4.png" /><Relationship Id="rId5" Type="http://schemas.openxmlformats.org/officeDocument/2006/relationships/tags" Target="../tags/tag300.xml" /><Relationship Id="rId6" Type="http://schemas.openxmlformats.org/officeDocument/2006/relationships/image" Target="../media/image5.png" /><Relationship Id="rId7" Type="http://schemas.openxmlformats.org/officeDocument/2006/relationships/tags" Target="../tags/tag30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tags" Target="../tags/tag169.xml" /><Relationship Id="rId3" Type="http://schemas.openxmlformats.org/officeDocument/2006/relationships/tags" Target="../tags/tag170.xml" /><Relationship Id="rId4" Type="http://schemas.openxmlformats.org/officeDocument/2006/relationships/tags" Target="../tags/tag17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80.xml" /><Relationship Id="rId11" Type="http://schemas.openxmlformats.org/officeDocument/2006/relationships/tags" Target="../tags/tag181.xml" /><Relationship Id="rId12" Type="http://schemas.openxmlformats.org/officeDocument/2006/relationships/tags" Target="../tags/tag182.xml" /><Relationship Id="rId13" Type="http://schemas.openxmlformats.org/officeDocument/2006/relationships/tags" Target="../tags/tag183.xml" /><Relationship Id="rId14" Type="http://schemas.openxmlformats.org/officeDocument/2006/relationships/tags" Target="../tags/tag184.xml" /><Relationship Id="rId15" Type="http://schemas.openxmlformats.org/officeDocument/2006/relationships/tags" Target="../tags/tag185.xml" /><Relationship Id="rId16" Type="http://schemas.openxmlformats.org/officeDocument/2006/relationships/tags" Target="../tags/tag186.xml" /><Relationship Id="rId17" Type="http://schemas.openxmlformats.org/officeDocument/2006/relationships/tags" Target="../tags/tag187.xml" /><Relationship Id="rId18" Type="http://schemas.openxmlformats.org/officeDocument/2006/relationships/tags" Target="../tags/tag188.xml" /><Relationship Id="rId19" Type="http://schemas.openxmlformats.org/officeDocument/2006/relationships/tags" Target="../tags/tag189.xml" /><Relationship Id="rId2" Type="http://schemas.openxmlformats.org/officeDocument/2006/relationships/tags" Target="../tags/tag172.xml" /><Relationship Id="rId20" Type="http://schemas.openxmlformats.org/officeDocument/2006/relationships/tags" Target="../tags/tag190.xml" /><Relationship Id="rId21" Type="http://schemas.openxmlformats.org/officeDocument/2006/relationships/tags" Target="../tags/tag191.xml" /><Relationship Id="rId22" Type="http://schemas.openxmlformats.org/officeDocument/2006/relationships/tags" Target="../tags/tag192.xml" /><Relationship Id="rId23" Type="http://schemas.openxmlformats.org/officeDocument/2006/relationships/tags" Target="../tags/tag193.xml" /><Relationship Id="rId24" Type="http://schemas.openxmlformats.org/officeDocument/2006/relationships/tags" Target="../tags/tag194.xml" /><Relationship Id="rId3" Type="http://schemas.openxmlformats.org/officeDocument/2006/relationships/tags" Target="../tags/tag173.xml" /><Relationship Id="rId4" Type="http://schemas.openxmlformats.org/officeDocument/2006/relationships/tags" Target="../tags/tag174.xml" /><Relationship Id="rId5" Type="http://schemas.openxmlformats.org/officeDocument/2006/relationships/tags" Target="../tags/tag175.xml" /><Relationship Id="rId6" Type="http://schemas.openxmlformats.org/officeDocument/2006/relationships/tags" Target="../tags/tag176.xml" /><Relationship Id="rId7" Type="http://schemas.openxmlformats.org/officeDocument/2006/relationships/tags" Target="../tags/tag177.xml" /><Relationship Id="rId8" Type="http://schemas.openxmlformats.org/officeDocument/2006/relationships/tags" Target="../tags/tag178.xml" /><Relationship Id="rId9" Type="http://schemas.openxmlformats.org/officeDocument/2006/relationships/tags" Target="../tags/tag179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03.xml" /><Relationship Id="rId11" Type="http://schemas.openxmlformats.org/officeDocument/2006/relationships/tags" Target="../tags/tag204.xml" /><Relationship Id="rId12" Type="http://schemas.openxmlformats.org/officeDocument/2006/relationships/tags" Target="../tags/tag205.xml" /><Relationship Id="rId13" Type="http://schemas.openxmlformats.org/officeDocument/2006/relationships/tags" Target="../tags/tag206.xml" /><Relationship Id="rId14" Type="http://schemas.openxmlformats.org/officeDocument/2006/relationships/tags" Target="../tags/tag207.xml" /><Relationship Id="rId15" Type="http://schemas.openxmlformats.org/officeDocument/2006/relationships/tags" Target="../tags/tag208.xml" /><Relationship Id="rId16" Type="http://schemas.openxmlformats.org/officeDocument/2006/relationships/tags" Target="../tags/tag209.xml" /><Relationship Id="rId17" Type="http://schemas.openxmlformats.org/officeDocument/2006/relationships/tags" Target="../tags/tag210.xml" /><Relationship Id="rId18" Type="http://schemas.openxmlformats.org/officeDocument/2006/relationships/tags" Target="../tags/tag211.xml" /><Relationship Id="rId19" Type="http://schemas.openxmlformats.org/officeDocument/2006/relationships/tags" Target="../tags/tag212.xml" /><Relationship Id="rId2" Type="http://schemas.openxmlformats.org/officeDocument/2006/relationships/tags" Target="../tags/tag195.xml" /><Relationship Id="rId20" Type="http://schemas.openxmlformats.org/officeDocument/2006/relationships/tags" Target="../tags/tag213.xml" /><Relationship Id="rId21" Type="http://schemas.openxmlformats.org/officeDocument/2006/relationships/tags" Target="../tags/tag214.xml" /><Relationship Id="rId22" Type="http://schemas.openxmlformats.org/officeDocument/2006/relationships/tags" Target="../tags/tag215.xml" /><Relationship Id="rId23" Type="http://schemas.openxmlformats.org/officeDocument/2006/relationships/tags" Target="../tags/tag216.xml" /><Relationship Id="rId24" Type="http://schemas.openxmlformats.org/officeDocument/2006/relationships/tags" Target="../tags/tag217.xml" /><Relationship Id="rId25" Type="http://schemas.openxmlformats.org/officeDocument/2006/relationships/tags" Target="../tags/tag218.xml" /><Relationship Id="rId26" Type="http://schemas.openxmlformats.org/officeDocument/2006/relationships/tags" Target="../tags/tag219.xml" /><Relationship Id="rId27" Type="http://schemas.openxmlformats.org/officeDocument/2006/relationships/tags" Target="../tags/tag220.xml" /><Relationship Id="rId3" Type="http://schemas.openxmlformats.org/officeDocument/2006/relationships/tags" Target="../tags/tag196.xml" /><Relationship Id="rId4" Type="http://schemas.openxmlformats.org/officeDocument/2006/relationships/tags" Target="../tags/tag197.xml" /><Relationship Id="rId5" Type="http://schemas.openxmlformats.org/officeDocument/2006/relationships/tags" Target="../tags/tag198.xml" /><Relationship Id="rId6" Type="http://schemas.openxmlformats.org/officeDocument/2006/relationships/tags" Target="../tags/tag199.xml" /><Relationship Id="rId7" Type="http://schemas.openxmlformats.org/officeDocument/2006/relationships/tags" Target="../tags/tag200.xml" /><Relationship Id="rId8" Type="http://schemas.openxmlformats.org/officeDocument/2006/relationships/tags" Target="../tags/tag201.xml" /><Relationship Id="rId9" Type="http://schemas.openxmlformats.org/officeDocument/2006/relationships/tags" Target="../tags/tag20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29.xml" /><Relationship Id="rId11" Type="http://schemas.openxmlformats.org/officeDocument/2006/relationships/tags" Target="../tags/tag230.xml" /><Relationship Id="rId12" Type="http://schemas.openxmlformats.org/officeDocument/2006/relationships/tags" Target="../tags/tag231.xml" /><Relationship Id="rId13" Type="http://schemas.openxmlformats.org/officeDocument/2006/relationships/tags" Target="../tags/tag232.xml" /><Relationship Id="rId14" Type="http://schemas.openxmlformats.org/officeDocument/2006/relationships/tags" Target="../tags/tag233.xml" /><Relationship Id="rId15" Type="http://schemas.openxmlformats.org/officeDocument/2006/relationships/tags" Target="../tags/tag234.xml" /><Relationship Id="rId16" Type="http://schemas.openxmlformats.org/officeDocument/2006/relationships/tags" Target="../tags/tag235.xml" /><Relationship Id="rId17" Type="http://schemas.openxmlformats.org/officeDocument/2006/relationships/tags" Target="../tags/tag236.xml" /><Relationship Id="rId18" Type="http://schemas.openxmlformats.org/officeDocument/2006/relationships/tags" Target="../tags/tag237.xml" /><Relationship Id="rId19" Type="http://schemas.openxmlformats.org/officeDocument/2006/relationships/tags" Target="../tags/tag238.xml" /><Relationship Id="rId2" Type="http://schemas.openxmlformats.org/officeDocument/2006/relationships/tags" Target="../tags/tag221.xml" /><Relationship Id="rId20" Type="http://schemas.openxmlformats.org/officeDocument/2006/relationships/tags" Target="../tags/tag239.xml" /><Relationship Id="rId21" Type="http://schemas.openxmlformats.org/officeDocument/2006/relationships/tags" Target="../tags/tag240.xml" /><Relationship Id="rId22" Type="http://schemas.openxmlformats.org/officeDocument/2006/relationships/tags" Target="../tags/tag241.xml" /><Relationship Id="rId23" Type="http://schemas.openxmlformats.org/officeDocument/2006/relationships/tags" Target="../tags/tag242.xml" /><Relationship Id="rId24" Type="http://schemas.openxmlformats.org/officeDocument/2006/relationships/tags" Target="../tags/tag243.xml" /><Relationship Id="rId25" Type="http://schemas.openxmlformats.org/officeDocument/2006/relationships/tags" Target="../tags/tag244.xml" /><Relationship Id="rId26" Type="http://schemas.openxmlformats.org/officeDocument/2006/relationships/tags" Target="../tags/tag245.xml" /><Relationship Id="rId27" Type="http://schemas.openxmlformats.org/officeDocument/2006/relationships/tags" Target="../tags/tag246.xml" /><Relationship Id="rId3" Type="http://schemas.openxmlformats.org/officeDocument/2006/relationships/tags" Target="../tags/tag222.xml" /><Relationship Id="rId4" Type="http://schemas.openxmlformats.org/officeDocument/2006/relationships/tags" Target="../tags/tag223.xml" /><Relationship Id="rId5" Type="http://schemas.openxmlformats.org/officeDocument/2006/relationships/tags" Target="../tags/tag224.xml" /><Relationship Id="rId6" Type="http://schemas.openxmlformats.org/officeDocument/2006/relationships/tags" Target="../tags/tag225.xml" /><Relationship Id="rId7" Type="http://schemas.openxmlformats.org/officeDocument/2006/relationships/tags" Target="../tags/tag226.xml" /><Relationship Id="rId8" Type="http://schemas.openxmlformats.org/officeDocument/2006/relationships/tags" Target="../tags/tag227.xml" /><Relationship Id="rId9" Type="http://schemas.openxmlformats.org/officeDocument/2006/relationships/tags" Target="../tags/tag228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47.xml" /><Relationship Id="rId3" Type="http://schemas.openxmlformats.org/officeDocument/2006/relationships/tags" Target="../tags/tag248.xml" /><Relationship Id="rId4" Type="http://schemas.openxmlformats.org/officeDocument/2006/relationships/tags" Target="../tags/tag249.xml" /><Relationship Id="rId5" Type="http://schemas.openxmlformats.org/officeDocument/2006/relationships/image" Target="../media/image3.png" /><Relationship Id="rId6" Type="http://schemas.openxmlformats.org/officeDocument/2006/relationships/tags" Target="../tags/tag250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diagramColors" Target="../diagrams/colors1.xml" /><Relationship Id="rId2" Type="http://schemas.openxmlformats.org/officeDocument/2006/relationships/tags" Target="../tags/tag251.xml" /><Relationship Id="rId3" Type="http://schemas.openxmlformats.org/officeDocument/2006/relationships/tags" Target="../tags/tag252.xml" /><Relationship Id="rId4" Type="http://schemas.openxmlformats.org/officeDocument/2006/relationships/tags" Target="../tags/tag253.xml" /><Relationship Id="rId5" Type="http://schemas.openxmlformats.org/officeDocument/2006/relationships/tags" Target="../tags/tag254.xml" /><Relationship Id="rId6" Type="http://schemas.microsoft.com/office/2007/relationships/diagramDrawing" Target="../diagrams/drawing1.xml" /><Relationship Id="rId7" Type="http://schemas.openxmlformats.org/officeDocument/2006/relationships/diagramData" Target="../diagrams/data1.xml" /><Relationship Id="rId8" Type="http://schemas.openxmlformats.org/officeDocument/2006/relationships/diagramLayout" Target="../diagrams/layout1.xml" /><Relationship Id="rId9" Type="http://schemas.openxmlformats.org/officeDocument/2006/relationships/diagramQuickStyle" Target="../diagrams/quickStyle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55.xml" /><Relationship Id="rId3" Type="http://schemas.openxmlformats.org/officeDocument/2006/relationships/tags" Target="../tags/tag256.xml" /><Relationship Id="rId4" Type="http://schemas.openxmlformats.org/officeDocument/2006/relationships/tags" Target="../tags/tag257.xml" /><Relationship Id="rId5" Type="http://schemas.openxmlformats.org/officeDocument/2006/relationships/tags" Target="../tags/tag25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diagramColors" Target="../diagrams/colors2.xml" /><Relationship Id="rId2" Type="http://schemas.openxmlformats.org/officeDocument/2006/relationships/tags" Target="../tags/tag259.xml" /><Relationship Id="rId3" Type="http://schemas.openxmlformats.org/officeDocument/2006/relationships/tags" Target="../tags/tag260.xml" /><Relationship Id="rId4" Type="http://schemas.openxmlformats.org/officeDocument/2006/relationships/tags" Target="../tags/tag261.xml" /><Relationship Id="rId5" Type="http://schemas.openxmlformats.org/officeDocument/2006/relationships/tags" Target="../tags/tag262.xml" /><Relationship Id="rId6" Type="http://schemas.microsoft.com/office/2007/relationships/diagramDrawing" Target="../diagrams/drawing2.xml" /><Relationship Id="rId7" Type="http://schemas.openxmlformats.org/officeDocument/2006/relationships/diagramData" Target="../diagrams/data2.xml" /><Relationship Id="rId8" Type="http://schemas.openxmlformats.org/officeDocument/2006/relationships/diagramLayout" Target="../diagrams/layout2.xml" /><Relationship Id="rId9" Type="http://schemas.openxmlformats.org/officeDocument/2006/relationships/diagramQuickStyle" Target="../diagrams/quickStyle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655840" y="1556792"/>
            <a:ext cx="5933028" cy="110807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第四章</a:t>
            </a:r>
            <a:br>
              <a:rPr lang="zh-CN" altLang="en-US"/>
            </a:br>
            <a:r>
              <a:rPr lang="zh-CN" altLang="en-US" smtClean="0"/>
              <a:t>信息系统的搭建实例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5083775" y="3493770"/>
            <a:ext cx="5295900" cy="236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0" rIns="90000" bIns="46800" numCol="1" rtlCol="0" anchor="t" anchorCtr="0" compatLnSpc="1">
            <a:noAutofit/>
          </a:bodyPr>
          <a:lstStyle/>
          <a:p>
            <a:pPr lvl="0" algn="l" defTabSz="685800" fontAlgn="auto"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sz="240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微软雅黑"/>
                <a:sym typeface="+mn-ea"/>
              </a:rPr>
              <a:t>1</a:t>
            </a:r>
            <a:r>
              <a:rPr lang="zh-CN" sz="2400" spc="2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微软雅黑"/>
                <a:sym typeface="+mn-ea"/>
              </a:rPr>
              <a:t>、</a:t>
            </a:r>
            <a:r>
              <a:rPr lang="zh-CN" altLang="en-US" sz="2400" spc="2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微软雅黑"/>
                <a:sym typeface="+mn-ea"/>
              </a:rPr>
              <a:t>搭建信息系统的前期准备</a:t>
            </a:r>
            <a:endParaRPr lang="en-US" altLang="zh-CN" sz="2400" spc="20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微软雅黑"/>
              <a:sym typeface="+mn-ea"/>
            </a:endParaRPr>
          </a:p>
          <a:p>
            <a:pPr lvl="0" defTabSz="685800" fontAlgn="auto">
              <a:spcAft>
                <a:spcPts val="1000"/>
              </a:spcAft>
              <a:buFont typeface="Arial" panose="020b0604020202020204" pitchFamily="34" charset="0"/>
            </a:pPr>
            <a:r>
              <a:rPr lang="en-US" altLang="zh-CN" sz="2400" spc="20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微软雅黑"/>
                <a:sym typeface="+mn-ea"/>
              </a:rPr>
              <a:t>2</a:t>
            </a:r>
            <a:r>
              <a:rPr lang="zh-CN" altLang="en-US" sz="2400" spc="20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微软雅黑"/>
                <a:sym typeface="+mn-ea"/>
              </a:rPr>
              <a:t>、</a:t>
            </a:r>
            <a:r>
              <a:rPr lang="zh-CN" altLang="en-US" sz="2400" spc="2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/>
                <a:sym typeface="+mn-ea"/>
              </a:rPr>
              <a:t>搭建</a:t>
            </a:r>
            <a:r>
              <a:rPr lang="zh-CN" altLang="en-US" sz="2400" spc="200" smtClean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/>
                <a:sym typeface="+mn-ea"/>
              </a:rPr>
              <a:t>信息系统</a:t>
            </a:r>
            <a:endParaRPr lang="en-US" altLang="zh-CN" sz="2400" spc="200" smtClean="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/>
              <a:sym typeface="+mn-ea"/>
            </a:endParaRPr>
          </a:p>
          <a:p>
            <a:pPr lvl="0" defTabSz="685800" fontAlgn="auto">
              <a:spcAft>
                <a:spcPts val="1000"/>
              </a:spcAft>
              <a:buFont typeface="Arial" panose="020b0604020202020204" pitchFamily="34" charset="0"/>
            </a:pPr>
            <a:r>
              <a:rPr lang="en-US" altLang="zh-CN" sz="2400" spc="20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/>
                <a:sym typeface="+mn-ea"/>
              </a:rPr>
              <a:t>3</a:t>
            </a:r>
            <a:r>
              <a:rPr lang="zh-CN" altLang="en-US" sz="2400" spc="20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/>
                <a:sym typeface="+mn-ea"/>
              </a:rPr>
              <a:t>、完善信息系统</a:t>
            </a:r>
            <a:endParaRPr lang="en-US" altLang="zh-CN" sz="2400" spc="200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/>
              <a:sym typeface="+mn-ea"/>
            </a:endParaRPr>
          </a:p>
          <a:p>
            <a:pPr lvl="0" algn="l" defTabSz="685800" fontAlgn="auto"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en-US" altLang="zh-CN" sz="2400" spc="200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微软雅黑"/>
              <a:sym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0000">
            <a:off x="2572385" y="4133215"/>
            <a:ext cx="1493520" cy="1843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738505" y="3582670"/>
            <a:ext cx="1409700" cy="19431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500" smtClean="0"/>
              <a:t>文档编写</a:t>
            </a:r>
            <a:r>
              <a:rPr lang="en-US" altLang="zh-CN" sz="2500" smtClean="0"/>
              <a:t> p142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20664" y="1196752"/>
            <a:ext cx="9563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/>
              <a:t>1.</a:t>
            </a:r>
            <a:r>
              <a:rPr lang="zh-CN" altLang="en-US" sz="2800" smtClean="0"/>
              <a:t>系统文档的分类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按文档不同的服务目的</a:t>
            </a:r>
            <a:endParaRPr lang="zh-CN" altLang="en-US" sz="2800"/>
          </a:p>
        </p:txBody>
      </p:sp>
      <p:graphicFrame>
        <p:nvGraphicFramePr>
          <p:cNvPr id="5" name="图示 4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12600607"/>
              </p:ext>
            </p:extLst>
          </p:nvPr>
        </p:nvGraphicFramePr>
        <p:xfrm>
          <a:off x="4439816" y="1889249"/>
          <a:ext cx="5904656" cy="4708103"/>
        </p:xfrm>
        <a:graphic>
          <a:graphicData uri="http://schemas.openxmlformats.org/drawingml/2006/diagram">
            <dgm:relIds xmlns:dgm="http://schemas.openxmlformats.org/drawingml/2006/diagram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35782069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500" smtClean="0"/>
              <a:t>文档编写</a:t>
            </a:r>
            <a:r>
              <a:rPr lang="en-US" altLang="zh-CN" sz="2500" smtClean="0"/>
              <a:t> p142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20664" y="1196752"/>
            <a:ext cx="9563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/>
              <a:t>2.</a:t>
            </a:r>
            <a:r>
              <a:rPr lang="zh-CN" altLang="en-US" sz="2800" smtClean="0"/>
              <a:t>系统主要文档的内容简介</a:t>
            </a:r>
            <a:endParaRPr lang="en-US" altLang="zh-CN" sz="2800" smtClean="0"/>
          </a:p>
        </p:txBody>
      </p:sp>
      <p:graphicFrame>
        <p:nvGraphicFramePr>
          <p:cNvPr id="7" name="图示 6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09950092"/>
              </p:ext>
            </p:extLst>
          </p:nvPr>
        </p:nvGraphicFramePr>
        <p:xfrm>
          <a:off x="2639616" y="1458362"/>
          <a:ext cx="7488832" cy="5274651"/>
        </p:xfrm>
        <a:graphic>
          <a:graphicData uri="http://schemas.openxmlformats.org/drawingml/2006/diagram">
            <dgm:relIds xmlns:dgm="http://schemas.openxmlformats.org/drawingml/2006/diagram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05692978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55440" y="1124744"/>
            <a:ext cx="9721080" cy="35548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sz="2500"/>
          </a:p>
          <a:p>
            <a:endParaRPr lang="en-US" altLang="zh-CN" sz="2500" smtClean="0"/>
          </a:p>
          <a:p>
            <a:r>
              <a:rPr lang="en-US" altLang="zh-CN" sz="2500" smtClean="0"/>
              <a:t>1.</a:t>
            </a:r>
            <a:r>
              <a:rPr lang="zh-CN" altLang="en-US" sz="2500" smtClean="0"/>
              <a:t>信息系统初步完成后，需对系统进行测试，测试过程包括</a:t>
            </a:r>
            <a:r>
              <a:rPr lang="en-US" altLang="zh-CN" sz="2500" smtClean="0"/>
              <a:t>________</a:t>
            </a:r>
            <a:r>
              <a:rPr lang="zh-CN" altLang="en-US" sz="2500"/>
              <a:t>、</a:t>
            </a:r>
            <a:r>
              <a:rPr lang="en-US" altLang="zh-CN" sz="2500"/>
              <a:t>__________</a:t>
            </a:r>
            <a:r>
              <a:rPr lang="zh-CN" altLang="en-US" sz="2500" smtClean="0"/>
              <a:t>、</a:t>
            </a:r>
            <a:r>
              <a:rPr lang="en-US" altLang="zh-CN" sz="2500"/>
              <a:t> _________</a:t>
            </a:r>
            <a:endParaRPr lang="en-US" altLang="zh-CN" sz="2500" smtClean="0"/>
          </a:p>
          <a:p>
            <a:endParaRPr lang="en-US" altLang="zh-CN" sz="2500"/>
          </a:p>
          <a:p>
            <a:endParaRPr lang="en-US" altLang="zh-CN" sz="2500" smtClean="0"/>
          </a:p>
          <a:p>
            <a:endParaRPr lang="en-US" altLang="zh-CN" sz="2500"/>
          </a:p>
          <a:p>
            <a:r>
              <a:rPr lang="en-US" altLang="zh-CN" sz="2500" smtClean="0"/>
              <a:t>2.</a:t>
            </a:r>
            <a:r>
              <a:rPr lang="zh-CN" altLang="en-US" sz="2500" smtClean="0"/>
              <a:t>系统测试的目的是把</a:t>
            </a:r>
            <a:r>
              <a:rPr lang="en-US" altLang="zh-CN" sz="2500" smtClean="0"/>
              <a:t>__________</a:t>
            </a:r>
            <a:r>
              <a:rPr lang="zh-CN" altLang="en-US" sz="2500" smtClean="0"/>
              <a:t>和</a:t>
            </a:r>
            <a:r>
              <a:rPr lang="en-US" altLang="zh-CN" sz="2500" smtClean="0"/>
              <a:t>_________</a:t>
            </a:r>
            <a:r>
              <a:rPr lang="zh-CN" altLang="en-US" sz="2500" smtClean="0"/>
              <a:t>进行比较，对有矛盾的地方进行修正</a:t>
            </a:r>
            <a:endParaRPr lang="zh-CN" altLang="en-US" sz="250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2500"/>
              <a:t>课堂练习</a:t>
            </a:r>
          </a:p>
        </p:txBody>
      </p:sp>
      <p:sp>
        <p:nvSpPr>
          <p:cNvPr id="5" name="文本框 5"/>
          <p:cNvSpPr txBox="1"/>
          <p:nvPr>
            <p:custDataLst>
              <p:tags r:id="rId5"/>
            </p:custDataLst>
          </p:nvPr>
        </p:nvSpPr>
        <p:spPr>
          <a:xfrm>
            <a:off x="2911671" y="2204864"/>
            <a:ext cx="1467068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硬件测试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5"/>
          <p:cNvSpPr txBox="1"/>
          <p:nvPr>
            <p:custDataLst>
              <p:tags r:id="rId6"/>
            </p:custDataLst>
          </p:nvPr>
        </p:nvSpPr>
        <p:spPr>
          <a:xfrm>
            <a:off x="5073086" y="2223211"/>
            <a:ext cx="1467068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网络测试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5"/>
          <p:cNvSpPr txBox="1"/>
          <p:nvPr>
            <p:custDataLst>
              <p:tags r:id="rId7"/>
            </p:custDataLst>
          </p:nvPr>
        </p:nvSpPr>
        <p:spPr>
          <a:xfrm>
            <a:off x="1103452" y="2204864"/>
            <a:ext cx="1467068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软件测试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5"/>
          <p:cNvSpPr txBox="1"/>
          <p:nvPr>
            <p:custDataLst>
              <p:tags r:id="rId8"/>
            </p:custDataLst>
          </p:nvPr>
        </p:nvSpPr>
        <p:spPr>
          <a:xfrm>
            <a:off x="4339552" y="3717032"/>
            <a:ext cx="1467068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测试结果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5"/>
          <p:cNvSpPr txBox="1"/>
          <p:nvPr>
            <p:custDataLst>
              <p:tags r:id="rId9"/>
            </p:custDataLst>
          </p:nvPr>
        </p:nvSpPr>
        <p:spPr>
          <a:xfrm>
            <a:off x="6375399" y="3717032"/>
            <a:ext cx="1467068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系统需要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500"/>
              <a:t>课堂练习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88647" y="1268760"/>
            <a:ext cx="7535545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500" smtClean="0"/>
              <a:t>3.</a:t>
            </a:r>
            <a:r>
              <a:rPr lang="zh-CN" altLang="en-US" sz="2500" smtClean="0"/>
              <a:t>使用客户端电脑对某系统的服务器端进行测试，不能实现的是（    ）。 </a:t>
            </a:r>
            <a:endParaRPr sz="250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51384" y="2492896"/>
            <a:ext cx="3070071" cy="27853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500" smtClean="0">
                <a:sym typeface="+mn-ea"/>
              </a:rPr>
              <a:t>A.</a:t>
            </a:r>
            <a:r>
              <a:rPr lang="zh-CN" altLang="en-US" sz="2500" smtClean="0">
                <a:sym typeface="+mn-ea"/>
              </a:rPr>
              <a:t>存储压力测试</a:t>
            </a:r>
            <a:endParaRPr lang="en-US" altLang="zh-CN" sz="2500" smtClean="0">
              <a:sym typeface="+mn-ea"/>
            </a:endParaRPr>
          </a:p>
          <a:p>
            <a:endParaRPr lang="en-US" altLang="zh-CN" sz="2500" smtClean="0">
              <a:sym typeface="+mn-ea"/>
            </a:endParaRPr>
          </a:p>
          <a:p>
            <a:r>
              <a:rPr lang="en-US" altLang="zh-CN" sz="2500" smtClean="0">
                <a:sym typeface="+mn-ea"/>
              </a:rPr>
              <a:t>B.</a:t>
            </a:r>
            <a:r>
              <a:rPr lang="zh-CN" altLang="en-US" sz="2500" smtClean="0">
                <a:sym typeface="+mn-ea"/>
              </a:rPr>
              <a:t>响应能力测试</a:t>
            </a:r>
            <a:endParaRPr lang="en-US" altLang="zh-CN" sz="2500" smtClean="0">
              <a:sym typeface="+mn-ea"/>
            </a:endParaRPr>
          </a:p>
          <a:p>
            <a:endParaRPr lang="en-US" altLang="zh-CN" sz="2500" smtClean="0">
              <a:sym typeface="+mn-ea"/>
            </a:endParaRPr>
          </a:p>
          <a:p>
            <a:r>
              <a:rPr lang="en-US" altLang="zh-CN" sz="2500" smtClean="0">
                <a:sym typeface="+mn-ea"/>
              </a:rPr>
              <a:t>C.</a:t>
            </a:r>
            <a:r>
              <a:rPr lang="zh-CN" altLang="en-US" sz="2500" smtClean="0">
                <a:sym typeface="+mn-ea"/>
              </a:rPr>
              <a:t>网络流量压力测试</a:t>
            </a:r>
            <a:endParaRPr lang="en-US" altLang="zh-CN" sz="2500" smtClean="0">
              <a:sym typeface="+mn-ea"/>
            </a:endParaRPr>
          </a:p>
          <a:p>
            <a:endParaRPr lang="en-US" altLang="zh-CN" sz="2500" smtClean="0">
              <a:sym typeface="+mn-ea"/>
            </a:endParaRPr>
          </a:p>
          <a:p>
            <a:r>
              <a:rPr lang="en-US" altLang="zh-CN" sz="2500" smtClean="0">
                <a:sym typeface="+mn-ea"/>
              </a:rPr>
              <a:t>D.</a:t>
            </a:r>
            <a:r>
              <a:rPr lang="zh-CN" altLang="en-US" sz="2500" smtClean="0">
                <a:sym typeface="+mn-ea"/>
              </a:rPr>
              <a:t>服务器所在的位置</a:t>
            </a:r>
            <a:endParaRPr lang="zh-CN" altLang="en-US" sz="2500">
              <a:sym typeface="+mn-ea"/>
            </a:endParaRPr>
          </a:p>
        </p:txBody>
      </p:sp>
      <p:sp>
        <p:nvSpPr>
          <p:cNvPr id="7" name="文本框 5"/>
          <p:cNvSpPr txBox="1"/>
          <p:nvPr>
            <p:custDataLst>
              <p:tags r:id="rId6"/>
            </p:custDataLst>
          </p:nvPr>
        </p:nvSpPr>
        <p:spPr>
          <a:xfrm>
            <a:off x="2351584" y="1738119"/>
            <a:ext cx="415498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500" smtClean="0">
                <a:solidFill>
                  <a:srgbClr val="FF0000"/>
                </a:solidFill>
                <a:sym typeface="+mn-ea"/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500"/>
              <a:t>课堂练习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88647" y="1268760"/>
            <a:ext cx="7535545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500" smtClean="0"/>
              <a:t>4.</a:t>
            </a:r>
            <a:r>
              <a:rPr lang="zh-CN" altLang="en-US" sz="2500" smtClean="0"/>
              <a:t>对某基于</a:t>
            </a:r>
            <a:r>
              <a:rPr lang="en-US" altLang="zh-CN" sz="2500" smtClean="0"/>
              <a:t>Web</a:t>
            </a:r>
            <a:r>
              <a:rPr lang="zh-CN" altLang="en-US" sz="2500" smtClean="0"/>
              <a:t>的信息系统进行软件测试，下面测试过程和方法正确的是（    ）。 </a:t>
            </a:r>
            <a:endParaRPr sz="250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51384" y="2492896"/>
            <a:ext cx="10764485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500" smtClean="0">
                <a:sym typeface="+mn-ea"/>
              </a:rPr>
              <a:t>A.</a:t>
            </a:r>
            <a:r>
              <a:rPr lang="zh-CN" altLang="en-US" sz="2500" smtClean="0">
                <a:sym typeface="+mn-ea"/>
              </a:rPr>
              <a:t>测试时始终保持网络通畅，不能切断网络和更换网络设备</a:t>
            </a:r>
            <a:endParaRPr lang="en-US" altLang="zh-CN" sz="2500" smtClean="0">
              <a:sym typeface="+mn-ea"/>
            </a:endParaRPr>
          </a:p>
          <a:p>
            <a:r>
              <a:rPr lang="en-US" altLang="zh-CN" sz="2500" smtClean="0">
                <a:sym typeface="+mn-ea"/>
              </a:rPr>
              <a:t>B.</a:t>
            </a:r>
            <a:r>
              <a:rPr lang="zh-CN" altLang="en-US" sz="2500" smtClean="0">
                <a:sym typeface="+mn-ea"/>
              </a:rPr>
              <a:t>客户端的网络接入的地点不能进行更换</a:t>
            </a:r>
            <a:endParaRPr lang="en-US" altLang="zh-CN" sz="2500" smtClean="0">
              <a:sym typeface="+mn-ea"/>
            </a:endParaRPr>
          </a:p>
          <a:p>
            <a:r>
              <a:rPr lang="en-US" altLang="zh-CN" sz="2500" smtClean="0">
                <a:sym typeface="+mn-ea"/>
              </a:rPr>
              <a:t>C.</a:t>
            </a:r>
            <a:r>
              <a:rPr lang="zh-CN" altLang="en-US" sz="2500" smtClean="0">
                <a:sym typeface="+mn-ea"/>
              </a:rPr>
              <a:t>测试时输入的数据，为了保证正确性，仅用系统演示提供的数据</a:t>
            </a:r>
            <a:endParaRPr lang="en-US" altLang="zh-CN" sz="2500" smtClean="0">
              <a:sym typeface="+mn-ea"/>
            </a:endParaRPr>
          </a:p>
          <a:p>
            <a:r>
              <a:rPr lang="en-US" altLang="zh-CN" sz="2500" smtClean="0">
                <a:sym typeface="+mn-ea"/>
              </a:rPr>
              <a:t>D.</a:t>
            </a:r>
            <a:r>
              <a:rPr lang="zh-CN" altLang="en-US" sz="2500" smtClean="0">
                <a:sym typeface="+mn-ea"/>
              </a:rPr>
              <a:t>客户端访问系统的软件环境需要进行不断更换，甚至使用跨平台的客户端</a:t>
            </a:r>
            <a:endParaRPr lang="zh-CN" altLang="en-US" sz="2500">
              <a:sym typeface="+mn-ea"/>
            </a:endParaRPr>
          </a:p>
        </p:txBody>
      </p:sp>
      <p:sp>
        <p:nvSpPr>
          <p:cNvPr id="7" name="文本框 5"/>
          <p:cNvSpPr txBox="1"/>
          <p:nvPr>
            <p:custDataLst>
              <p:tags r:id="rId6"/>
            </p:custDataLst>
          </p:nvPr>
        </p:nvSpPr>
        <p:spPr>
          <a:xfrm>
            <a:off x="3621455" y="1738119"/>
            <a:ext cx="415498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500" smtClean="0">
                <a:solidFill>
                  <a:srgbClr val="FF0000"/>
                </a:solidFill>
                <a:sym typeface="+mn-ea"/>
              </a:rPr>
              <a:t>D</a:t>
            </a:r>
          </a:p>
        </p:txBody>
      </p:sp>
      <p:sp>
        <p:nvSpPr>
          <p:cNvPr id="8" name="文本框 5"/>
          <p:cNvSpPr txBox="1"/>
          <p:nvPr>
            <p:custDataLst>
              <p:tags r:id="rId7"/>
            </p:custDataLst>
          </p:nvPr>
        </p:nvSpPr>
        <p:spPr>
          <a:xfrm>
            <a:off x="3363038" y="4509120"/>
            <a:ext cx="2839239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测试系统的兼容性 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1067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55440" y="1124744"/>
            <a:ext cx="9721080" cy="35548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sz="2500"/>
          </a:p>
          <a:p>
            <a:endParaRPr lang="en-US" altLang="zh-CN" sz="2500" smtClean="0"/>
          </a:p>
          <a:p>
            <a:r>
              <a:rPr lang="en-US" altLang="zh-CN" sz="2500" smtClean="0"/>
              <a:t>5.</a:t>
            </a:r>
            <a:r>
              <a:rPr lang="zh-CN" altLang="en-US" sz="2500" smtClean="0"/>
              <a:t>软件测试的方法很多，最常用的测试包括正确性证明</a:t>
            </a:r>
            <a:r>
              <a:rPr lang="en-US" altLang="zh-CN" sz="2500" smtClean="0"/>
              <a:t>________</a:t>
            </a:r>
            <a:r>
              <a:rPr lang="zh-CN" altLang="en-US" sz="2500"/>
              <a:t>、</a:t>
            </a:r>
            <a:r>
              <a:rPr lang="en-US" altLang="zh-CN" sz="2500" smtClean="0"/>
              <a:t>__________</a:t>
            </a:r>
            <a:endParaRPr lang="en-US" altLang="zh-CN" sz="2500"/>
          </a:p>
          <a:p>
            <a:endParaRPr lang="en-US" altLang="zh-CN" sz="2500" smtClean="0"/>
          </a:p>
          <a:p>
            <a:endParaRPr lang="en-US" altLang="zh-CN" sz="2500"/>
          </a:p>
          <a:p>
            <a:r>
              <a:rPr lang="en-US" altLang="zh-CN" sz="2500" smtClean="0"/>
              <a:t>6.</a:t>
            </a:r>
            <a:r>
              <a:rPr lang="zh-CN" altLang="en-US" sz="2500" smtClean="0"/>
              <a:t>系统文档内容应包括可行性研究报告、系统分析说明书</a:t>
            </a:r>
            <a:r>
              <a:rPr lang="en-US" altLang="zh-CN" sz="2500" smtClean="0"/>
              <a:t>__________</a:t>
            </a:r>
            <a:r>
              <a:rPr lang="en-US" altLang="zh-CN" sz="2500"/>
              <a:t>__</a:t>
            </a:r>
            <a:r>
              <a:rPr lang="en-US" altLang="zh-CN" sz="2500" smtClean="0"/>
              <a:t>__</a:t>
            </a:r>
            <a:r>
              <a:rPr lang="zh-CN" altLang="en-US" sz="2500" smtClean="0"/>
              <a:t>、</a:t>
            </a:r>
            <a:r>
              <a:rPr lang="en-US" altLang="zh-CN" sz="2500" smtClean="0"/>
              <a:t>_______</a:t>
            </a:r>
            <a:r>
              <a:rPr lang="en-US" altLang="zh-CN" sz="2500"/>
              <a:t>_______</a:t>
            </a:r>
            <a:r>
              <a:rPr lang="zh-CN" altLang="en-US" sz="2500" smtClean="0"/>
              <a:t>、</a:t>
            </a:r>
            <a:r>
              <a:rPr lang="en-US" altLang="zh-CN" sz="2500" smtClean="0"/>
              <a:t>__________________</a:t>
            </a:r>
            <a:r>
              <a:rPr lang="zh-CN" altLang="en-US" sz="2500" smtClean="0"/>
              <a:t>、系统测试报告和系统评估报告</a:t>
            </a:r>
            <a:endParaRPr lang="zh-CN" altLang="en-US" sz="250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2500"/>
              <a:t>课堂练习</a:t>
            </a:r>
          </a:p>
        </p:txBody>
      </p:sp>
      <p:sp>
        <p:nvSpPr>
          <p:cNvPr id="5" name="文本框 5"/>
          <p:cNvSpPr txBox="1"/>
          <p:nvPr>
            <p:custDataLst>
              <p:tags r:id="rId5"/>
            </p:custDataLst>
          </p:nvPr>
        </p:nvSpPr>
        <p:spPr>
          <a:xfrm>
            <a:off x="1438984" y="2204864"/>
            <a:ext cx="1467068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动态测试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5"/>
          <p:cNvSpPr txBox="1"/>
          <p:nvPr>
            <p:custDataLst>
              <p:tags r:id="rId6"/>
            </p:custDataLst>
          </p:nvPr>
        </p:nvSpPr>
        <p:spPr>
          <a:xfrm>
            <a:off x="8688288" y="1746157"/>
            <a:ext cx="1467068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静态测试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5"/>
          <p:cNvSpPr txBox="1"/>
          <p:nvPr>
            <p:custDataLst>
              <p:tags r:id="rId7"/>
            </p:custDataLst>
          </p:nvPr>
        </p:nvSpPr>
        <p:spPr>
          <a:xfrm>
            <a:off x="1127448" y="3700149"/>
            <a:ext cx="2428870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系统设计说明书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5"/>
          <p:cNvSpPr txBox="1"/>
          <p:nvPr>
            <p:custDataLst>
              <p:tags r:id="rId8"/>
            </p:custDataLst>
          </p:nvPr>
        </p:nvSpPr>
        <p:spPr>
          <a:xfrm>
            <a:off x="4079776" y="3707937"/>
            <a:ext cx="2108269" cy="4770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程序设计报告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5"/>
          <p:cNvSpPr txBox="1"/>
          <p:nvPr>
            <p:custDataLst>
              <p:tags r:id="rId9"/>
            </p:custDataLst>
          </p:nvPr>
        </p:nvSpPr>
        <p:spPr>
          <a:xfrm>
            <a:off x="6577253" y="3698881"/>
            <a:ext cx="311914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500" smtClean="0">
                <a:solidFill>
                  <a:srgbClr val="FF0000"/>
                </a:solidFill>
                <a:sym typeface="+mn-ea"/>
              </a:rPr>
              <a:t>系统使用和维护手册</a:t>
            </a:r>
            <a:endParaRPr lang="en-US" altLang="zh-CN" sz="2500" smtClean="0"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415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383790" y="2782570"/>
            <a:ext cx="7983220" cy="742950"/>
          </a:xfrm>
        </p:spPr>
        <p:txBody>
          <a:bodyPr>
            <a:normAutofit fontScale="90000"/>
          </a:bodyPr>
          <a:lstStyle/>
          <a:p>
            <a:r>
              <a:rPr lang="zh-CN" altLang="en-US" sz="4000">
                <a:solidFill>
                  <a:schemeClr val="bg1"/>
                </a:solidFill>
                <a:sym typeface="+mn-ea"/>
              </a:rPr>
              <a:t>每一种知识都需要努力，</a:t>
            </a:r>
            <a:br>
              <a:rPr lang="en-US" altLang="zh-CN" sz="4000">
                <a:solidFill>
                  <a:schemeClr val="bg1"/>
                </a:solidFill>
                <a:sym typeface="+mn-ea"/>
              </a:rPr>
            </a:br>
            <a:r>
              <a:rPr lang="zh-CN" altLang="en-US" sz="4000">
                <a:solidFill>
                  <a:schemeClr val="bg1"/>
                </a:solidFill>
                <a:sym typeface="+mn-ea"/>
              </a:rPr>
              <a:t>都需要付出，感谢你们！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24300" y="12382500"/>
            <a:ext cx="342900" cy="254000"/>
          </a:xfrm>
          <a:prstGeom prst="cube">
            <a:avLst/>
          </a:prstGeom>
        </p:spPr>
      </p:pic>
      <p:pic>
        <p:nvPicPr>
          <p:cNvPr id="4" name="New picture"/>
          <p:cNvPicPr/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782300" y="116713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3714" y="1969135"/>
            <a:ext cx="5134812" cy="742950"/>
          </a:xfrm>
        </p:spPr>
        <p:txBody>
          <a:bodyPr/>
          <a:lstStyle/>
          <a:p>
            <a:pPr algn="l"/>
            <a:r>
              <a:rPr lang="zh-CN" altLang="en-US" sz="2400"/>
              <a:t>学习目标：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032635" y="2166620"/>
            <a:ext cx="678688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方正小标宋简体" panose="02000000000000000000" charset="-122"/>
                <a:ea typeface="方正小标宋简体" panose="02000000000000000000" charset="-122"/>
                <a:cs typeface="方正小标宋简体" panose="02000000000000000000" charset="-122"/>
                <a:sym typeface="+mn-ea"/>
              </a:rPr>
              <a:t>1</a:t>
            </a:r>
            <a:r>
              <a:rPr lang="zh-CN" altLang="en-US" sz="1600" smtClean="0">
                <a:solidFill>
                  <a:schemeClr val="bg1"/>
                </a:solidFill>
                <a:latin typeface="方正小标宋简体" panose="02000000000000000000" charset="-122"/>
                <a:ea typeface="方正小标宋简体" panose="02000000000000000000" charset="-122"/>
                <a:cs typeface="方正小标宋简体" panose="02000000000000000000" charset="-122"/>
                <a:sym typeface="+mn-ea"/>
              </a:rPr>
              <a:t>、了解系统</a:t>
            </a:r>
            <a:r>
              <a:rPr lang="zh-CN" altLang="en-US" sz="1600">
                <a:solidFill>
                  <a:schemeClr val="bg1"/>
                </a:solidFill>
                <a:latin typeface="方正小标宋简体" panose="02000000000000000000" charset="-122"/>
                <a:ea typeface="方正小标宋简体" panose="02000000000000000000" charset="-122"/>
                <a:cs typeface="方正小标宋简体" panose="02000000000000000000" charset="-122"/>
                <a:sym typeface="+mn-ea"/>
              </a:rPr>
              <a:t>测试。 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  <a:latin typeface="方正小标宋简体" panose="02000000000000000000" charset="-122"/>
                <a:ea typeface="方正小标宋简体" panose="02000000000000000000" charset="-122"/>
                <a:cs typeface="方正小标宋简体" panose="02000000000000000000" charset="-122"/>
                <a:sym typeface="+mn-ea"/>
              </a:rPr>
              <a:t>2</a:t>
            </a:r>
            <a:r>
              <a:rPr lang="zh-CN" altLang="en-US" sz="1600" smtClean="0">
                <a:solidFill>
                  <a:schemeClr val="bg1"/>
                </a:solidFill>
                <a:latin typeface="方正小标宋简体" panose="02000000000000000000" charset="-122"/>
                <a:ea typeface="方正小标宋简体" panose="02000000000000000000" charset="-122"/>
                <a:cs typeface="方正小标宋简体" panose="02000000000000000000" charset="-122"/>
                <a:sym typeface="+mn-ea"/>
              </a:rPr>
              <a:t>、文档编写</a:t>
            </a:r>
            <a:r>
              <a:rPr lang="zh-CN" altLang="en-US" sz="1600">
                <a:solidFill>
                  <a:schemeClr val="bg1"/>
                </a:solidFill>
                <a:latin typeface="方正小标宋简体" panose="02000000000000000000" charset="-122"/>
                <a:ea typeface="方正小标宋简体" panose="02000000000000000000" charset="-122"/>
                <a:cs typeface="方正小标宋简体" panose="02000000000000000000" charset="-122"/>
                <a:sym typeface="+mn-ea"/>
              </a:rPr>
              <a:t>。 </a:t>
            </a: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方正小标宋简体" panose="02000000000000000000" charset="-122"/>
                <a:ea typeface="方正小标宋简体" panose="02000000000000000000" charset="-122"/>
                <a:cs typeface="方正小标宋简体" panose="02000000000000000000" charset="-122"/>
                <a:sym typeface="+mn-ea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方正小标宋简体" panose="02000000000000000000" charset="-122"/>
                <a:ea typeface="方正小标宋简体" panose="02000000000000000000" charset="-122"/>
                <a:cs typeface="方正小标宋简体" panose="02000000000000000000" charset="-122"/>
                <a:sym typeface="+mn-ea"/>
              </a:rPr>
              <a:t>、将信息系统逐步抽象分解为数据的收集、存储、反馈，简化实例。</a:t>
            </a: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方正小标宋简体" panose="02000000000000000000" charset="-122"/>
                <a:ea typeface="方正小标宋简体" panose="02000000000000000000" charset="-122"/>
                <a:cs typeface="方正小标宋简体" panose="02000000000000000000" charset="-122"/>
                <a:sym typeface="+mn-ea"/>
              </a:rPr>
              <a:t>4</a:t>
            </a:r>
            <a:r>
              <a:rPr lang="zh-CN" altLang="en-US" sz="1600">
                <a:solidFill>
                  <a:schemeClr val="bg1"/>
                </a:solidFill>
                <a:latin typeface="方正小标宋简体" panose="02000000000000000000" charset="-122"/>
                <a:ea typeface="方正小标宋简体" panose="02000000000000000000" charset="-122"/>
                <a:cs typeface="方正小标宋简体" panose="02000000000000000000" charset="-122"/>
                <a:sym typeface="+mn-ea"/>
              </a:rPr>
              <a:t>、让学生在对该示例系统进行剖析学习的基础上，尝试修改参数或代码。</a:t>
            </a:r>
          </a:p>
          <a:p>
            <a:pPr algn="l" eaLnBrk="1" latinLnBrk="0" hangingPunct="1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方正小标宋简体" panose="02000000000000000000" charset="-122"/>
              <a:ea typeface="方正小标宋简体" panose="02000000000000000000" charset="-122"/>
              <a:cs typeface="方正小标宋简体" panose="02000000000000000000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500"/>
              <a:t>知识</a:t>
            </a:r>
            <a:r>
              <a:rPr lang="zh-CN" altLang="en-US" sz="2500" smtClean="0"/>
              <a:t>回顾</a:t>
            </a:r>
            <a:endParaRPr lang="zh-CN" altLang="en-US" sz="2500"/>
          </a:p>
        </p:txBody>
      </p:sp>
      <p:grpSp>
        <p:nvGrpSpPr>
          <p:cNvPr id="6" name="2243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43022" y="1336716"/>
            <a:ext cx="9531794" cy="3100395"/>
            <a:chOff x="673100" y="1520561"/>
            <a:chExt cx="10829870" cy="3816878"/>
          </a:xfrm>
        </p:grpSpPr>
        <p:sp>
          <p:nvSpPr>
            <p:cNvPr id="7" name="îS1ídê"/>
            <p:cNvSpPr/>
            <p:nvPr>
              <p:custDataLst>
                <p:tags r:id="rId5"/>
              </p:custDataLst>
            </p:nvPr>
          </p:nvSpPr>
          <p:spPr>
            <a:xfrm>
              <a:off x="4838700" y="2177803"/>
              <a:ext cx="2514600" cy="2514600"/>
            </a:xfrm>
            <a:prstGeom prst="donut">
              <a:avLst>
                <a:gd name="adj" fmla="val 21443"/>
              </a:avLst>
            </a:prstGeom>
            <a:solidFill>
              <a:schemeClr val="bg1">
                <a:lumMod val="95000"/>
              </a:schemeClr>
            </a:solidFill>
            <a:ln w="57150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i="1" smtClean="0">
                  <a:solidFill>
                    <a:schemeClr val="tx1"/>
                  </a:solidFill>
                  <a:ea typeface="微软雅黑"/>
                </a:rPr>
                <a:t>信息系统硬件</a:t>
              </a:r>
            </a:p>
          </p:txBody>
        </p:sp>
        <p:sp>
          <p:nvSpPr>
            <p:cNvPr id="8" name="îŝļîḍè"/>
            <p:cNvSpPr/>
            <p:nvPr>
              <p:custDataLst>
                <p:tags r:id="rId6"/>
              </p:custDataLst>
            </p:nvPr>
          </p:nvSpPr>
          <p:spPr bwMode="auto">
            <a:xfrm>
              <a:off x="4280788" y="2545991"/>
              <a:ext cx="1153290" cy="2006100"/>
            </a:xfrm>
            <a:custGeom>
              <a:cxnLst>
                <a:cxn ang="0">
                  <a:pos x="167" y="466"/>
                </a:cxn>
                <a:cxn ang="0">
                  <a:pos x="21" y="289"/>
                </a:cxn>
                <a:cxn ang="0">
                  <a:pos x="268" y="0"/>
                </a:cxn>
                <a:cxn ang="0">
                  <a:pos x="143" y="251"/>
                </a:cxn>
                <a:cxn ang="0">
                  <a:pos x="167" y="466"/>
                </a:cxn>
              </a:cxnLst>
              <a:rect l="0" t="0" r="r" b="b"/>
              <a:pathLst>
                <a:path w="268" h="466">
                  <a:moveTo>
                    <a:pt x="167" y="466"/>
                  </a:moveTo>
                  <a:cubicBezTo>
                    <a:pt x="167" y="466"/>
                    <a:pt x="37" y="425"/>
                    <a:pt x="21" y="289"/>
                  </a:cubicBezTo>
                  <a:cubicBezTo>
                    <a:pt x="0" y="124"/>
                    <a:pt x="268" y="0"/>
                    <a:pt x="268" y="0"/>
                  </a:cubicBezTo>
                  <a:cubicBezTo>
                    <a:pt x="268" y="0"/>
                    <a:pt x="158" y="137"/>
                    <a:pt x="143" y="251"/>
                  </a:cubicBezTo>
                  <a:cubicBezTo>
                    <a:pt x="127" y="376"/>
                    <a:pt x="167" y="466"/>
                    <a:pt x="167" y="466"/>
                  </a:cubicBezTo>
                  <a:close/>
                </a:path>
              </a:pathLst>
            </a:custGeom>
            <a:solidFill>
              <a:srgbClr val="0085C8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9" name="iŝľïḓè"/>
            <p:cNvSpPr/>
            <p:nvPr>
              <p:custDataLst>
                <p:tags r:id="rId7"/>
              </p:custDataLst>
            </p:nvPr>
          </p:nvSpPr>
          <p:spPr bwMode="auto">
            <a:xfrm>
              <a:off x="4451344" y="1679257"/>
              <a:ext cx="2079170" cy="1363172"/>
            </a:xfrm>
            <a:custGeom>
              <a:cxnLst>
                <a:cxn ang="0">
                  <a:pos x="29" y="316"/>
                </a:cxn>
                <a:cxn ang="0">
                  <a:pos x="109" y="101"/>
                </a:cxn>
                <a:cxn ang="0">
                  <a:pos x="483" y="170"/>
                </a:cxn>
                <a:cxn ang="0">
                  <a:pos x="204" y="188"/>
                </a:cxn>
                <a:cxn ang="0">
                  <a:pos x="29" y="316"/>
                </a:cxn>
              </a:cxnLst>
              <a:rect l="0" t="0" r="r" b="b"/>
              <a:pathLst>
                <a:path w="482" h="316">
                  <a:moveTo>
                    <a:pt x="29" y="316"/>
                  </a:moveTo>
                  <a:cubicBezTo>
                    <a:pt x="29" y="316"/>
                    <a:pt x="0" y="183"/>
                    <a:pt x="109" y="101"/>
                  </a:cubicBezTo>
                  <a:cubicBezTo>
                    <a:pt x="242" y="0"/>
                    <a:pt x="483" y="170"/>
                    <a:pt x="483" y="170"/>
                  </a:cubicBezTo>
                  <a:cubicBezTo>
                    <a:pt x="483" y="170"/>
                    <a:pt x="310" y="144"/>
                    <a:pt x="204" y="188"/>
                  </a:cubicBezTo>
                  <a:cubicBezTo>
                    <a:pt x="87" y="236"/>
                    <a:pt x="29" y="316"/>
                    <a:pt x="29" y="316"/>
                  </a:cubicBezTo>
                  <a:close/>
                </a:path>
              </a:pathLst>
            </a:custGeom>
            <a:solidFill>
              <a:srgbClr val="0070A6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10" name="îṧľîďe"/>
            <p:cNvSpPr/>
            <p:nvPr>
              <p:custDataLst>
                <p:tags r:id="rId8"/>
              </p:custDataLst>
            </p:nvPr>
          </p:nvSpPr>
          <p:spPr bwMode="auto">
            <a:xfrm>
              <a:off x="5673670" y="1520561"/>
              <a:ext cx="1632473" cy="1774157"/>
            </a:xfrm>
            <a:custGeom>
              <a:cxnLst>
                <a:cxn ang="0">
                  <a:pos x="0" y="93"/>
                </a:cxn>
                <a:cxn ang="0">
                  <a:pos x="226" y="54"/>
                </a:cxn>
                <a:cxn ang="0">
                  <a:pos x="353" y="412"/>
                </a:cxn>
                <a:cxn ang="0">
                  <a:pos x="198" y="179"/>
                </a:cxn>
                <a:cxn ang="0">
                  <a:pos x="0" y="93"/>
                </a:cxn>
              </a:cxnLst>
              <a:rect l="0" t="0" r="r" b="b"/>
              <a:pathLst>
                <a:path w="380" h="412">
                  <a:moveTo>
                    <a:pt x="0" y="93"/>
                  </a:moveTo>
                  <a:cubicBezTo>
                    <a:pt x="0" y="93"/>
                    <a:pt x="100" y="0"/>
                    <a:pt x="226" y="54"/>
                  </a:cubicBezTo>
                  <a:cubicBezTo>
                    <a:pt x="380" y="119"/>
                    <a:pt x="353" y="412"/>
                    <a:pt x="353" y="412"/>
                  </a:cubicBezTo>
                  <a:cubicBezTo>
                    <a:pt x="353" y="412"/>
                    <a:pt x="289" y="249"/>
                    <a:pt x="198" y="179"/>
                  </a:cubicBezTo>
                  <a:cubicBezTo>
                    <a:pt x="98" y="102"/>
                    <a:pt x="0" y="93"/>
                    <a:pt x="0" y="93"/>
                  </a:cubicBezTo>
                  <a:close/>
                </a:path>
              </a:pathLst>
            </a:custGeom>
            <a:solidFill>
              <a:srgbClr val="0085C8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11" name="îSľïḓè"/>
            <p:cNvSpPr/>
            <p:nvPr>
              <p:custDataLst>
                <p:tags r:id="rId9"/>
              </p:custDataLst>
            </p:nvPr>
          </p:nvSpPr>
          <p:spPr bwMode="auto">
            <a:xfrm>
              <a:off x="6757922" y="2309979"/>
              <a:ext cx="1153290" cy="2006100"/>
            </a:xfrm>
            <a:custGeom>
              <a:cxnLst>
                <a:cxn ang="0">
                  <a:pos x="101" y="0"/>
                </a:cxn>
                <a:cxn ang="0">
                  <a:pos x="247" y="177"/>
                </a:cxn>
                <a:cxn ang="0">
                  <a:pos x="0" y="466"/>
                </a:cxn>
                <a:cxn ang="0">
                  <a:pos x="125" y="215"/>
                </a:cxn>
                <a:cxn ang="0">
                  <a:pos x="101" y="0"/>
                </a:cxn>
              </a:cxnLst>
              <a:rect l="0" t="0" r="r" b="b"/>
              <a:pathLst>
                <a:path w="268" h="466">
                  <a:moveTo>
                    <a:pt x="101" y="0"/>
                  </a:moveTo>
                  <a:cubicBezTo>
                    <a:pt x="101" y="0"/>
                    <a:pt x="231" y="41"/>
                    <a:pt x="247" y="177"/>
                  </a:cubicBezTo>
                  <a:cubicBezTo>
                    <a:pt x="268" y="342"/>
                    <a:pt x="0" y="466"/>
                    <a:pt x="0" y="466"/>
                  </a:cubicBezTo>
                  <a:cubicBezTo>
                    <a:pt x="0" y="466"/>
                    <a:pt x="110" y="329"/>
                    <a:pt x="125" y="215"/>
                  </a:cubicBezTo>
                  <a:cubicBezTo>
                    <a:pt x="141" y="90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0070A6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12" name="išḷîḑe"/>
            <p:cNvSpPr/>
            <p:nvPr>
              <p:custDataLst>
                <p:tags r:id="rId10"/>
              </p:custDataLst>
            </p:nvPr>
          </p:nvSpPr>
          <p:spPr bwMode="auto">
            <a:xfrm>
              <a:off x="5661487" y="3819639"/>
              <a:ext cx="2075110" cy="1363172"/>
            </a:xfrm>
            <a:custGeom>
              <a:cxnLst>
                <a:cxn ang="0">
                  <a:pos x="454" y="0"/>
                </a:cxn>
                <a:cxn ang="0">
                  <a:pos x="374" y="215"/>
                </a:cxn>
                <a:cxn ang="0">
                  <a:pos x="0" y="146"/>
                </a:cxn>
                <a:cxn ang="0">
                  <a:pos x="280" y="128"/>
                </a:cxn>
                <a:cxn ang="0">
                  <a:pos x="454" y="0"/>
                </a:cxn>
              </a:cxnLst>
              <a:rect l="0" t="0" r="r" b="b"/>
              <a:pathLst>
                <a:path w="482" h="316">
                  <a:moveTo>
                    <a:pt x="454" y="0"/>
                  </a:moveTo>
                  <a:cubicBezTo>
                    <a:pt x="454" y="0"/>
                    <a:pt x="483" y="133"/>
                    <a:pt x="374" y="215"/>
                  </a:cubicBezTo>
                  <a:cubicBezTo>
                    <a:pt x="241" y="316"/>
                    <a:pt x="0" y="146"/>
                    <a:pt x="0" y="146"/>
                  </a:cubicBezTo>
                  <a:cubicBezTo>
                    <a:pt x="0" y="146"/>
                    <a:pt x="173" y="172"/>
                    <a:pt x="280" y="128"/>
                  </a:cubicBezTo>
                  <a:cubicBezTo>
                    <a:pt x="396" y="80"/>
                    <a:pt x="454" y="0"/>
                    <a:pt x="454" y="0"/>
                  </a:cubicBezTo>
                  <a:close/>
                </a:path>
              </a:pathLst>
            </a:custGeom>
            <a:solidFill>
              <a:srgbClr val="0085C8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13" name="iṥ1ïde"/>
            <p:cNvSpPr/>
            <p:nvPr>
              <p:custDataLst>
                <p:tags r:id="rId11"/>
              </p:custDataLst>
            </p:nvPr>
          </p:nvSpPr>
          <p:spPr bwMode="auto">
            <a:xfrm>
              <a:off x="4881797" y="3563282"/>
              <a:ext cx="1632473" cy="1774157"/>
            </a:xfrm>
            <a:custGeom>
              <a:cxnLst>
                <a:cxn ang="0">
                  <a:pos x="380" y="320"/>
                </a:cxn>
                <a:cxn ang="0">
                  <a:pos x="154" y="359"/>
                </a:cxn>
                <a:cxn ang="0">
                  <a:pos x="27" y="0"/>
                </a:cxn>
                <a:cxn ang="0">
                  <a:pos x="182" y="233"/>
                </a:cxn>
                <a:cxn ang="0">
                  <a:pos x="380" y="320"/>
                </a:cxn>
              </a:cxnLst>
              <a:rect l="0" t="0" r="r" b="b"/>
              <a:pathLst>
                <a:path w="380" h="412">
                  <a:moveTo>
                    <a:pt x="380" y="320"/>
                  </a:moveTo>
                  <a:cubicBezTo>
                    <a:pt x="380" y="320"/>
                    <a:pt x="280" y="412"/>
                    <a:pt x="154" y="359"/>
                  </a:cubicBezTo>
                  <a:cubicBezTo>
                    <a:pt x="0" y="294"/>
                    <a:pt x="27" y="0"/>
                    <a:pt x="27" y="0"/>
                  </a:cubicBezTo>
                  <a:cubicBezTo>
                    <a:pt x="27" y="0"/>
                    <a:pt x="91" y="163"/>
                    <a:pt x="182" y="233"/>
                  </a:cubicBezTo>
                  <a:cubicBezTo>
                    <a:pt x="282" y="310"/>
                    <a:pt x="380" y="320"/>
                    <a:pt x="380" y="320"/>
                  </a:cubicBezTo>
                  <a:close/>
                </a:path>
              </a:pathLst>
            </a:custGeom>
            <a:solidFill>
              <a:srgbClr val="0070A6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14" name="ïŝľîḑè"/>
            <p:cNvSpPr/>
            <p:nvPr>
              <p:custDataLst>
                <p:tags r:id="rId12"/>
              </p:custDataLst>
            </p:nvPr>
          </p:nvSpPr>
          <p:spPr bwMode="auto">
            <a:xfrm>
              <a:off x="4485630" y="3458222"/>
              <a:ext cx="297808" cy="458165"/>
            </a:xfrm>
            <a:custGeom>
              <a:gdLst>
                <a:gd name="connsiteX0" fmla="*/ 57137 w 297808"/>
                <a:gd name="connsiteY0" fmla="*/ 343940 h 458165"/>
                <a:gd name="connsiteX1" fmla="*/ 70989 w 297808"/>
                <a:gd name="connsiteY1" fmla="*/ 345028 h 458165"/>
                <a:gd name="connsiteX2" fmla="*/ 103886 w 297808"/>
                <a:gd name="connsiteY2" fmla="*/ 353731 h 458165"/>
                <a:gd name="connsiteX3" fmla="*/ 193922 w 297808"/>
                <a:gd name="connsiteY3" fmla="*/ 353731 h 458165"/>
                <a:gd name="connsiteX4" fmla="*/ 207773 w 297808"/>
                <a:gd name="connsiteY4" fmla="*/ 374618 h 458165"/>
                <a:gd name="connsiteX5" fmla="*/ 117738 w 297808"/>
                <a:gd name="connsiteY5" fmla="*/ 388542 h 458165"/>
                <a:gd name="connsiteX6" fmla="*/ 228551 w 297808"/>
                <a:gd name="connsiteY6" fmla="*/ 395504 h 458165"/>
                <a:gd name="connsiteX7" fmla="*/ 277031 w 297808"/>
                <a:gd name="connsiteY7" fmla="*/ 353731 h 458165"/>
                <a:gd name="connsiteX8" fmla="*/ 297808 w 297808"/>
                <a:gd name="connsiteY8" fmla="*/ 360693 h 458165"/>
                <a:gd name="connsiteX9" fmla="*/ 207773 w 297808"/>
                <a:gd name="connsiteY9" fmla="*/ 444241 h 458165"/>
                <a:gd name="connsiteX10" fmla="*/ 83109 w 297808"/>
                <a:gd name="connsiteY10" fmla="*/ 451203 h 458165"/>
                <a:gd name="connsiteX11" fmla="*/ 55406 w 297808"/>
                <a:gd name="connsiteY11" fmla="*/ 458165 h 458165"/>
                <a:gd name="connsiteX12" fmla="*/ 0 w 297808"/>
                <a:gd name="connsiteY12" fmla="*/ 395504 h 458165"/>
                <a:gd name="connsiteX13" fmla="*/ 48480 w 297808"/>
                <a:gd name="connsiteY13" fmla="*/ 346768 h 458165"/>
                <a:gd name="connsiteX14" fmla="*/ 57137 w 297808"/>
                <a:gd name="connsiteY14" fmla="*/ 343940 h 458165"/>
                <a:gd name="connsiteX15" fmla="*/ 124647 w 297808"/>
                <a:gd name="connsiteY15" fmla="*/ 278717 h 458165"/>
                <a:gd name="connsiteX16" fmla="*/ 215158 w 297808"/>
                <a:gd name="connsiteY16" fmla="*/ 278717 h 458165"/>
                <a:gd name="connsiteX17" fmla="*/ 229083 w 297808"/>
                <a:gd name="connsiteY17" fmla="*/ 291808 h 458165"/>
                <a:gd name="connsiteX18" fmla="*/ 215158 w 297808"/>
                <a:gd name="connsiteY18" fmla="*/ 304898 h 458165"/>
                <a:gd name="connsiteX19" fmla="*/ 212547 w 297808"/>
                <a:gd name="connsiteY19" fmla="*/ 304898 h 458165"/>
                <a:gd name="connsiteX20" fmla="*/ 201234 w 297808"/>
                <a:gd name="connsiteY20" fmla="*/ 304898 h 458165"/>
                <a:gd name="connsiteX21" fmla="*/ 173384 w 297808"/>
                <a:gd name="connsiteY21" fmla="*/ 324534 h 458165"/>
                <a:gd name="connsiteX22" fmla="*/ 145534 w 297808"/>
                <a:gd name="connsiteY22" fmla="*/ 304898 h 458165"/>
                <a:gd name="connsiteX23" fmla="*/ 124647 w 297808"/>
                <a:gd name="connsiteY23" fmla="*/ 304898 h 458165"/>
                <a:gd name="connsiteX24" fmla="*/ 110722 w 297808"/>
                <a:gd name="connsiteY24" fmla="*/ 291808 h 458165"/>
                <a:gd name="connsiteX25" fmla="*/ 124647 w 297808"/>
                <a:gd name="connsiteY25" fmla="*/ 278717 h 458165"/>
                <a:gd name="connsiteX26" fmla="*/ 117685 w 297808"/>
                <a:gd name="connsiteY26" fmla="*/ 248173 h 458165"/>
                <a:gd name="connsiteX27" fmla="*/ 222121 w 297808"/>
                <a:gd name="connsiteY27" fmla="*/ 248173 h 458165"/>
                <a:gd name="connsiteX28" fmla="*/ 229083 w 297808"/>
                <a:gd name="connsiteY28" fmla="*/ 263445 h 458165"/>
                <a:gd name="connsiteX29" fmla="*/ 222121 w 297808"/>
                <a:gd name="connsiteY29" fmla="*/ 271081 h 458165"/>
                <a:gd name="connsiteX30" fmla="*/ 117685 w 297808"/>
                <a:gd name="connsiteY30" fmla="*/ 271081 h 458165"/>
                <a:gd name="connsiteX31" fmla="*/ 110722 w 297808"/>
                <a:gd name="connsiteY31" fmla="*/ 263445 h 458165"/>
                <a:gd name="connsiteX32" fmla="*/ 117685 w 297808"/>
                <a:gd name="connsiteY32" fmla="*/ 248173 h 458165"/>
                <a:gd name="connsiteX33" fmla="*/ 171443 w 297808"/>
                <a:gd name="connsiteY33" fmla="*/ 61852 h 458165"/>
                <a:gd name="connsiteX34" fmla="*/ 157649 w 297808"/>
                <a:gd name="connsiteY34" fmla="*/ 89342 h 458165"/>
                <a:gd name="connsiteX35" fmla="*/ 123163 w 297808"/>
                <a:gd name="connsiteY35" fmla="*/ 96215 h 458165"/>
                <a:gd name="connsiteX36" fmla="*/ 143855 w 297808"/>
                <a:gd name="connsiteY36" fmla="*/ 116832 h 458165"/>
                <a:gd name="connsiteX37" fmla="*/ 143855 w 297808"/>
                <a:gd name="connsiteY37" fmla="*/ 144322 h 458165"/>
                <a:gd name="connsiteX38" fmla="*/ 171443 w 297808"/>
                <a:gd name="connsiteY38" fmla="*/ 130577 h 458165"/>
                <a:gd name="connsiteX39" fmla="*/ 192135 w 297808"/>
                <a:gd name="connsiteY39" fmla="*/ 144322 h 458165"/>
                <a:gd name="connsiteX40" fmla="*/ 192135 w 297808"/>
                <a:gd name="connsiteY40" fmla="*/ 116832 h 458165"/>
                <a:gd name="connsiteX41" fmla="*/ 212826 w 297808"/>
                <a:gd name="connsiteY41" fmla="*/ 96215 h 458165"/>
                <a:gd name="connsiteX42" fmla="*/ 178340 w 297808"/>
                <a:gd name="connsiteY42" fmla="*/ 89342 h 458165"/>
                <a:gd name="connsiteX43" fmla="*/ 171443 w 297808"/>
                <a:gd name="connsiteY43" fmla="*/ 61852 h 458165"/>
                <a:gd name="connsiteX44" fmla="*/ 171443 w 297808"/>
                <a:gd name="connsiteY44" fmla="*/ 0 h 458165"/>
                <a:gd name="connsiteX45" fmla="*/ 274900 w 297808"/>
                <a:gd name="connsiteY45" fmla="*/ 109960 h 458165"/>
                <a:gd name="connsiteX46" fmla="*/ 233517 w 297808"/>
                <a:gd name="connsiteY46" fmla="*/ 240537 h 458165"/>
                <a:gd name="connsiteX47" fmla="*/ 109369 w 297808"/>
                <a:gd name="connsiteY47" fmla="*/ 240537 h 458165"/>
                <a:gd name="connsiteX48" fmla="*/ 61089 w 297808"/>
                <a:gd name="connsiteY48" fmla="*/ 109960 h 458165"/>
                <a:gd name="connsiteX49" fmla="*/ 171443 w 297808"/>
                <a:gd name="connsiteY49" fmla="*/ 0 h 4581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97808" h="458165">
                  <a:moveTo>
                    <a:pt x="57137" y="343940"/>
                  </a:moveTo>
                  <a:cubicBezTo>
                    <a:pt x="61033" y="343722"/>
                    <a:pt x="65795" y="344158"/>
                    <a:pt x="70989" y="345028"/>
                  </a:cubicBezTo>
                  <a:cubicBezTo>
                    <a:pt x="81377" y="346768"/>
                    <a:pt x="93498" y="350250"/>
                    <a:pt x="103886" y="353731"/>
                  </a:cubicBezTo>
                  <a:cubicBezTo>
                    <a:pt x="117738" y="353731"/>
                    <a:pt x="180070" y="353731"/>
                    <a:pt x="193922" y="353731"/>
                  </a:cubicBezTo>
                  <a:cubicBezTo>
                    <a:pt x="207773" y="346768"/>
                    <a:pt x="214699" y="360693"/>
                    <a:pt x="207773" y="374618"/>
                  </a:cubicBezTo>
                  <a:cubicBezTo>
                    <a:pt x="193922" y="395504"/>
                    <a:pt x="117738" y="388542"/>
                    <a:pt x="117738" y="388542"/>
                  </a:cubicBezTo>
                  <a:cubicBezTo>
                    <a:pt x="145441" y="423354"/>
                    <a:pt x="200847" y="416391"/>
                    <a:pt x="228551" y="395504"/>
                  </a:cubicBezTo>
                  <a:cubicBezTo>
                    <a:pt x="242402" y="381580"/>
                    <a:pt x="256254" y="360693"/>
                    <a:pt x="277031" y="353731"/>
                  </a:cubicBezTo>
                  <a:cubicBezTo>
                    <a:pt x="290882" y="339806"/>
                    <a:pt x="297808" y="346768"/>
                    <a:pt x="297808" y="360693"/>
                  </a:cubicBezTo>
                  <a:cubicBezTo>
                    <a:pt x="297808" y="374618"/>
                    <a:pt x="228551" y="437278"/>
                    <a:pt x="207773" y="444241"/>
                  </a:cubicBezTo>
                  <a:cubicBezTo>
                    <a:pt x="180070" y="458165"/>
                    <a:pt x="83109" y="451203"/>
                    <a:pt x="83109" y="451203"/>
                  </a:cubicBezTo>
                  <a:cubicBezTo>
                    <a:pt x="69257" y="451203"/>
                    <a:pt x="62332" y="458165"/>
                    <a:pt x="55406" y="458165"/>
                  </a:cubicBezTo>
                  <a:cubicBezTo>
                    <a:pt x="34629" y="451203"/>
                    <a:pt x="0" y="416391"/>
                    <a:pt x="0" y="395504"/>
                  </a:cubicBezTo>
                  <a:cubicBezTo>
                    <a:pt x="6926" y="374618"/>
                    <a:pt x="34629" y="353731"/>
                    <a:pt x="48480" y="346768"/>
                  </a:cubicBezTo>
                  <a:cubicBezTo>
                    <a:pt x="50212" y="345028"/>
                    <a:pt x="53242" y="344158"/>
                    <a:pt x="57137" y="343940"/>
                  </a:cubicBezTo>
                  <a:close/>
                  <a:moveTo>
                    <a:pt x="124647" y="278717"/>
                  </a:moveTo>
                  <a:cubicBezTo>
                    <a:pt x="124647" y="278717"/>
                    <a:pt x="124647" y="278717"/>
                    <a:pt x="215158" y="278717"/>
                  </a:cubicBezTo>
                  <a:cubicBezTo>
                    <a:pt x="222121" y="278717"/>
                    <a:pt x="229083" y="285262"/>
                    <a:pt x="229083" y="291808"/>
                  </a:cubicBezTo>
                  <a:cubicBezTo>
                    <a:pt x="229083" y="298353"/>
                    <a:pt x="222121" y="304898"/>
                    <a:pt x="215158" y="304898"/>
                  </a:cubicBezTo>
                  <a:cubicBezTo>
                    <a:pt x="215158" y="304898"/>
                    <a:pt x="215158" y="304898"/>
                    <a:pt x="212547" y="304898"/>
                  </a:cubicBezTo>
                  <a:lnTo>
                    <a:pt x="201234" y="304898"/>
                  </a:lnTo>
                  <a:cubicBezTo>
                    <a:pt x="201234" y="317989"/>
                    <a:pt x="187309" y="324534"/>
                    <a:pt x="173384" y="324534"/>
                  </a:cubicBezTo>
                  <a:cubicBezTo>
                    <a:pt x="152497" y="324534"/>
                    <a:pt x="145534" y="317989"/>
                    <a:pt x="145534" y="304898"/>
                  </a:cubicBezTo>
                  <a:cubicBezTo>
                    <a:pt x="145534" y="304898"/>
                    <a:pt x="145534" y="304898"/>
                    <a:pt x="124647" y="304898"/>
                  </a:cubicBezTo>
                  <a:cubicBezTo>
                    <a:pt x="117685" y="304898"/>
                    <a:pt x="110722" y="298353"/>
                    <a:pt x="110722" y="291808"/>
                  </a:cubicBezTo>
                  <a:cubicBezTo>
                    <a:pt x="110722" y="285262"/>
                    <a:pt x="117685" y="278717"/>
                    <a:pt x="124647" y="278717"/>
                  </a:cubicBezTo>
                  <a:close/>
                  <a:moveTo>
                    <a:pt x="117685" y="248173"/>
                  </a:moveTo>
                  <a:cubicBezTo>
                    <a:pt x="117685" y="248173"/>
                    <a:pt x="117685" y="248173"/>
                    <a:pt x="222121" y="248173"/>
                  </a:cubicBezTo>
                  <a:cubicBezTo>
                    <a:pt x="229083" y="248173"/>
                    <a:pt x="229083" y="255809"/>
                    <a:pt x="229083" y="263445"/>
                  </a:cubicBezTo>
                  <a:cubicBezTo>
                    <a:pt x="229083" y="263445"/>
                    <a:pt x="229083" y="271081"/>
                    <a:pt x="222121" y="271081"/>
                  </a:cubicBezTo>
                  <a:cubicBezTo>
                    <a:pt x="222121" y="271081"/>
                    <a:pt x="222121" y="271081"/>
                    <a:pt x="117685" y="271081"/>
                  </a:cubicBezTo>
                  <a:cubicBezTo>
                    <a:pt x="110722" y="271081"/>
                    <a:pt x="110722" y="263445"/>
                    <a:pt x="110722" y="263445"/>
                  </a:cubicBezTo>
                  <a:cubicBezTo>
                    <a:pt x="110722" y="255809"/>
                    <a:pt x="110722" y="248173"/>
                    <a:pt x="117685" y="248173"/>
                  </a:cubicBezTo>
                  <a:close/>
                  <a:moveTo>
                    <a:pt x="171443" y="61852"/>
                  </a:moveTo>
                  <a:cubicBezTo>
                    <a:pt x="171443" y="61852"/>
                    <a:pt x="171443" y="61852"/>
                    <a:pt x="157649" y="89342"/>
                  </a:cubicBezTo>
                  <a:cubicBezTo>
                    <a:pt x="157649" y="89342"/>
                    <a:pt x="157649" y="89342"/>
                    <a:pt x="123163" y="96215"/>
                  </a:cubicBezTo>
                  <a:cubicBezTo>
                    <a:pt x="123163" y="96215"/>
                    <a:pt x="123163" y="96215"/>
                    <a:pt x="143855" y="116832"/>
                  </a:cubicBezTo>
                  <a:cubicBezTo>
                    <a:pt x="143855" y="116832"/>
                    <a:pt x="143855" y="116832"/>
                    <a:pt x="143855" y="144322"/>
                  </a:cubicBezTo>
                  <a:cubicBezTo>
                    <a:pt x="143855" y="144322"/>
                    <a:pt x="143855" y="144322"/>
                    <a:pt x="171443" y="130577"/>
                  </a:cubicBezTo>
                  <a:cubicBezTo>
                    <a:pt x="171443" y="130577"/>
                    <a:pt x="171443" y="130577"/>
                    <a:pt x="192135" y="144322"/>
                  </a:cubicBezTo>
                  <a:lnTo>
                    <a:pt x="192135" y="116832"/>
                  </a:lnTo>
                  <a:cubicBezTo>
                    <a:pt x="192135" y="116832"/>
                    <a:pt x="192135" y="116832"/>
                    <a:pt x="212826" y="96215"/>
                  </a:cubicBezTo>
                  <a:cubicBezTo>
                    <a:pt x="212826" y="96215"/>
                    <a:pt x="212826" y="96215"/>
                    <a:pt x="178340" y="89342"/>
                  </a:cubicBezTo>
                  <a:cubicBezTo>
                    <a:pt x="178340" y="89342"/>
                    <a:pt x="178340" y="89342"/>
                    <a:pt x="171443" y="61852"/>
                  </a:cubicBezTo>
                  <a:close/>
                  <a:moveTo>
                    <a:pt x="171443" y="0"/>
                  </a:moveTo>
                  <a:cubicBezTo>
                    <a:pt x="226620" y="0"/>
                    <a:pt x="274900" y="48107"/>
                    <a:pt x="274900" y="109960"/>
                  </a:cubicBezTo>
                  <a:cubicBezTo>
                    <a:pt x="274900" y="158067"/>
                    <a:pt x="233517" y="185557"/>
                    <a:pt x="233517" y="240537"/>
                  </a:cubicBezTo>
                  <a:cubicBezTo>
                    <a:pt x="233517" y="240537"/>
                    <a:pt x="233517" y="240537"/>
                    <a:pt x="109369" y="240537"/>
                  </a:cubicBezTo>
                  <a:cubicBezTo>
                    <a:pt x="109369" y="185557"/>
                    <a:pt x="61089" y="158067"/>
                    <a:pt x="61089" y="109960"/>
                  </a:cubicBezTo>
                  <a:cubicBezTo>
                    <a:pt x="61089" y="48107"/>
                    <a:pt x="109369" y="0"/>
                    <a:pt x="171443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15" name="íṡḻïḋê"/>
            <p:cNvSpPr/>
            <p:nvPr>
              <p:custDataLst>
                <p:tags r:id="rId13"/>
              </p:custDataLst>
            </p:nvPr>
          </p:nvSpPr>
          <p:spPr bwMode="auto">
            <a:xfrm>
              <a:off x="4948853" y="2145634"/>
              <a:ext cx="416999" cy="342227"/>
            </a:xfrm>
            <a:custGeom>
              <a:gdLst>
                <a:gd name="connsiteX0" fmla="*/ 195558 w 416999"/>
                <a:gd name="connsiteY0" fmla="*/ 192682 h 342227"/>
                <a:gd name="connsiteX1" fmla="*/ 212813 w 416999"/>
                <a:gd name="connsiteY1" fmla="*/ 212813 h 342227"/>
                <a:gd name="connsiteX2" fmla="*/ 195558 w 416999"/>
                <a:gd name="connsiteY2" fmla="*/ 232944 h 342227"/>
                <a:gd name="connsiteX3" fmla="*/ 178303 w 416999"/>
                <a:gd name="connsiteY3" fmla="*/ 212813 h 342227"/>
                <a:gd name="connsiteX4" fmla="*/ 195558 w 416999"/>
                <a:gd name="connsiteY4" fmla="*/ 192682 h 342227"/>
                <a:gd name="connsiteX5" fmla="*/ 239743 w 416999"/>
                <a:gd name="connsiteY5" fmla="*/ 186930 h 342227"/>
                <a:gd name="connsiteX6" fmla="*/ 250200 w 416999"/>
                <a:gd name="connsiteY6" fmla="*/ 202460 h 342227"/>
                <a:gd name="connsiteX7" fmla="*/ 250200 w 416999"/>
                <a:gd name="connsiteY7" fmla="*/ 233519 h 342227"/>
                <a:gd name="connsiteX8" fmla="*/ 244971 w 416999"/>
                <a:gd name="connsiteY8" fmla="*/ 243872 h 342227"/>
                <a:gd name="connsiteX9" fmla="*/ 224056 w 416999"/>
                <a:gd name="connsiteY9" fmla="*/ 259402 h 342227"/>
                <a:gd name="connsiteX10" fmla="*/ 224056 w 416999"/>
                <a:gd name="connsiteY10" fmla="*/ 280108 h 342227"/>
                <a:gd name="connsiteX11" fmla="*/ 234514 w 416999"/>
                <a:gd name="connsiteY11" fmla="*/ 280108 h 342227"/>
                <a:gd name="connsiteX12" fmla="*/ 250200 w 416999"/>
                <a:gd name="connsiteY12" fmla="*/ 290461 h 342227"/>
                <a:gd name="connsiteX13" fmla="*/ 250200 w 416999"/>
                <a:gd name="connsiteY13" fmla="*/ 331874 h 342227"/>
                <a:gd name="connsiteX14" fmla="*/ 234514 w 416999"/>
                <a:gd name="connsiteY14" fmla="*/ 342227 h 342227"/>
                <a:gd name="connsiteX15" fmla="*/ 224056 w 416999"/>
                <a:gd name="connsiteY15" fmla="*/ 331874 h 342227"/>
                <a:gd name="connsiteX16" fmla="*/ 224056 w 416999"/>
                <a:gd name="connsiteY16" fmla="*/ 305991 h 342227"/>
                <a:gd name="connsiteX17" fmla="*/ 203141 w 416999"/>
                <a:gd name="connsiteY17" fmla="*/ 305991 h 342227"/>
                <a:gd name="connsiteX18" fmla="*/ 203141 w 416999"/>
                <a:gd name="connsiteY18" fmla="*/ 331874 h 342227"/>
                <a:gd name="connsiteX19" fmla="*/ 192683 w 416999"/>
                <a:gd name="connsiteY19" fmla="*/ 342227 h 342227"/>
                <a:gd name="connsiteX20" fmla="*/ 145624 w 416999"/>
                <a:gd name="connsiteY20" fmla="*/ 342227 h 342227"/>
                <a:gd name="connsiteX21" fmla="*/ 135166 w 416999"/>
                <a:gd name="connsiteY21" fmla="*/ 331874 h 342227"/>
                <a:gd name="connsiteX22" fmla="*/ 145624 w 416999"/>
                <a:gd name="connsiteY22" fmla="*/ 321521 h 342227"/>
                <a:gd name="connsiteX23" fmla="*/ 176997 w 416999"/>
                <a:gd name="connsiteY23" fmla="*/ 321521 h 342227"/>
                <a:gd name="connsiteX24" fmla="*/ 176997 w 416999"/>
                <a:gd name="connsiteY24" fmla="*/ 305991 h 342227"/>
                <a:gd name="connsiteX25" fmla="*/ 176997 w 416999"/>
                <a:gd name="connsiteY25" fmla="*/ 264579 h 342227"/>
                <a:gd name="connsiteX26" fmla="*/ 156082 w 416999"/>
                <a:gd name="connsiteY26" fmla="*/ 254225 h 342227"/>
                <a:gd name="connsiteX27" fmla="*/ 150853 w 416999"/>
                <a:gd name="connsiteY27" fmla="*/ 249049 h 342227"/>
                <a:gd name="connsiteX28" fmla="*/ 140395 w 416999"/>
                <a:gd name="connsiteY28" fmla="*/ 223166 h 342227"/>
                <a:gd name="connsiteX29" fmla="*/ 145624 w 416999"/>
                <a:gd name="connsiteY29" fmla="*/ 207636 h 342227"/>
                <a:gd name="connsiteX30" fmla="*/ 161310 w 416999"/>
                <a:gd name="connsiteY30" fmla="*/ 212813 h 342227"/>
                <a:gd name="connsiteX31" fmla="*/ 171768 w 416999"/>
                <a:gd name="connsiteY31" fmla="*/ 233519 h 342227"/>
                <a:gd name="connsiteX32" fmla="*/ 197912 w 416999"/>
                <a:gd name="connsiteY32" fmla="*/ 249049 h 342227"/>
                <a:gd name="connsiteX33" fmla="*/ 224056 w 416999"/>
                <a:gd name="connsiteY33" fmla="*/ 228343 h 342227"/>
                <a:gd name="connsiteX34" fmla="*/ 224056 w 416999"/>
                <a:gd name="connsiteY34" fmla="*/ 202460 h 342227"/>
                <a:gd name="connsiteX35" fmla="*/ 239743 w 416999"/>
                <a:gd name="connsiteY35" fmla="*/ 186930 h 342227"/>
                <a:gd name="connsiteX36" fmla="*/ 293422 w 416999"/>
                <a:gd name="connsiteY36" fmla="*/ 170982 h 342227"/>
                <a:gd name="connsiteX37" fmla="*/ 301288 w 416999"/>
                <a:gd name="connsiteY37" fmla="*/ 174904 h 342227"/>
                <a:gd name="connsiteX38" fmla="*/ 337998 w 416999"/>
                <a:gd name="connsiteY38" fmla="*/ 211506 h 342227"/>
                <a:gd name="connsiteX39" fmla="*/ 343242 w 416999"/>
                <a:gd name="connsiteY39" fmla="*/ 227192 h 342227"/>
                <a:gd name="connsiteX40" fmla="*/ 332753 w 416999"/>
                <a:gd name="connsiteY40" fmla="*/ 263794 h 342227"/>
                <a:gd name="connsiteX41" fmla="*/ 327509 w 416999"/>
                <a:gd name="connsiteY41" fmla="*/ 274252 h 342227"/>
                <a:gd name="connsiteX42" fmla="*/ 353730 w 416999"/>
                <a:gd name="connsiteY42" fmla="*/ 321312 h 342227"/>
                <a:gd name="connsiteX43" fmla="*/ 348486 w 416999"/>
                <a:gd name="connsiteY43" fmla="*/ 336998 h 342227"/>
                <a:gd name="connsiteX44" fmla="*/ 332753 w 416999"/>
                <a:gd name="connsiteY44" fmla="*/ 331769 h 342227"/>
                <a:gd name="connsiteX45" fmla="*/ 311776 w 416999"/>
                <a:gd name="connsiteY45" fmla="*/ 300396 h 342227"/>
                <a:gd name="connsiteX46" fmla="*/ 306532 w 416999"/>
                <a:gd name="connsiteY46" fmla="*/ 331769 h 342227"/>
                <a:gd name="connsiteX47" fmla="*/ 290799 w 416999"/>
                <a:gd name="connsiteY47" fmla="*/ 342227 h 342227"/>
                <a:gd name="connsiteX48" fmla="*/ 280311 w 416999"/>
                <a:gd name="connsiteY48" fmla="*/ 326541 h 342227"/>
                <a:gd name="connsiteX49" fmla="*/ 285555 w 416999"/>
                <a:gd name="connsiteY49" fmla="*/ 321312 h 342227"/>
                <a:gd name="connsiteX50" fmla="*/ 290799 w 416999"/>
                <a:gd name="connsiteY50" fmla="*/ 284710 h 342227"/>
                <a:gd name="connsiteX51" fmla="*/ 301288 w 416999"/>
                <a:gd name="connsiteY51" fmla="*/ 237650 h 342227"/>
                <a:gd name="connsiteX52" fmla="*/ 296044 w 416999"/>
                <a:gd name="connsiteY52" fmla="*/ 237650 h 342227"/>
                <a:gd name="connsiteX53" fmla="*/ 275067 w 416999"/>
                <a:gd name="connsiteY53" fmla="*/ 221964 h 342227"/>
                <a:gd name="connsiteX54" fmla="*/ 269822 w 416999"/>
                <a:gd name="connsiteY54" fmla="*/ 206277 h 342227"/>
                <a:gd name="connsiteX55" fmla="*/ 285555 w 416999"/>
                <a:gd name="connsiteY55" fmla="*/ 201048 h 342227"/>
                <a:gd name="connsiteX56" fmla="*/ 306532 w 416999"/>
                <a:gd name="connsiteY56" fmla="*/ 216735 h 342227"/>
                <a:gd name="connsiteX57" fmla="*/ 285555 w 416999"/>
                <a:gd name="connsiteY57" fmla="*/ 190591 h 342227"/>
                <a:gd name="connsiteX58" fmla="*/ 285555 w 416999"/>
                <a:gd name="connsiteY58" fmla="*/ 174904 h 342227"/>
                <a:gd name="connsiteX59" fmla="*/ 293422 w 416999"/>
                <a:gd name="connsiteY59" fmla="*/ 170982 h 342227"/>
                <a:gd name="connsiteX60" fmla="*/ 97696 w 416999"/>
                <a:gd name="connsiteY60" fmla="*/ 170982 h 342227"/>
                <a:gd name="connsiteX61" fmla="*/ 105562 w 416999"/>
                <a:gd name="connsiteY61" fmla="*/ 174904 h 342227"/>
                <a:gd name="connsiteX62" fmla="*/ 105562 w 416999"/>
                <a:gd name="connsiteY62" fmla="*/ 190591 h 342227"/>
                <a:gd name="connsiteX63" fmla="*/ 84585 w 416999"/>
                <a:gd name="connsiteY63" fmla="*/ 216735 h 342227"/>
                <a:gd name="connsiteX64" fmla="*/ 105562 w 416999"/>
                <a:gd name="connsiteY64" fmla="*/ 201048 h 342227"/>
                <a:gd name="connsiteX65" fmla="*/ 121295 w 416999"/>
                <a:gd name="connsiteY65" fmla="*/ 206277 h 342227"/>
                <a:gd name="connsiteX66" fmla="*/ 116051 w 416999"/>
                <a:gd name="connsiteY66" fmla="*/ 221964 h 342227"/>
                <a:gd name="connsiteX67" fmla="*/ 89830 w 416999"/>
                <a:gd name="connsiteY67" fmla="*/ 237650 h 342227"/>
                <a:gd name="connsiteX68" fmla="*/ 95074 w 416999"/>
                <a:gd name="connsiteY68" fmla="*/ 284710 h 342227"/>
                <a:gd name="connsiteX69" fmla="*/ 105562 w 416999"/>
                <a:gd name="connsiteY69" fmla="*/ 321312 h 342227"/>
                <a:gd name="connsiteX70" fmla="*/ 110807 w 416999"/>
                <a:gd name="connsiteY70" fmla="*/ 326541 h 342227"/>
                <a:gd name="connsiteX71" fmla="*/ 100318 w 416999"/>
                <a:gd name="connsiteY71" fmla="*/ 342227 h 342227"/>
                <a:gd name="connsiteX72" fmla="*/ 95074 w 416999"/>
                <a:gd name="connsiteY72" fmla="*/ 342227 h 342227"/>
                <a:gd name="connsiteX73" fmla="*/ 84585 w 416999"/>
                <a:gd name="connsiteY73" fmla="*/ 331769 h 342227"/>
                <a:gd name="connsiteX74" fmla="*/ 79341 w 416999"/>
                <a:gd name="connsiteY74" fmla="*/ 300396 h 342227"/>
                <a:gd name="connsiteX75" fmla="*/ 58364 w 416999"/>
                <a:gd name="connsiteY75" fmla="*/ 331769 h 342227"/>
                <a:gd name="connsiteX76" fmla="*/ 42631 w 416999"/>
                <a:gd name="connsiteY76" fmla="*/ 336998 h 342227"/>
                <a:gd name="connsiteX77" fmla="*/ 37387 w 416999"/>
                <a:gd name="connsiteY77" fmla="*/ 321312 h 342227"/>
                <a:gd name="connsiteX78" fmla="*/ 63608 w 416999"/>
                <a:gd name="connsiteY78" fmla="*/ 274252 h 342227"/>
                <a:gd name="connsiteX79" fmla="*/ 53120 w 416999"/>
                <a:gd name="connsiteY79" fmla="*/ 263794 h 342227"/>
                <a:gd name="connsiteX80" fmla="*/ 47876 w 416999"/>
                <a:gd name="connsiteY80" fmla="*/ 227192 h 342227"/>
                <a:gd name="connsiteX81" fmla="*/ 53120 w 416999"/>
                <a:gd name="connsiteY81" fmla="*/ 211506 h 342227"/>
                <a:gd name="connsiteX82" fmla="*/ 89830 w 416999"/>
                <a:gd name="connsiteY82" fmla="*/ 174904 h 342227"/>
                <a:gd name="connsiteX83" fmla="*/ 97696 w 416999"/>
                <a:gd name="connsiteY83" fmla="*/ 170982 h 342227"/>
                <a:gd name="connsiteX84" fmla="*/ 346541 w 416999"/>
                <a:gd name="connsiteY84" fmla="*/ 166800 h 342227"/>
                <a:gd name="connsiteX85" fmla="*/ 365235 w 416999"/>
                <a:gd name="connsiteY85" fmla="*/ 184055 h 342227"/>
                <a:gd name="connsiteX86" fmla="*/ 346541 w 416999"/>
                <a:gd name="connsiteY86" fmla="*/ 201310 h 342227"/>
                <a:gd name="connsiteX87" fmla="*/ 327847 w 416999"/>
                <a:gd name="connsiteY87" fmla="*/ 184055 h 342227"/>
                <a:gd name="connsiteX88" fmla="*/ 346541 w 416999"/>
                <a:gd name="connsiteY88" fmla="*/ 166800 h 342227"/>
                <a:gd name="connsiteX89" fmla="*/ 44578 w 416999"/>
                <a:gd name="connsiteY89" fmla="*/ 166800 h 342227"/>
                <a:gd name="connsiteX90" fmla="*/ 63272 w 416999"/>
                <a:gd name="connsiteY90" fmla="*/ 184055 h 342227"/>
                <a:gd name="connsiteX91" fmla="*/ 44578 w 416999"/>
                <a:gd name="connsiteY91" fmla="*/ 201310 h 342227"/>
                <a:gd name="connsiteX92" fmla="*/ 25884 w 416999"/>
                <a:gd name="connsiteY92" fmla="*/ 184055 h 342227"/>
                <a:gd name="connsiteX93" fmla="*/ 44578 w 416999"/>
                <a:gd name="connsiteY93" fmla="*/ 166800 h 342227"/>
                <a:gd name="connsiteX94" fmla="*/ 161048 w 416999"/>
                <a:gd name="connsiteY94" fmla="*/ 71896 h 342227"/>
                <a:gd name="connsiteX95" fmla="*/ 235820 w 416999"/>
                <a:gd name="connsiteY95" fmla="*/ 92027 h 342227"/>
                <a:gd name="connsiteX96" fmla="*/ 181179 w 416999"/>
                <a:gd name="connsiteY96" fmla="*/ 135164 h 342227"/>
                <a:gd name="connsiteX97" fmla="*/ 166800 w 416999"/>
                <a:gd name="connsiteY97" fmla="*/ 129412 h 342227"/>
                <a:gd name="connsiteX98" fmla="*/ 120786 w 416999"/>
                <a:gd name="connsiteY98" fmla="*/ 149543 h 342227"/>
                <a:gd name="connsiteX99" fmla="*/ 0 w 416999"/>
                <a:gd name="connsiteY99" fmla="*/ 149543 h 342227"/>
                <a:gd name="connsiteX100" fmla="*/ 339351 w 416999"/>
                <a:gd name="connsiteY100" fmla="*/ 0 h 342227"/>
                <a:gd name="connsiteX101" fmla="*/ 416999 w 416999"/>
                <a:gd name="connsiteY101" fmla="*/ 8627 h 342227"/>
                <a:gd name="connsiteX102" fmla="*/ 405496 w 416999"/>
                <a:gd name="connsiteY102" fmla="*/ 83399 h 342227"/>
                <a:gd name="connsiteX103" fmla="*/ 370986 w 416999"/>
                <a:gd name="connsiteY103" fmla="*/ 112158 h 342227"/>
                <a:gd name="connsiteX104" fmla="*/ 376737 w 416999"/>
                <a:gd name="connsiteY104" fmla="*/ 71896 h 342227"/>
                <a:gd name="connsiteX105" fmla="*/ 287586 w 416999"/>
                <a:gd name="connsiteY105" fmla="*/ 140916 h 342227"/>
                <a:gd name="connsiteX106" fmla="*/ 198434 w 416999"/>
                <a:gd name="connsiteY106" fmla="*/ 140916 h 342227"/>
                <a:gd name="connsiteX107" fmla="*/ 345103 w 416999"/>
                <a:gd name="connsiteY107" fmla="*/ 28758 h 342227"/>
                <a:gd name="connsiteX108" fmla="*/ 301965 w 416999"/>
                <a:gd name="connsiteY108" fmla="*/ 25882 h 34222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416999" h="342227">
                  <a:moveTo>
                    <a:pt x="195558" y="192682"/>
                  </a:moveTo>
                  <a:cubicBezTo>
                    <a:pt x="205088" y="192682"/>
                    <a:pt x="212813" y="201695"/>
                    <a:pt x="212813" y="212813"/>
                  </a:cubicBezTo>
                  <a:cubicBezTo>
                    <a:pt x="212813" y="223931"/>
                    <a:pt x="205088" y="232944"/>
                    <a:pt x="195558" y="232944"/>
                  </a:cubicBezTo>
                  <a:cubicBezTo>
                    <a:pt x="186028" y="232944"/>
                    <a:pt x="178303" y="223931"/>
                    <a:pt x="178303" y="212813"/>
                  </a:cubicBezTo>
                  <a:cubicBezTo>
                    <a:pt x="178303" y="201695"/>
                    <a:pt x="186028" y="192682"/>
                    <a:pt x="195558" y="192682"/>
                  </a:cubicBezTo>
                  <a:close/>
                  <a:moveTo>
                    <a:pt x="239743" y="186930"/>
                  </a:moveTo>
                  <a:cubicBezTo>
                    <a:pt x="244971" y="186930"/>
                    <a:pt x="250200" y="192107"/>
                    <a:pt x="250200" y="202460"/>
                  </a:cubicBezTo>
                  <a:cubicBezTo>
                    <a:pt x="250200" y="202460"/>
                    <a:pt x="250200" y="202460"/>
                    <a:pt x="250200" y="233519"/>
                  </a:cubicBezTo>
                  <a:cubicBezTo>
                    <a:pt x="250200" y="238696"/>
                    <a:pt x="250200" y="238696"/>
                    <a:pt x="244971" y="243872"/>
                  </a:cubicBezTo>
                  <a:cubicBezTo>
                    <a:pt x="244971" y="243872"/>
                    <a:pt x="244971" y="243872"/>
                    <a:pt x="224056" y="259402"/>
                  </a:cubicBezTo>
                  <a:cubicBezTo>
                    <a:pt x="224056" y="259402"/>
                    <a:pt x="224056" y="259402"/>
                    <a:pt x="224056" y="280108"/>
                  </a:cubicBezTo>
                  <a:cubicBezTo>
                    <a:pt x="224056" y="280108"/>
                    <a:pt x="224056" y="280108"/>
                    <a:pt x="234514" y="280108"/>
                  </a:cubicBezTo>
                  <a:cubicBezTo>
                    <a:pt x="244971" y="280108"/>
                    <a:pt x="250200" y="285285"/>
                    <a:pt x="250200" y="290461"/>
                  </a:cubicBezTo>
                  <a:cubicBezTo>
                    <a:pt x="250200" y="290461"/>
                    <a:pt x="250200" y="290461"/>
                    <a:pt x="250200" y="331874"/>
                  </a:cubicBezTo>
                  <a:cubicBezTo>
                    <a:pt x="250200" y="337051"/>
                    <a:pt x="244971" y="342227"/>
                    <a:pt x="234514" y="342227"/>
                  </a:cubicBezTo>
                  <a:cubicBezTo>
                    <a:pt x="229285" y="342227"/>
                    <a:pt x="224056" y="337051"/>
                    <a:pt x="224056" y="331874"/>
                  </a:cubicBezTo>
                  <a:cubicBezTo>
                    <a:pt x="224056" y="331874"/>
                    <a:pt x="224056" y="331874"/>
                    <a:pt x="224056" y="305991"/>
                  </a:cubicBezTo>
                  <a:cubicBezTo>
                    <a:pt x="224056" y="305991"/>
                    <a:pt x="224056" y="305991"/>
                    <a:pt x="203141" y="305991"/>
                  </a:cubicBezTo>
                  <a:cubicBezTo>
                    <a:pt x="203141" y="305991"/>
                    <a:pt x="203141" y="305991"/>
                    <a:pt x="203141" y="331874"/>
                  </a:cubicBezTo>
                  <a:cubicBezTo>
                    <a:pt x="203141" y="337051"/>
                    <a:pt x="197912" y="342227"/>
                    <a:pt x="192683" y="342227"/>
                  </a:cubicBezTo>
                  <a:cubicBezTo>
                    <a:pt x="192683" y="342227"/>
                    <a:pt x="192683" y="342227"/>
                    <a:pt x="145624" y="342227"/>
                  </a:cubicBezTo>
                  <a:cubicBezTo>
                    <a:pt x="140395" y="342227"/>
                    <a:pt x="135166" y="337051"/>
                    <a:pt x="135166" y="331874"/>
                  </a:cubicBezTo>
                  <a:cubicBezTo>
                    <a:pt x="135166" y="326697"/>
                    <a:pt x="140395" y="321521"/>
                    <a:pt x="145624" y="321521"/>
                  </a:cubicBezTo>
                  <a:cubicBezTo>
                    <a:pt x="145624" y="321521"/>
                    <a:pt x="145624" y="321521"/>
                    <a:pt x="176997" y="321521"/>
                  </a:cubicBezTo>
                  <a:cubicBezTo>
                    <a:pt x="176997" y="321521"/>
                    <a:pt x="176997" y="321521"/>
                    <a:pt x="176997" y="305991"/>
                  </a:cubicBezTo>
                  <a:cubicBezTo>
                    <a:pt x="176997" y="305991"/>
                    <a:pt x="176997" y="305991"/>
                    <a:pt x="176997" y="264579"/>
                  </a:cubicBezTo>
                  <a:cubicBezTo>
                    <a:pt x="176997" y="264579"/>
                    <a:pt x="176997" y="264579"/>
                    <a:pt x="156082" y="254225"/>
                  </a:cubicBezTo>
                  <a:cubicBezTo>
                    <a:pt x="156082" y="254225"/>
                    <a:pt x="150853" y="254225"/>
                    <a:pt x="150853" y="249049"/>
                  </a:cubicBezTo>
                  <a:cubicBezTo>
                    <a:pt x="150853" y="249049"/>
                    <a:pt x="150853" y="249049"/>
                    <a:pt x="140395" y="223166"/>
                  </a:cubicBezTo>
                  <a:cubicBezTo>
                    <a:pt x="140395" y="212813"/>
                    <a:pt x="140395" y="207636"/>
                    <a:pt x="145624" y="207636"/>
                  </a:cubicBezTo>
                  <a:cubicBezTo>
                    <a:pt x="150853" y="202460"/>
                    <a:pt x="161310" y="207636"/>
                    <a:pt x="161310" y="212813"/>
                  </a:cubicBezTo>
                  <a:cubicBezTo>
                    <a:pt x="161310" y="212813"/>
                    <a:pt x="161310" y="212813"/>
                    <a:pt x="171768" y="233519"/>
                  </a:cubicBezTo>
                  <a:cubicBezTo>
                    <a:pt x="171768" y="233519"/>
                    <a:pt x="171768" y="233519"/>
                    <a:pt x="197912" y="249049"/>
                  </a:cubicBezTo>
                  <a:cubicBezTo>
                    <a:pt x="197912" y="249049"/>
                    <a:pt x="197912" y="249049"/>
                    <a:pt x="224056" y="228343"/>
                  </a:cubicBezTo>
                  <a:cubicBezTo>
                    <a:pt x="224056" y="228343"/>
                    <a:pt x="224056" y="228343"/>
                    <a:pt x="224056" y="202460"/>
                  </a:cubicBezTo>
                  <a:cubicBezTo>
                    <a:pt x="224056" y="192107"/>
                    <a:pt x="229285" y="186930"/>
                    <a:pt x="239743" y="186930"/>
                  </a:cubicBezTo>
                  <a:close/>
                  <a:moveTo>
                    <a:pt x="293422" y="170982"/>
                  </a:moveTo>
                  <a:cubicBezTo>
                    <a:pt x="296044" y="170982"/>
                    <a:pt x="298666" y="172290"/>
                    <a:pt x="301288" y="174904"/>
                  </a:cubicBezTo>
                  <a:cubicBezTo>
                    <a:pt x="301288" y="174904"/>
                    <a:pt x="301288" y="174904"/>
                    <a:pt x="337998" y="211506"/>
                  </a:cubicBezTo>
                  <a:cubicBezTo>
                    <a:pt x="343242" y="216735"/>
                    <a:pt x="343242" y="221964"/>
                    <a:pt x="343242" y="227192"/>
                  </a:cubicBezTo>
                  <a:cubicBezTo>
                    <a:pt x="343242" y="227192"/>
                    <a:pt x="343242" y="227192"/>
                    <a:pt x="332753" y="263794"/>
                  </a:cubicBezTo>
                  <a:cubicBezTo>
                    <a:pt x="332753" y="269023"/>
                    <a:pt x="332753" y="274252"/>
                    <a:pt x="327509" y="274252"/>
                  </a:cubicBezTo>
                  <a:cubicBezTo>
                    <a:pt x="327509" y="274252"/>
                    <a:pt x="327509" y="274252"/>
                    <a:pt x="353730" y="321312"/>
                  </a:cubicBezTo>
                  <a:cubicBezTo>
                    <a:pt x="353730" y="331769"/>
                    <a:pt x="353730" y="336998"/>
                    <a:pt x="348486" y="336998"/>
                  </a:cubicBezTo>
                  <a:cubicBezTo>
                    <a:pt x="337998" y="342227"/>
                    <a:pt x="332753" y="336998"/>
                    <a:pt x="332753" y="331769"/>
                  </a:cubicBezTo>
                  <a:cubicBezTo>
                    <a:pt x="332753" y="331769"/>
                    <a:pt x="332753" y="331769"/>
                    <a:pt x="311776" y="300396"/>
                  </a:cubicBezTo>
                  <a:cubicBezTo>
                    <a:pt x="311776" y="300396"/>
                    <a:pt x="311776" y="300396"/>
                    <a:pt x="306532" y="331769"/>
                  </a:cubicBezTo>
                  <a:cubicBezTo>
                    <a:pt x="301288" y="336998"/>
                    <a:pt x="296044" y="342227"/>
                    <a:pt x="290799" y="342227"/>
                  </a:cubicBezTo>
                  <a:cubicBezTo>
                    <a:pt x="285555" y="342227"/>
                    <a:pt x="280311" y="331769"/>
                    <a:pt x="280311" y="326541"/>
                  </a:cubicBezTo>
                  <a:cubicBezTo>
                    <a:pt x="280311" y="326541"/>
                    <a:pt x="285555" y="321312"/>
                    <a:pt x="285555" y="321312"/>
                  </a:cubicBezTo>
                  <a:cubicBezTo>
                    <a:pt x="285555" y="305625"/>
                    <a:pt x="290799" y="295167"/>
                    <a:pt x="290799" y="284710"/>
                  </a:cubicBezTo>
                  <a:cubicBezTo>
                    <a:pt x="296044" y="269023"/>
                    <a:pt x="301288" y="253337"/>
                    <a:pt x="301288" y="237650"/>
                  </a:cubicBezTo>
                  <a:cubicBezTo>
                    <a:pt x="301288" y="237650"/>
                    <a:pt x="301288" y="237650"/>
                    <a:pt x="296044" y="237650"/>
                  </a:cubicBezTo>
                  <a:cubicBezTo>
                    <a:pt x="296044" y="237650"/>
                    <a:pt x="296044" y="237650"/>
                    <a:pt x="275067" y="221964"/>
                  </a:cubicBezTo>
                  <a:cubicBezTo>
                    <a:pt x="269822" y="221964"/>
                    <a:pt x="264578" y="216735"/>
                    <a:pt x="269822" y="206277"/>
                  </a:cubicBezTo>
                  <a:cubicBezTo>
                    <a:pt x="269822" y="201048"/>
                    <a:pt x="280311" y="201048"/>
                    <a:pt x="285555" y="201048"/>
                  </a:cubicBezTo>
                  <a:cubicBezTo>
                    <a:pt x="285555" y="201048"/>
                    <a:pt x="285555" y="201048"/>
                    <a:pt x="306532" y="216735"/>
                  </a:cubicBezTo>
                  <a:cubicBezTo>
                    <a:pt x="306532" y="216735"/>
                    <a:pt x="306532" y="216735"/>
                    <a:pt x="285555" y="190591"/>
                  </a:cubicBezTo>
                  <a:cubicBezTo>
                    <a:pt x="280311" y="185362"/>
                    <a:pt x="280311" y="180133"/>
                    <a:pt x="285555" y="174904"/>
                  </a:cubicBezTo>
                  <a:cubicBezTo>
                    <a:pt x="288177" y="172290"/>
                    <a:pt x="290799" y="170982"/>
                    <a:pt x="293422" y="170982"/>
                  </a:cubicBezTo>
                  <a:close/>
                  <a:moveTo>
                    <a:pt x="97696" y="170982"/>
                  </a:moveTo>
                  <a:cubicBezTo>
                    <a:pt x="100318" y="170982"/>
                    <a:pt x="102940" y="172290"/>
                    <a:pt x="105562" y="174904"/>
                  </a:cubicBezTo>
                  <a:cubicBezTo>
                    <a:pt x="110807" y="180133"/>
                    <a:pt x="110807" y="185362"/>
                    <a:pt x="105562" y="190591"/>
                  </a:cubicBezTo>
                  <a:cubicBezTo>
                    <a:pt x="84585" y="216735"/>
                    <a:pt x="84585" y="216735"/>
                    <a:pt x="84585" y="216735"/>
                  </a:cubicBezTo>
                  <a:cubicBezTo>
                    <a:pt x="105562" y="201048"/>
                    <a:pt x="105562" y="201048"/>
                    <a:pt x="105562" y="201048"/>
                  </a:cubicBezTo>
                  <a:cubicBezTo>
                    <a:pt x="110807" y="201048"/>
                    <a:pt x="121295" y="201048"/>
                    <a:pt x="121295" y="206277"/>
                  </a:cubicBezTo>
                  <a:cubicBezTo>
                    <a:pt x="126539" y="216735"/>
                    <a:pt x="121295" y="221964"/>
                    <a:pt x="116051" y="221964"/>
                  </a:cubicBezTo>
                  <a:cubicBezTo>
                    <a:pt x="89830" y="237650"/>
                    <a:pt x="89830" y="237650"/>
                    <a:pt x="89830" y="237650"/>
                  </a:cubicBezTo>
                  <a:cubicBezTo>
                    <a:pt x="89830" y="253337"/>
                    <a:pt x="95074" y="269023"/>
                    <a:pt x="95074" y="284710"/>
                  </a:cubicBezTo>
                  <a:cubicBezTo>
                    <a:pt x="100318" y="295167"/>
                    <a:pt x="105562" y="305625"/>
                    <a:pt x="105562" y="321312"/>
                  </a:cubicBezTo>
                  <a:cubicBezTo>
                    <a:pt x="105562" y="321312"/>
                    <a:pt x="105562" y="326541"/>
                    <a:pt x="110807" y="326541"/>
                  </a:cubicBezTo>
                  <a:cubicBezTo>
                    <a:pt x="110807" y="331769"/>
                    <a:pt x="105562" y="342227"/>
                    <a:pt x="100318" y="342227"/>
                  </a:cubicBezTo>
                  <a:cubicBezTo>
                    <a:pt x="100318" y="342227"/>
                    <a:pt x="100318" y="342227"/>
                    <a:pt x="95074" y="342227"/>
                  </a:cubicBezTo>
                  <a:cubicBezTo>
                    <a:pt x="89830" y="342227"/>
                    <a:pt x="89830" y="336998"/>
                    <a:pt x="84585" y="331769"/>
                  </a:cubicBezTo>
                  <a:cubicBezTo>
                    <a:pt x="79341" y="300396"/>
                    <a:pt x="79341" y="300396"/>
                    <a:pt x="79341" y="300396"/>
                  </a:cubicBezTo>
                  <a:cubicBezTo>
                    <a:pt x="58364" y="331769"/>
                    <a:pt x="58364" y="331769"/>
                    <a:pt x="58364" y="331769"/>
                  </a:cubicBezTo>
                  <a:cubicBezTo>
                    <a:pt x="58364" y="336998"/>
                    <a:pt x="47876" y="342227"/>
                    <a:pt x="42631" y="336998"/>
                  </a:cubicBezTo>
                  <a:cubicBezTo>
                    <a:pt x="37387" y="336998"/>
                    <a:pt x="37387" y="331769"/>
                    <a:pt x="37387" y="321312"/>
                  </a:cubicBezTo>
                  <a:cubicBezTo>
                    <a:pt x="63608" y="274252"/>
                    <a:pt x="63608" y="274252"/>
                    <a:pt x="63608" y="274252"/>
                  </a:cubicBezTo>
                  <a:cubicBezTo>
                    <a:pt x="58364" y="274252"/>
                    <a:pt x="58364" y="269023"/>
                    <a:pt x="53120" y="263794"/>
                  </a:cubicBezTo>
                  <a:cubicBezTo>
                    <a:pt x="47876" y="227192"/>
                    <a:pt x="47876" y="227192"/>
                    <a:pt x="47876" y="227192"/>
                  </a:cubicBezTo>
                  <a:cubicBezTo>
                    <a:pt x="47876" y="221964"/>
                    <a:pt x="47876" y="216735"/>
                    <a:pt x="53120" y="211506"/>
                  </a:cubicBezTo>
                  <a:cubicBezTo>
                    <a:pt x="89830" y="174904"/>
                    <a:pt x="89830" y="174904"/>
                    <a:pt x="89830" y="174904"/>
                  </a:cubicBezTo>
                  <a:cubicBezTo>
                    <a:pt x="92452" y="172290"/>
                    <a:pt x="95074" y="170982"/>
                    <a:pt x="97696" y="170982"/>
                  </a:cubicBezTo>
                  <a:close/>
                  <a:moveTo>
                    <a:pt x="346541" y="166800"/>
                  </a:moveTo>
                  <a:cubicBezTo>
                    <a:pt x="356865" y="166800"/>
                    <a:pt x="365235" y="174525"/>
                    <a:pt x="365235" y="184055"/>
                  </a:cubicBezTo>
                  <a:cubicBezTo>
                    <a:pt x="365235" y="193585"/>
                    <a:pt x="356865" y="201310"/>
                    <a:pt x="346541" y="201310"/>
                  </a:cubicBezTo>
                  <a:cubicBezTo>
                    <a:pt x="336217" y="201310"/>
                    <a:pt x="327847" y="193585"/>
                    <a:pt x="327847" y="184055"/>
                  </a:cubicBezTo>
                  <a:cubicBezTo>
                    <a:pt x="327847" y="174525"/>
                    <a:pt x="336217" y="166800"/>
                    <a:pt x="346541" y="166800"/>
                  </a:cubicBezTo>
                  <a:close/>
                  <a:moveTo>
                    <a:pt x="44578" y="166800"/>
                  </a:moveTo>
                  <a:cubicBezTo>
                    <a:pt x="54902" y="166800"/>
                    <a:pt x="63272" y="174525"/>
                    <a:pt x="63272" y="184055"/>
                  </a:cubicBezTo>
                  <a:cubicBezTo>
                    <a:pt x="63272" y="193585"/>
                    <a:pt x="54902" y="201310"/>
                    <a:pt x="44578" y="201310"/>
                  </a:cubicBezTo>
                  <a:cubicBezTo>
                    <a:pt x="34254" y="201310"/>
                    <a:pt x="25884" y="193585"/>
                    <a:pt x="25884" y="184055"/>
                  </a:cubicBezTo>
                  <a:cubicBezTo>
                    <a:pt x="25884" y="174525"/>
                    <a:pt x="34254" y="166800"/>
                    <a:pt x="44578" y="166800"/>
                  </a:cubicBezTo>
                  <a:close/>
                  <a:moveTo>
                    <a:pt x="161048" y="71896"/>
                  </a:moveTo>
                  <a:lnTo>
                    <a:pt x="235820" y="92027"/>
                  </a:lnTo>
                  <a:lnTo>
                    <a:pt x="181179" y="135164"/>
                  </a:lnTo>
                  <a:lnTo>
                    <a:pt x="166800" y="129412"/>
                  </a:lnTo>
                  <a:lnTo>
                    <a:pt x="120786" y="149543"/>
                  </a:lnTo>
                  <a:lnTo>
                    <a:pt x="0" y="149543"/>
                  </a:lnTo>
                  <a:close/>
                  <a:moveTo>
                    <a:pt x="339351" y="0"/>
                  </a:moveTo>
                  <a:lnTo>
                    <a:pt x="416999" y="8627"/>
                  </a:lnTo>
                  <a:lnTo>
                    <a:pt x="405496" y="83399"/>
                  </a:lnTo>
                  <a:lnTo>
                    <a:pt x="370986" y="112158"/>
                  </a:lnTo>
                  <a:lnTo>
                    <a:pt x="376737" y="71896"/>
                  </a:lnTo>
                  <a:lnTo>
                    <a:pt x="287586" y="140916"/>
                  </a:lnTo>
                  <a:lnTo>
                    <a:pt x="198434" y="140916"/>
                  </a:lnTo>
                  <a:lnTo>
                    <a:pt x="345103" y="28758"/>
                  </a:lnTo>
                  <a:lnTo>
                    <a:pt x="301965" y="2588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16" name="íšliďe"/>
            <p:cNvSpPr/>
            <p:nvPr>
              <p:custDataLst>
                <p:tags r:id="rId14"/>
              </p:custDataLst>
            </p:nvPr>
          </p:nvSpPr>
          <p:spPr bwMode="auto">
            <a:xfrm>
              <a:off x="7375531" y="3028075"/>
              <a:ext cx="343528" cy="390559"/>
            </a:xfrm>
            <a:custGeom>
              <a:gdLst>
                <a:gd name="connsiteX0" fmla="*/ 158791 w 343528"/>
                <a:gd name="connsiteY0" fmla="*/ 289960 h 390559"/>
                <a:gd name="connsiteX1" fmla="*/ 180490 w 343528"/>
                <a:gd name="connsiteY1" fmla="*/ 295384 h 390559"/>
                <a:gd name="connsiteX2" fmla="*/ 175066 w 343528"/>
                <a:gd name="connsiteY2" fmla="*/ 311657 h 390559"/>
                <a:gd name="connsiteX3" fmla="*/ 158791 w 343528"/>
                <a:gd name="connsiteY3" fmla="*/ 317082 h 390559"/>
                <a:gd name="connsiteX4" fmla="*/ 153366 w 343528"/>
                <a:gd name="connsiteY4" fmla="*/ 300809 h 390559"/>
                <a:gd name="connsiteX5" fmla="*/ 158791 w 343528"/>
                <a:gd name="connsiteY5" fmla="*/ 289960 h 390559"/>
                <a:gd name="connsiteX6" fmla="*/ 214516 w 343528"/>
                <a:gd name="connsiteY6" fmla="*/ 224867 h 390559"/>
                <a:gd name="connsiteX7" fmla="*/ 224872 w 343528"/>
                <a:gd name="connsiteY7" fmla="*/ 235518 h 390559"/>
                <a:gd name="connsiteX8" fmla="*/ 214516 w 343528"/>
                <a:gd name="connsiteY8" fmla="*/ 251495 h 390559"/>
                <a:gd name="connsiteX9" fmla="*/ 204159 w 343528"/>
                <a:gd name="connsiteY9" fmla="*/ 251495 h 390559"/>
                <a:gd name="connsiteX10" fmla="*/ 214516 w 343528"/>
                <a:gd name="connsiteY10" fmla="*/ 224867 h 390559"/>
                <a:gd name="connsiteX11" fmla="*/ 186830 w 343528"/>
                <a:gd name="connsiteY11" fmla="*/ 213032 h 390559"/>
                <a:gd name="connsiteX12" fmla="*/ 207119 w 343528"/>
                <a:gd name="connsiteY12" fmla="*/ 224127 h 390559"/>
                <a:gd name="connsiteX13" fmla="*/ 196975 w 343528"/>
                <a:gd name="connsiteY13" fmla="*/ 257413 h 390559"/>
                <a:gd name="connsiteX14" fmla="*/ 191902 w 343528"/>
                <a:gd name="connsiteY14" fmla="*/ 257413 h 390559"/>
                <a:gd name="connsiteX15" fmla="*/ 171613 w 343528"/>
                <a:gd name="connsiteY15" fmla="*/ 257413 h 390559"/>
                <a:gd name="connsiteX16" fmla="*/ 186830 w 343528"/>
                <a:gd name="connsiteY16" fmla="*/ 213032 h 390559"/>
                <a:gd name="connsiteX17" fmla="*/ 101858 w 343528"/>
                <a:gd name="connsiteY17" fmla="*/ 211836 h 390559"/>
                <a:gd name="connsiteX18" fmla="*/ 117170 w 343528"/>
                <a:gd name="connsiteY18" fmla="*/ 212510 h 390559"/>
                <a:gd name="connsiteX19" fmla="*/ 133148 w 343528"/>
                <a:gd name="connsiteY19" fmla="*/ 217906 h 390559"/>
                <a:gd name="connsiteX20" fmla="*/ 143800 w 343528"/>
                <a:gd name="connsiteY20" fmla="*/ 228697 h 390559"/>
                <a:gd name="connsiteX21" fmla="*/ 181082 w 343528"/>
                <a:gd name="connsiteY21" fmla="*/ 223301 h 390559"/>
                <a:gd name="connsiteX22" fmla="*/ 170429 w 343528"/>
                <a:gd name="connsiteY22" fmla="*/ 250278 h 390559"/>
                <a:gd name="connsiteX23" fmla="*/ 154452 w 343528"/>
                <a:gd name="connsiteY23" fmla="*/ 250278 h 390559"/>
                <a:gd name="connsiteX24" fmla="*/ 154452 w 343528"/>
                <a:gd name="connsiteY24" fmla="*/ 255674 h 390559"/>
                <a:gd name="connsiteX25" fmla="*/ 202385 w 343528"/>
                <a:gd name="connsiteY25" fmla="*/ 261069 h 390559"/>
                <a:gd name="connsiteX26" fmla="*/ 213037 w 343528"/>
                <a:gd name="connsiteY26" fmla="*/ 277255 h 390559"/>
                <a:gd name="connsiteX27" fmla="*/ 202385 w 343528"/>
                <a:gd name="connsiteY27" fmla="*/ 288046 h 390559"/>
                <a:gd name="connsiteX28" fmla="*/ 143800 w 343528"/>
                <a:gd name="connsiteY28" fmla="*/ 277255 h 390559"/>
                <a:gd name="connsiteX29" fmla="*/ 138474 w 343528"/>
                <a:gd name="connsiteY29" fmla="*/ 271860 h 390559"/>
                <a:gd name="connsiteX30" fmla="*/ 127822 w 343528"/>
                <a:gd name="connsiteY30" fmla="*/ 298837 h 390559"/>
                <a:gd name="connsiteX31" fmla="*/ 159778 w 343528"/>
                <a:gd name="connsiteY31" fmla="*/ 374373 h 390559"/>
                <a:gd name="connsiteX32" fmla="*/ 149126 w 343528"/>
                <a:gd name="connsiteY32" fmla="*/ 390559 h 390559"/>
                <a:gd name="connsiteX33" fmla="*/ 143800 w 343528"/>
                <a:gd name="connsiteY33" fmla="*/ 390559 h 390559"/>
                <a:gd name="connsiteX34" fmla="*/ 127822 w 343528"/>
                <a:gd name="connsiteY34" fmla="*/ 385164 h 390559"/>
                <a:gd name="connsiteX35" fmla="*/ 106518 w 343528"/>
                <a:gd name="connsiteY35" fmla="*/ 320419 h 390559"/>
                <a:gd name="connsiteX36" fmla="*/ 101192 w 343528"/>
                <a:gd name="connsiteY36" fmla="*/ 320419 h 390559"/>
                <a:gd name="connsiteX37" fmla="*/ 95866 w 343528"/>
                <a:gd name="connsiteY37" fmla="*/ 315023 h 390559"/>
                <a:gd name="connsiteX38" fmla="*/ 79889 w 343528"/>
                <a:gd name="connsiteY38" fmla="*/ 347396 h 390559"/>
                <a:gd name="connsiteX39" fmla="*/ 69237 w 343528"/>
                <a:gd name="connsiteY39" fmla="*/ 358187 h 390559"/>
                <a:gd name="connsiteX40" fmla="*/ 15978 w 343528"/>
                <a:gd name="connsiteY40" fmla="*/ 358187 h 390559"/>
                <a:gd name="connsiteX41" fmla="*/ 0 w 343528"/>
                <a:gd name="connsiteY41" fmla="*/ 342000 h 390559"/>
                <a:gd name="connsiteX42" fmla="*/ 15978 w 343528"/>
                <a:gd name="connsiteY42" fmla="*/ 325814 h 390559"/>
                <a:gd name="connsiteX43" fmla="*/ 58585 w 343528"/>
                <a:gd name="connsiteY43" fmla="*/ 325814 h 390559"/>
                <a:gd name="connsiteX44" fmla="*/ 69237 w 343528"/>
                <a:gd name="connsiteY44" fmla="*/ 288046 h 390559"/>
                <a:gd name="connsiteX45" fmla="*/ 90540 w 343528"/>
                <a:gd name="connsiteY45" fmla="*/ 223301 h 390559"/>
                <a:gd name="connsiteX46" fmla="*/ 101858 w 343528"/>
                <a:gd name="connsiteY46" fmla="*/ 211836 h 390559"/>
                <a:gd name="connsiteX47" fmla="*/ 197256 w 343528"/>
                <a:gd name="connsiteY47" fmla="*/ 204157 h 390559"/>
                <a:gd name="connsiteX48" fmla="*/ 213530 w 343528"/>
                <a:gd name="connsiteY48" fmla="*/ 209088 h 390559"/>
                <a:gd name="connsiteX49" fmla="*/ 213530 w 343528"/>
                <a:gd name="connsiteY49" fmla="*/ 218950 h 390559"/>
                <a:gd name="connsiteX50" fmla="*/ 208105 w 343528"/>
                <a:gd name="connsiteY50" fmla="*/ 218950 h 390559"/>
                <a:gd name="connsiteX51" fmla="*/ 191831 w 343528"/>
                <a:gd name="connsiteY51" fmla="*/ 214019 h 390559"/>
                <a:gd name="connsiteX52" fmla="*/ 191831 w 343528"/>
                <a:gd name="connsiteY52" fmla="*/ 209088 h 390559"/>
                <a:gd name="connsiteX53" fmla="*/ 197256 w 343528"/>
                <a:gd name="connsiteY53" fmla="*/ 204157 h 390559"/>
                <a:gd name="connsiteX54" fmla="*/ 144984 w 343528"/>
                <a:gd name="connsiteY54" fmla="*/ 159774 h 390559"/>
                <a:gd name="connsiteX55" fmla="*/ 171614 w 343528"/>
                <a:gd name="connsiteY55" fmla="*/ 183444 h 390559"/>
                <a:gd name="connsiteX56" fmla="*/ 144984 w 343528"/>
                <a:gd name="connsiteY56" fmla="*/ 207114 h 390559"/>
                <a:gd name="connsiteX57" fmla="*/ 118354 w 343528"/>
                <a:gd name="connsiteY57" fmla="*/ 183444 h 390559"/>
                <a:gd name="connsiteX58" fmla="*/ 144984 w 343528"/>
                <a:gd name="connsiteY58" fmla="*/ 159774 h 390559"/>
                <a:gd name="connsiteX59" fmla="*/ 188811 w 343528"/>
                <a:gd name="connsiteY59" fmla="*/ 71474 h 390559"/>
                <a:gd name="connsiteX60" fmla="*/ 196270 w 343528"/>
                <a:gd name="connsiteY60" fmla="*/ 73527 h 390559"/>
                <a:gd name="connsiteX61" fmla="*/ 196270 w 343528"/>
                <a:gd name="connsiteY61" fmla="*/ 79000 h 390559"/>
                <a:gd name="connsiteX62" fmla="*/ 196270 w 343528"/>
                <a:gd name="connsiteY62" fmla="*/ 128264 h 390559"/>
                <a:gd name="connsiteX63" fmla="*/ 223393 w 343528"/>
                <a:gd name="connsiteY63" fmla="*/ 155632 h 390559"/>
                <a:gd name="connsiteX64" fmla="*/ 261365 w 343528"/>
                <a:gd name="connsiteY64" fmla="*/ 155632 h 390559"/>
                <a:gd name="connsiteX65" fmla="*/ 266790 w 343528"/>
                <a:gd name="connsiteY65" fmla="*/ 161106 h 390559"/>
                <a:gd name="connsiteX66" fmla="*/ 261365 w 343528"/>
                <a:gd name="connsiteY66" fmla="*/ 172053 h 390559"/>
                <a:gd name="connsiteX67" fmla="*/ 245091 w 343528"/>
                <a:gd name="connsiteY67" fmla="*/ 177527 h 390559"/>
                <a:gd name="connsiteX68" fmla="*/ 217968 w 343528"/>
                <a:gd name="connsiteY68" fmla="*/ 172053 h 390559"/>
                <a:gd name="connsiteX69" fmla="*/ 185420 w 343528"/>
                <a:gd name="connsiteY69" fmla="*/ 128264 h 390559"/>
                <a:gd name="connsiteX70" fmla="*/ 185420 w 343528"/>
                <a:gd name="connsiteY70" fmla="*/ 73527 h 390559"/>
                <a:gd name="connsiteX71" fmla="*/ 188811 w 343528"/>
                <a:gd name="connsiteY71" fmla="*/ 71474 h 390559"/>
                <a:gd name="connsiteX72" fmla="*/ 250591 w 343528"/>
                <a:gd name="connsiteY72" fmla="*/ 21490 h 390559"/>
                <a:gd name="connsiteX73" fmla="*/ 181551 w 343528"/>
                <a:gd name="connsiteY73" fmla="*/ 75215 h 390559"/>
                <a:gd name="connsiteX74" fmla="*/ 218726 w 343528"/>
                <a:gd name="connsiteY74" fmla="*/ 177292 h 390559"/>
                <a:gd name="connsiteX75" fmla="*/ 245280 w 343528"/>
                <a:gd name="connsiteY75" fmla="*/ 182665 h 390559"/>
                <a:gd name="connsiteX76" fmla="*/ 314320 w 343528"/>
                <a:gd name="connsiteY76" fmla="*/ 128940 h 390559"/>
                <a:gd name="connsiteX77" fmla="*/ 319631 w 343528"/>
                <a:gd name="connsiteY77" fmla="*/ 69842 h 390559"/>
                <a:gd name="connsiteX78" fmla="*/ 277145 w 343528"/>
                <a:gd name="connsiteY78" fmla="*/ 26862 h 390559"/>
                <a:gd name="connsiteX79" fmla="*/ 250591 w 343528"/>
                <a:gd name="connsiteY79" fmla="*/ 21490 h 390559"/>
                <a:gd name="connsiteX80" fmla="*/ 250591 w 343528"/>
                <a:gd name="connsiteY80" fmla="*/ 0 h 390559"/>
                <a:gd name="connsiteX81" fmla="*/ 287766 w 343528"/>
                <a:gd name="connsiteY81" fmla="*/ 10745 h 390559"/>
                <a:gd name="connsiteX82" fmla="*/ 335563 w 343528"/>
                <a:gd name="connsiteY82" fmla="*/ 64470 h 390559"/>
                <a:gd name="connsiteX83" fmla="*/ 335563 w 343528"/>
                <a:gd name="connsiteY83" fmla="*/ 139685 h 390559"/>
                <a:gd name="connsiteX84" fmla="*/ 245280 w 343528"/>
                <a:gd name="connsiteY84" fmla="*/ 204155 h 390559"/>
                <a:gd name="connsiteX85" fmla="*/ 226693 w 343528"/>
                <a:gd name="connsiteY85" fmla="*/ 201469 h 390559"/>
                <a:gd name="connsiteX86" fmla="*/ 210039 w 343528"/>
                <a:gd name="connsiteY86" fmla="*/ 199062 h 390559"/>
                <a:gd name="connsiteX87" fmla="*/ 218955 w 343528"/>
                <a:gd name="connsiteY87" fmla="*/ 204156 h 390559"/>
                <a:gd name="connsiteX88" fmla="*/ 218955 w 343528"/>
                <a:gd name="connsiteY88" fmla="*/ 207115 h 390559"/>
                <a:gd name="connsiteX89" fmla="*/ 198242 w 343528"/>
                <a:gd name="connsiteY89" fmla="*/ 198239 h 390559"/>
                <a:gd name="connsiteX90" fmla="*/ 198242 w 343528"/>
                <a:gd name="connsiteY90" fmla="*/ 192322 h 390559"/>
                <a:gd name="connsiteX91" fmla="*/ 203052 w 343528"/>
                <a:gd name="connsiteY91" fmla="*/ 195070 h 390559"/>
                <a:gd name="connsiteX92" fmla="*/ 177485 w 343528"/>
                <a:gd name="connsiteY92" fmla="*/ 176285 h 390559"/>
                <a:gd name="connsiteX93" fmla="*/ 160308 w 343528"/>
                <a:gd name="connsiteY93" fmla="*/ 64470 h 390559"/>
                <a:gd name="connsiteX94" fmla="*/ 250591 w 343528"/>
                <a:gd name="connsiteY94" fmla="*/ 0 h 3905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43528" h="390559">
                  <a:moveTo>
                    <a:pt x="158791" y="289960"/>
                  </a:moveTo>
                  <a:cubicBezTo>
                    <a:pt x="169640" y="289960"/>
                    <a:pt x="175066" y="289960"/>
                    <a:pt x="180490" y="295384"/>
                  </a:cubicBezTo>
                  <a:cubicBezTo>
                    <a:pt x="180490" y="295384"/>
                    <a:pt x="180490" y="295384"/>
                    <a:pt x="175066" y="311657"/>
                  </a:cubicBezTo>
                  <a:cubicBezTo>
                    <a:pt x="169640" y="317082"/>
                    <a:pt x="164216" y="322506"/>
                    <a:pt x="158791" y="317082"/>
                  </a:cubicBezTo>
                  <a:cubicBezTo>
                    <a:pt x="153366" y="317082"/>
                    <a:pt x="147942" y="306233"/>
                    <a:pt x="153366" y="300809"/>
                  </a:cubicBezTo>
                  <a:cubicBezTo>
                    <a:pt x="153366" y="300809"/>
                    <a:pt x="153366" y="300809"/>
                    <a:pt x="158791" y="289960"/>
                  </a:cubicBezTo>
                  <a:close/>
                  <a:moveTo>
                    <a:pt x="214516" y="224867"/>
                  </a:moveTo>
                  <a:cubicBezTo>
                    <a:pt x="219694" y="224867"/>
                    <a:pt x="224872" y="230193"/>
                    <a:pt x="224872" y="235518"/>
                  </a:cubicBezTo>
                  <a:cubicBezTo>
                    <a:pt x="224872" y="246170"/>
                    <a:pt x="219694" y="251495"/>
                    <a:pt x="214516" y="251495"/>
                  </a:cubicBezTo>
                  <a:cubicBezTo>
                    <a:pt x="214516" y="251495"/>
                    <a:pt x="214516" y="251495"/>
                    <a:pt x="204159" y="251495"/>
                  </a:cubicBezTo>
                  <a:cubicBezTo>
                    <a:pt x="204159" y="251495"/>
                    <a:pt x="204159" y="251495"/>
                    <a:pt x="214516" y="224867"/>
                  </a:cubicBezTo>
                  <a:close/>
                  <a:moveTo>
                    <a:pt x="186830" y="213032"/>
                  </a:moveTo>
                  <a:cubicBezTo>
                    <a:pt x="186830" y="213032"/>
                    <a:pt x="186830" y="213032"/>
                    <a:pt x="207119" y="224127"/>
                  </a:cubicBezTo>
                  <a:cubicBezTo>
                    <a:pt x="207119" y="224127"/>
                    <a:pt x="207119" y="224127"/>
                    <a:pt x="196975" y="257413"/>
                  </a:cubicBezTo>
                  <a:cubicBezTo>
                    <a:pt x="191902" y="257413"/>
                    <a:pt x="191902" y="257413"/>
                    <a:pt x="191902" y="257413"/>
                  </a:cubicBezTo>
                  <a:cubicBezTo>
                    <a:pt x="186830" y="257413"/>
                    <a:pt x="181758" y="257413"/>
                    <a:pt x="171613" y="257413"/>
                  </a:cubicBezTo>
                  <a:cubicBezTo>
                    <a:pt x="171613" y="257413"/>
                    <a:pt x="171613" y="257413"/>
                    <a:pt x="186830" y="213032"/>
                  </a:cubicBezTo>
                  <a:close/>
                  <a:moveTo>
                    <a:pt x="101858" y="211836"/>
                  </a:moveTo>
                  <a:cubicBezTo>
                    <a:pt x="106518" y="209813"/>
                    <a:pt x="111844" y="209813"/>
                    <a:pt x="117170" y="212510"/>
                  </a:cubicBezTo>
                  <a:cubicBezTo>
                    <a:pt x="117170" y="212510"/>
                    <a:pt x="117170" y="212510"/>
                    <a:pt x="133148" y="217906"/>
                  </a:cubicBezTo>
                  <a:cubicBezTo>
                    <a:pt x="138474" y="217906"/>
                    <a:pt x="143800" y="223301"/>
                    <a:pt x="143800" y="228697"/>
                  </a:cubicBezTo>
                  <a:cubicBezTo>
                    <a:pt x="143800" y="228697"/>
                    <a:pt x="143800" y="228697"/>
                    <a:pt x="181082" y="223301"/>
                  </a:cubicBezTo>
                  <a:cubicBezTo>
                    <a:pt x="181082" y="223301"/>
                    <a:pt x="181082" y="223301"/>
                    <a:pt x="170429" y="250278"/>
                  </a:cubicBezTo>
                  <a:cubicBezTo>
                    <a:pt x="170429" y="250278"/>
                    <a:pt x="170429" y="250278"/>
                    <a:pt x="154452" y="250278"/>
                  </a:cubicBezTo>
                  <a:cubicBezTo>
                    <a:pt x="154452" y="250278"/>
                    <a:pt x="154452" y="250278"/>
                    <a:pt x="154452" y="255674"/>
                  </a:cubicBezTo>
                  <a:cubicBezTo>
                    <a:pt x="154452" y="255674"/>
                    <a:pt x="154452" y="255674"/>
                    <a:pt x="202385" y="261069"/>
                  </a:cubicBezTo>
                  <a:cubicBezTo>
                    <a:pt x="207711" y="261069"/>
                    <a:pt x="213037" y="266465"/>
                    <a:pt x="213037" y="277255"/>
                  </a:cubicBezTo>
                  <a:cubicBezTo>
                    <a:pt x="213037" y="282651"/>
                    <a:pt x="207711" y="288046"/>
                    <a:pt x="202385" y="288046"/>
                  </a:cubicBezTo>
                  <a:cubicBezTo>
                    <a:pt x="202385" y="288046"/>
                    <a:pt x="202385" y="288046"/>
                    <a:pt x="143800" y="277255"/>
                  </a:cubicBezTo>
                  <a:cubicBezTo>
                    <a:pt x="143800" y="277255"/>
                    <a:pt x="138474" y="277255"/>
                    <a:pt x="138474" y="271860"/>
                  </a:cubicBezTo>
                  <a:cubicBezTo>
                    <a:pt x="138474" y="271860"/>
                    <a:pt x="138474" y="271860"/>
                    <a:pt x="127822" y="298837"/>
                  </a:cubicBezTo>
                  <a:cubicBezTo>
                    <a:pt x="127822" y="298837"/>
                    <a:pt x="127822" y="298837"/>
                    <a:pt x="159778" y="374373"/>
                  </a:cubicBezTo>
                  <a:cubicBezTo>
                    <a:pt x="159778" y="379768"/>
                    <a:pt x="154452" y="390559"/>
                    <a:pt x="149126" y="390559"/>
                  </a:cubicBezTo>
                  <a:cubicBezTo>
                    <a:pt x="149126" y="390559"/>
                    <a:pt x="143800" y="390559"/>
                    <a:pt x="143800" y="390559"/>
                  </a:cubicBezTo>
                  <a:cubicBezTo>
                    <a:pt x="138474" y="390559"/>
                    <a:pt x="133148" y="390559"/>
                    <a:pt x="127822" y="385164"/>
                  </a:cubicBezTo>
                  <a:cubicBezTo>
                    <a:pt x="127822" y="385164"/>
                    <a:pt x="127822" y="385164"/>
                    <a:pt x="106518" y="320419"/>
                  </a:cubicBezTo>
                  <a:cubicBezTo>
                    <a:pt x="106518" y="320419"/>
                    <a:pt x="101192" y="320419"/>
                    <a:pt x="101192" y="320419"/>
                  </a:cubicBezTo>
                  <a:cubicBezTo>
                    <a:pt x="101192" y="320419"/>
                    <a:pt x="101192" y="320419"/>
                    <a:pt x="95866" y="315023"/>
                  </a:cubicBezTo>
                  <a:cubicBezTo>
                    <a:pt x="95866" y="315023"/>
                    <a:pt x="95866" y="315023"/>
                    <a:pt x="79889" y="347396"/>
                  </a:cubicBezTo>
                  <a:cubicBezTo>
                    <a:pt x="79889" y="352791"/>
                    <a:pt x="74563" y="358187"/>
                    <a:pt x="69237" y="358187"/>
                  </a:cubicBezTo>
                  <a:cubicBezTo>
                    <a:pt x="69237" y="358187"/>
                    <a:pt x="69237" y="358187"/>
                    <a:pt x="15978" y="358187"/>
                  </a:cubicBezTo>
                  <a:cubicBezTo>
                    <a:pt x="5326" y="358187"/>
                    <a:pt x="0" y="352791"/>
                    <a:pt x="0" y="342000"/>
                  </a:cubicBezTo>
                  <a:cubicBezTo>
                    <a:pt x="0" y="331210"/>
                    <a:pt x="5326" y="325814"/>
                    <a:pt x="15978" y="325814"/>
                  </a:cubicBezTo>
                  <a:cubicBezTo>
                    <a:pt x="15978" y="325814"/>
                    <a:pt x="15978" y="325814"/>
                    <a:pt x="58585" y="325814"/>
                  </a:cubicBezTo>
                  <a:cubicBezTo>
                    <a:pt x="58585" y="325814"/>
                    <a:pt x="58585" y="325814"/>
                    <a:pt x="69237" y="288046"/>
                  </a:cubicBezTo>
                  <a:cubicBezTo>
                    <a:pt x="69237" y="288046"/>
                    <a:pt x="69237" y="288046"/>
                    <a:pt x="90540" y="223301"/>
                  </a:cubicBezTo>
                  <a:cubicBezTo>
                    <a:pt x="93203" y="217906"/>
                    <a:pt x="97198" y="213859"/>
                    <a:pt x="101858" y="211836"/>
                  </a:cubicBezTo>
                  <a:close/>
                  <a:moveTo>
                    <a:pt x="197256" y="204157"/>
                  </a:moveTo>
                  <a:cubicBezTo>
                    <a:pt x="197256" y="204157"/>
                    <a:pt x="197256" y="204157"/>
                    <a:pt x="213530" y="209088"/>
                  </a:cubicBezTo>
                  <a:cubicBezTo>
                    <a:pt x="213530" y="214019"/>
                    <a:pt x="218954" y="214019"/>
                    <a:pt x="213530" y="218950"/>
                  </a:cubicBezTo>
                  <a:cubicBezTo>
                    <a:pt x="213530" y="218950"/>
                    <a:pt x="213530" y="218950"/>
                    <a:pt x="208105" y="218950"/>
                  </a:cubicBezTo>
                  <a:cubicBezTo>
                    <a:pt x="208105" y="218950"/>
                    <a:pt x="208105" y="218950"/>
                    <a:pt x="191831" y="214019"/>
                  </a:cubicBezTo>
                  <a:cubicBezTo>
                    <a:pt x="191831" y="214019"/>
                    <a:pt x="186406" y="209088"/>
                    <a:pt x="191831" y="209088"/>
                  </a:cubicBezTo>
                  <a:cubicBezTo>
                    <a:pt x="191831" y="204157"/>
                    <a:pt x="191831" y="204157"/>
                    <a:pt x="197256" y="204157"/>
                  </a:cubicBezTo>
                  <a:close/>
                  <a:moveTo>
                    <a:pt x="144984" y="159774"/>
                  </a:moveTo>
                  <a:cubicBezTo>
                    <a:pt x="159691" y="159774"/>
                    <a:pt x="171614" y="170371"/>
                    <a:pt x="171614" y="183444"/>
                  </a:cubicBezTo>
                  <a:cubicBezTo>
                    <a:pt x="171614" y="196517"/>
                    <a:pt x="159691" y="207114"/>
                    <a:pt x="144984" y="207114"/>
                  </a:cubicBezTo>
                  <a:cubicBezTo>
                    <a:pt x="130277" y="207114"/>
                    <a:pt x="118354" y="196517"/>
                    <a:pt x="118354" y="183444"/>
                  </a:cubicBezTo>
                  <a:cubicBezTo>
                    <a:pt x="118354" y="170371"/>
                    <a:pt x="130277" y="159774"/>
                    <a:pt x="144984" y="159774"/>
                  </a:cubicBezTo>
                  <a:close/>
                  <a:moveTo>
                    <a:pt x="188811" y="71474"/>
                  </a:moveTo>
                  <a:cubicBezTo>
                    <a:pt x="190845" y="70790"/>
                    <a:pt x="193557" y="70790"/>
                    <a:pt x="196270" y="73527"/>
                  </a:cubicBezTo>
                  <a:cubicBezTo>
                    <a:pt x="196270" y="73527"/>
                    <a:pt x="201694" y="79000"/>
                    <a:pt x="196270" y="79000"/>
                  </a:cubicBezTo>
                  <a:cubicBezTo>
                    <a:pt x="190845" y="95421"/>
                    <a:pt x="190845" y="111842"/>
                    <a:pt x="196270" y="128264"/>
                  </a:cubicBezTo>
                  <a:cubicBezTo>
                    <a:pt x="201694" y="139211"/>
                    <a:pt x="212544" y="150158"/>
                    <a:pt x="223393" y="155632"/>
                  </a:cubicBezTo>
                  <a:cubicBezTo>
                    <a:pt x="234242" y="161106"/>
                    <a:pt x="250516" y="161106"/>
                    <a:pt x="261365" y="155632"/>
                  </a:cubicBezTo>
                  <a:cubicBezTo>
                    <a:pt x="261365" y="155632"/>
                    <a:pt x="266790" y="161106"/>
                    <a:pt x="266790" y="161106"/>
                  </a:cubicBezTo>
                  <a:cubicBezTo>
                    <a:pt x="272214" y="166579"/>
                    <a:pt x="266790" y="172053"/>
                    <a:pt x="261365" y="172053"/>
                  </a:cubicBezTo>
                  <a:cubicBezTo>
                    <a:pt x="255940" y="172053"/>
                    <a:pt x="250516" y="177527"/>
                    <a:pt x="245091" y="177527"/>
                  </a:cubicBezTo>
                  <a:cubicBezTo>
                    <a:pt x="234242" y="177527"/>
                    <a:pt x="228817" y="172053"/>
                    <a:pt x="217968" y="172053"/>
                  </a:cubicBezTo>
                  <a:cubicBezTo>
                    <a:pt x="201694" y="161106"/>
                    <a:pt x="190845" y="150158"/>
                    <a:pt x="185420" y="128264"/>
                  </a:cubicBezTo>
                  <a:cubicBezTo>
                    <a:pt x="174571" y="111842"/>
                    <a:pt x="174571" y="95421"/>
                    <a:pt x="185420" y="73527"/>
                  </a:cubicBezTo>
                  <a:cubicBezTo>
                    <a:pt x="185420" y="73527"/>
                    <a:pt x="186777" y="72158"/>
                    <a:pt x="188811" y="71474"/>
                  </a:cubicBezTo>
                  <a:close/>
                  <a:moveTo>
                    <a:pt x="250591" y="21490"/>
                  </a:moveTo>
                  <a:cubicBezTo>
                    <a:pt x="224037" y="21490"/>
                    <a:pt x="192173" y="42980"/>
                    <a:pt x="181551" y="75215"/>
                  </a:cubicBezTo>
                  <a:cubicBezTo>
                    <a:pt x="160308" y="112822"/>
                    <a:pt x="181551" y="161175"/>
                    <a:pt x="218726" y="177292"/>
                  </a:cubicBezTo>
                  <a:cubicBezTo>
                    <a:pt x="224037" y="182665"/>
                    <a:pt x="234659" y="182665"/>
                    <a:pt x="245280" y="182665"/>
                  </a:cubicBezTo>
                  <a:cubicBezTo>
                    <a:pt x="277145" y="182665"/>
                    <a:pt x="303698" y="161175"/>
                    <a:pt x="314320" y="128940"/>
                  </a:cubicBezTo>
                  <a:cubicBezTo>
                    <a:pt x="324941" y="112822"/>
                    <a:pt x="324941" y="91332"/>
                    <a:pt x="319631" y="69842"/>
                  </a:cubicBezTo>
                  <a:cubicBezTo>
                    <a:pt x="309009" y="48352"/>
                    <a:pt x="298388" y="37607"/>
                    <a:pt x="277145" y="26862"/>
                  </a:cubicBezTo>
                  <a:cubicBezTo>
                    <a:pt x="271834" y="21490"/>
                    <a:pt x="261212" y="21490"/>
                    <a:pt x="250591" y="21490"/>
                  </a:cubicBezTo>
                  <a:close/>
                  <a:moveTo>
                    <a:pt x="250591" y="0"/>
                  </a:moveTo>
                  <a:cubicBezTo>
                    <a:pt x="266523" y="0"/>
                    <a:pt x="277145" y="5372"/>
                    <a:pt x="287766" y="10745"/>
                  </a:cubicBezTo>
                  <a:cubicBezTo>
                    <a:pt x="309009" y="16117"/>
                    <a:pt x="330252" y="37607"/>
                    <a:pt x="335563" y="64470"/>
                  </a:cubicBezTo>
                  <a:cubicBezTo>
                    <a:pt x="346184" y="85960"/>
                    <a:pt x="346184" y="112822"/>
                    <a:pt x="335563" y="139685"/>
                  </a:cubicBezTo>
                  <a:cubicBezTo>
                    <a:pt x="319631" y="177292"/>
                    <a:pt x="282455" y="204155"/>
                    <a:pt x="245280" y="204155"/>
                  </a:cubicBezTo>
                  <a:cubicBezTo>
                    <a:pt x="239969" y="204155"/>
                    <a:pt x="233331" y="202812"/>
                    <a:pt x="226693" y="201469"/>
                  </a:cubicBezTo>
                  <a:lnTo>
                    <a:pt x="210039" y="199062"/>
                  </a:lnTo>
                  <a:lnTo>
                    <a:pt x="218955" y="204156"/>
                  </a:lnTo>
                  <a:lnTo>
                    <a:pt x="218955" y="207115"/>
                  </a:lnTo>
                  <a:lnTo>
                    <a:pt x="198242" y="198239"/>
                  </a:lnTo>
                  <a:lnTo>
                    <a:pt x="198242" y="192322"/>
                  </a:lnTo>
                  <a:lnTo>
                    <a:pt x="203052" y="195070"/>
                  </a:lnTo>
                  <a:lnTo>
                    <a:pt x="177485" y="176285"/>
                  </a:lnTo>
                  <a:cubicBezTo>
                    <a:pt x="152342" y="148079"/>
                    <a:pt x="144376" y="104764"/>
                    <a:pt x="160308" y="64470"/>
                  </a:cubicBezTo>
                  <a:cubicBezTo>
                    <a:pt x="176240" y="26862"/>
                    <a:pt x="213416" y="0"/>
                    <a:pt x="25059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17" name="íšḻíḓé"/>
            <p:cNvSpPr/>
            <p:nvPr>
              <p:custDataLst>
                <p:tags r:id="rId15"/>
              </p:custDataLst>
            </p:nvPr>
          </p:nvSpPr>
          <p:spPr bwMode="auto">
            <a:xfrm>
              <a:off x="6923247" y="4362651"/>
              <a:ext cx="301486" cy="383137"/>
            </a:xfrm>
            <a:custGeom>
              <a:gdLst>
                <a:gd name="connsiteX0" fmla="*/ 100495 w 301486"/>
                <a:gd name="connsiteY0" fmla="*/ 207271 h 383137"/>
                <a:gd name="connsiteX1" fmla="*/ 125619 w 301486"/>
                <a:gd name="connsiteY1" fmla="*/ 229255 h 383137"/>
                <a:gd name="connsiteX2" fmla="*/ 100495 w 301486"/>
                <a:gd name="connsiteY2" fmla="*/ 251239 h 383137"/>
                <a:gd name="connsiteX3" fmla="*/ 75371 w 301486"/>
                <a:gd name="connsiteY3" fmla="*/ 229255 h 383137"/>
                <a:gd name="connsiteX4" fmla="*/ 100495 w 301486"/>
                <a:gd name="connsiteY4" fmla="*/ 207271 h 383137"/>
                <a:gd name="connsiteX5" fmla="*/ 149171 w 301486"/>
                <a:gd name="connsiteY5" fmla="*/ 200990 h 383137"/>
                <a:gd name="connsiteX6" fmla="*/ 166444 w 301486"/>
                <a:gd name="connsiteY6" fmla="*/ 212374 h 383137"/>
                <a:gd name="connsiteX7" fmla="*/ 166444 w 301486"/>
                <a:gd name="connsiteY7" fmla="*/ 252219 h 383137"/>
                <a:gd name="connsiteX8" fmla="*/ 160686 w 301486"/>
                <a:gd name="connsiteY8" fmla="*/ 263603 h 383137"/>
                <a:gd name="connsiteX9" fmla="*/ 131899 w 301486"/>
                <a:gd name="connsiteY9" fmla="*/ 286372 h 383137"/>
                <a:gd name="connsiteX10" fmla="*/ 131899 w 301486"/>
                <a:gd name="connsiteY10" fmla="*/ 309140 h 383137"/>
                <a:gd name="connsiteX11" fmla="*/ 149171 w 301486"/>
                <a:gd name="connsiteY11" fmla="*/ 309140 h 383137"/>
                <a:gd name="connsiteX12" fmla="*/ 160686 w 301486"/>
                <a:gd name="connsiteY12" fmla="*/ 320524 h 383137"/>
                <a:gd name="connsiteX13" fmla="*/ 160686 w 301486"/>
                <a:gd name="connsiteY13" fmla="*/ 366061 h 383137"/>
                <a:gd name="connsiteX14" fmla="*/ 149171 w 301486"/>
                <a:gd name="connsiteY14" fmla="*/ 383137 h 383137"/>
                <a:gd name="connsiteX15" fmla="*/ 137656 w 301486"/>
                <a:gd name="connsiteY15" fmla="*/ 366061 h 383137"/>
                <a:gd name="connsiteX16" fmla="*/ 137656 w 301486"/>
                <a:gd name="connsiteY16" fmla="*/ 337600 h 383137"/>
                <a:gd name="connsiteX17" fmla="*/ 108868 w 301486"/>
                <a:gd name="connsiteY17" fmla="*/ 337600 h 383137"/>
                <a:gd name="connsiteX18" fmla="*/ 108868 w 301486"/>
                <a:gd name="connsiteY18" fmla="*/ 366061 h 383137"/>
                <a:gd name="connsiteX19" fmla="*/ 97353 w 301486"/>
                <a:gd name="connsiteY19" fmla="*/ 383137 h 383137"/>
                <a:gd name="connsiteX20" fmla="*/ 39778 w 301486"/>
                <a:gd name="connsiteY20" fmla="*/ 383137 h 383137"/>
                <a:gd name="connsiteX21" fmla="*/ 28263 w 301486"/>
                <a:gd name="connsiteY21" fmla="*/ 366061 h 383137"/>
                <a:gd name="connsiteX22" fmla="*/ 39778 w 301486"/>
                <a:gd name="connsiteY22" fmla="*/ 354677 h 383137"/>
                <a:gd name="connsiteX23" fmla="*/ 80081 w 301486"/>
                <a:gd name="connsiteY23" fmla="*/ 354677 h 383137"/>
                <a:gd name="connsiteX24" fmla="*/ 80081 w 301486"/>
                <a:gd name="connsiteY24" fmla="*/ 337600 h 383137"/>
                <a:gd name="connsiteX25" fmla="*/ 80081 w 301486"/>
                <a:gd name="connsiteY25" fmla="*/ 292064 h 383137"/>
                <a:gd name="connsiteX26" fmla="*/ 57050 w 301486"/>
                <a:gd name="connsiteY26" fmla="*/ 280680 h 383137"/>
                <a:gd name="connsiteX27" fmla="*/ 45535 w 301486"/>
                <a:gd name="connsiteY27" fmla="*/ 269295 h 383137"/>
                <a:gd name="connsiteX28" fmla="*/ 34020 w 301486"/>
                <a:gd name="connsiteY28" fmla="*/ 235143 h 383137"/>
                <a:gd name="connsiteX29" fmla="*/ 45535 w 301486"/>
                <a:gd name="connsiteY29" fmla="*/ 218067 h 383137"/>
                <a:gd name="connsiteX30" fmla="*/ 62808 w 301486"/>
                <a:gd name="connsiteY30" fmla="*/ 229451 h 383137"/>
                <a:gd name="connsiteX31" fmla="*/ 68566 w 301486"/>
                <a:gd name="connsiteY31" fmla="*/ 257911 h 383137"/>
                <a:gd name="connsiteX32" fmla="*/ 108868 w 301486"/>
                <a:gd name="connsiteY32" fmla="*/ 269295 h 383137"/>
                <a:gd name="connsiteX33" fmla="*/ 137656 w 301486"/>
                <a:gd name="connsiteY33" fmla="*/ 246527 h 383137"/>
                <a:gd name="connsiteX34" fmla="*/ 137656 w 301486"/>
                <a:gd name="connsiteY34" fmla="*/ 212374 h 383137"/>
                <a:gd name="connsiteX35" fmla="*/ 149171 w 301486"/>
                <a:gd name="connsiteY35" fmla="*/ 200990 h 383137"/>
                <a:gd name="connsiteX36" fmla="*/ 216858 w 301486"/>
                <a:gd name="connsiteY36" fmla="*/ 180424 h 383137"/>
                <a:gd name="connsiteX37" fmla="*/ 228428 w 301486"/>
                <a:gd name="connsiteY37" fmla="*/ 184676 h 383137"/>
                <a:gd name="connsiteX38" fmla="*/ 268924 w 301486"/>
                <a:gd name="connsiteY38" fmla="*/ 230038 h 383137"/>
                <a:gd name="connsiteX39" fmla="*/ 274709 w 301486"/>
                <a:gd name="connsiteY39" fmla="*/ 247049 h 383137"/>
                <a:gd name="connsiteX40" fmla="*/ 268924 w 301486"/>
                <a:gd name="connsiteY40" fmla="*/ 292411 h 383137"/>
                <a:gd name="connsiteX41" fmla="*/ 257354 w 301486"/>
                <a:gd name="connsiteY41" fmla="*/ 303752 h 383137"/>
                <a:gd name="connsiteX42" fmla="*/ 286279 w 301486"/>
                <a:gd name="connsiteY42" fmla="*/ 360454 h 383137"/>
                <a:gd name="connsiteX43" fmla="*/ 280494 w 301486"/>
                <a:gd name="connsiteY43" fmla="*/ 377465 h 383137"/>
                <a:gd name="connsiteX44" fmla="*/ 263139 w 301486"/>
                <a:gd name="connsiteY44" fmla="*/ 371795 h 383137"/>
                <a:gd name="connsiteX45" fmla="*/ 239998 w 301486"/>
                <a:gd name="connsiteY45" fmla="*/ 332103 h 383137"/>
                <a:gd name="connsiteX46" fmla="*/ 228428 w 301486"/>
                <a:gd name="connsiteY46" fmla="*/ 371795 h 383137"/>
                <a:gd name="connsiteX47" fmla="*/ 216858 w 301486"/>
                <a:gd name="connsiteY47" fmla="*/ 383135 h 383137"/>
                <a:gd name="connsiteX48" fmla="*/ 211073 w 301486"/>
                <a:gd name="connsiteY48" fmla="*/ 383135 h 383137"/>
                <a:gd name="connsiteX49" fmla="*/ 205288 w 301486"/>
                <a:gd name="connsiteY49" fmla="*/ 366124 h 383137"/>
                <a:gd name="connsiteX50" fmla="*/ 205288 w 301486"/>
                <a:gd name="connsiteY50" fmla="*/ 354784 h 383137"/>
                <a:gd name="connsiteX51" fmla="*/ 216858 w 301486"/>
                <a:gd name="connsiteY51" fmla="*/ 309422 h 383137"/>
                <a:gd name="connsiteX52" fmla="*/ 228428 w 301486"/>
                <a:gd name="connsiteY52" fmla="*/ 258390 h 383137"/>
                <a:gd name="connsiteX53" fmla="*/ 222643 w 301486"/>
                <a:gd name="connsiteY53" fmla="*/ 258390 h 383137"/>
                <a:gd name="connsiteX54" fmla="*/ 193717 w 301486"/>
                <a:gd name="connsiteY54" fmla="*/ 241379 h 383137"/>
                <a:gd name="connsiteX55" fmla="*/ 187932 w 301486"/>
                <a:gd name="connsiteY55" fmla="*/ 224368 h 383137"/>
                <a:gd name="connsiteX56" fmla="*/ 205288 w 301486"/>
                <a:gd name="connsiteY56" fmla="*/ 218698 h 383137"/>
                <a:gd name="connsiteX57" fmla="*/ 234213 w 301486"/>
                <a:gd name="connsiteY57" fmla="*/ 230038 h 383137"/>
                <a:gd name="connsiteX58" fmla="*/ 205288 w 301486"/>
                <a:gd name="connsiteY58" fmla="*/ 201687 h 383137"/>
                <a:gd name="connsiteX59" fmla="*/ 205288 w 301486"/>
                <a:gd name="connsiteY59" fmla="*/ 184676 h 383137"/>
                <a:gd name="connsiteX60" fmla="*/ 216858 w 301486"/>
                <a:gd name="connsiteY60" fmla="*/ 180424 h 383137"/>
                <a:gd name="connsiteX61" fmla="*/ 279502 w 301486"/>
                <a:gd name="connsiteY61" fmla="*/ 172725 h 383137"/>
                <a:gd name="connsiteX62" fmla="*/ 301486 w 301486"/>
                <a:gd name="connsiteY62" fmla="*/ 194709 h 383137"/>
                <a:gd name="connsiteX63" fmla="*/ 279502 w 301486"/>
                <a:gd name="connsiteY63" fmla="*/ 216693 h 383137"/>
                <a:gd name="connsiteX64" fmla="*/ 257518 w 301486"/>
                <a:gd name="connsiteY64" fmla="*/ 194709 h 383137"/>
                <a:gd name="connsiteX65" fmla="*/ 279502 w 301486"/>
                <a:gd name="connsiteY65" fmla="*/ 172725 h 383137"/>
                <a:gd name="connsiteX66" fmla="*/ 211667 w 301486"/>
                <a:gd name="connsiteY66" fmla="*/ 98251 h 383137"/>
                <a:gd name="connsiteX67" fmla="*/ 211667 w 301486"/>
                <a:gd name="connsiteY67" fmla="*/ 115299 h 383137"/>
                <a:gd name="connsiteX68" fmla="*/ 228626 w 301486"/>
                <a:gd name="connsiteY68" fmla="*/ 115299 h 383137"/>
                <a:gd name="connsiteX69" fmla="*/ 228626 w 301486"/>
                <a:gd name="connsiteY69" fmla="*/ 98251 h 383137"/>
                <a:gd name="connsiteX70" fmla="*/ 211667 w 301486"/>
                <a:gd name="connsiteY70" fmla="*/ 98251 h 383137"/>
                <a:gd name="connsiteX71" fmla="*/ 80606 w 301486"/>
                <a:gd name="connsiteY71" fmla="*/ 79939 h 383137"/>
                <a:gd name="connsiteX72" fmla="*/ 80606 w 301486"/>
                <a:gd name="connsiteY72" fmla="*/ 108489 h 383137"/>
                <a:gd name="connsiteX73" fmla="*/ 115151 w 301486"/>
                <a:gd name="connsiteY73" fmla="*/ 108489 h 383137"/>
                <a:gd name="connsiteX74" fmla="*/ 115151 w 301486"/>
                <a:gd name="connsiteY74" fmla="*/ 79939 h 383137"/>
                <a:gd name="connsiteX75" fmla="*/ 80606 w 301486"/>
                <a:gd name="connsiteY75" fmla="*/ 79939 h 383137"/>
                <a:gd name="connsiteX76" fmla="*/ 211667 w 301486"/>
                <a:gd name="connsiteY76" fmla="*/ 47106 h 383137"/>
                <a:gd name="connsiteX77" fmla="*/ 217320 w 301486"/>
                <a:gd name="connsiteY77" fmla="*/ 58472 h 383137"/>
                <a:gd name="connsiteX78" fmla="*/ 222973 w 301486"/>
                <a:gd name="connsiteY78" fmla="*/ 58472 h 383137"/>
                <a:gd name="connsiteX79" fmla="*/ 228626 w 301486"/>
                <a:gd name="connsiteY79" fmla="*/ 47106 h 383137"/>
                <a:gd name="connsiteX80" fmla="*/ 245584 w 301486"/>
                <a:gd name="connsiteY80" fmla="*/ 52789 h 383137"/>
                <a:gd name="connsiteX81" fmla="*/ 245584 w 301486"/>
                <a:gd name="connsiteY81" fmla="*/ 64155 h 383137"/>
                <a:gd name="connsiteX82" fmla="*/ 256890 w 301486"/>
                <a:gd name="connsiteY82" fmla="*/ 58472 h 383137"/>
                <a:gd name="connsiteX83" fmla="*/ 262543 w 301486"/>
                <a:gd name="connsiteY83" fmla="*/ 64155 h 383137"/>
                <a:gd name="connsiteX84" fmla="*/ 268196 w 301486"/>
                <a:gd name="connsiteY84" fmla="*/ 69837 h 383137"/>
                <a:gd name="connsiteX85" fmla="*/ 262543 w 301486"/>
                <a:gd name="connsiteY85" fmla="*/ 81203 h 383137"/>
                <a:gd name="connsiteX86" fmla="*/ 273848 w 301486"/>
                <a:gd name="connsiteY86" fmla="*/ 86886 h 383137"/>
                <a:gd name="connsiteX87" fmla="*/ 279501 w 301486"/>
                <a:gd name="connsiteY87" fmla="*/ 98251 h 383137"/>
                <a:gd name="connsiteX88" fmla="*/ 268196 w 301486"/>
                <a:gd name="connsiteY88" fmla="*/ 103934 h 383137"/>
                <a:gd name="connsiteX89" fmla="*/ 268196 w 301486"/>
                <a:gd name="connsiteY89" fmla="*/ 109617 h 383137"/>
                <a:gd name="connsiteX90" fmla="*/ 279501 w 301486"/>
                <a:gd name="connsiteY90" fmla="*/ 115299 h 383137"/>
                <a:gd name="connsiteX91" fmla="*/ 273848 w 301486"/>
                <a:gd name="connsiteY91" fmla="*/ 126665 h 383137"/>
                <a:gd name="connsiteX92" fmla="*/ 262543 w 301486"/>
                <a:gd name="connsiteY92" fmla="*/ 126665 h 383137"/>
                <a:gd name="connsiteX93" fmla="*/ 262543 w 301486"/>
                <a:gd name="connsiteY93" fmla="*/ 132348 h 383137"/>
                <a:gd name="connsiteX94" fmla="*/ 268196 w 301486"/>
                <a:gd name="connsiteY94" fmla="*/ 143713 h 383137"/>
                <a:gd name="connsiteX95" fmla="*/ 262543 w 301486"/>
                <a:gd name="connsiteY95" fmla="*/ 149396 h 383137"/>
                <a:gd name="connsiteX96" fmla="*/ 256890 w 301486"/>
                <a:gd name="connsiteY96" fmla="*/ 149396 h 383137"/>
                <a:gd name="connsiteX97" fmla="*/ 245584 w 301486"/>
                <a:gd name="connsiteY97" fmla="*/ 149396 h 383137"/>
                <a:gd name="connsiteX98" fmla="*/ 245584 w 301486"/>
                <a:gd name="connsiteY98" fmla="*/ 160761 h 383137"/>
                <a:gd name="connsiteX99" fmla="*/ 228626 w 301486"/>
                <a:gd name="connsiteY99" fmla="*/ 166444 h 383137"/>
                <a:gd name="connsiteX100" fmla="*/ 222973 w 301486"/>
                <a:gd name="connsiteY100" fmla="*/ 155079 h 383137"/>
                <a:gd name="connsiteX101" fmla="*/ 217320 w 301486"/>
                <a:gd name="connsiteY101" fmla="*/ 155079 h 383137"/>
                <a:gd name="connsiteX102" fmla="*/ 211667 w 301486"/>
                <a:gd name="connsiteY102" fmla="*/ 166444 h 383137"/>
                <a:gd name="connsiteX103" fmla="*/ 200361 w 301486"/>
                <a:gd name="connsiteY103" fmla="*/ 160761 h 383137"/>
                <a:gd name="connsiteX104" fmla="*/ 200361 w 301486"/>
                <a:gd name="connsiteY104" fmla="*/ 149396 h 383137"/>
                <a:gd name="connsiteX105" fmla="*/ 194708 w 301486"/>
                <a:gd name="connsiteY105" fmla="*/ 149396 h 383137"/>
                <a:gd name="connsiteX106" fmla="*/ 183403 w 301486"/>
                <a:gd name="connsiteY106" fmla="*/ 149396 h 383137"/>
                <a:gd name="connsiteX107" fmla="*/ 177750 w 301486"/>
                <a:gd name="connsiteY107" fmla="*/ 143713 h 383137"/>
                <a:gd name="connsiteX108" fmla="*/ 177750 w 301486"/>
                <a:gd name="connsiteY108" fmla="*/ 132348 h 383137"/>
                <a:gd name="connsiteX109" fmla="*/ 177750 w 301486"/>
                <a:gd name="connsiteY109" fmla="*/ 126665 h 383137"/>
                <a:gd name="connsiteX110" fmla="*/ 166444 w 301486"/>
                <a:gd name="connsiteY110" fmla="*/ 126665 h 383137"/>
                <a:gd name="connsiteX111" fmla="*/ 166444 w 301486"/>
                <a:gd name="connsiteY111" fmla="*/ 115299 h 383137"/>
                <a:gd name="connsiteX112" fmla="*/ 172097 w 301486"/>
                <a:gd name="connsiteY112" fmla="*/ 109617 h 383137"/>
                <a:gd name="connsiteX113" fmla="*/ 172097 w 301486"/>
                <a:gd name="connsiteY113" fmla="*/ 103934 h 383137"/>
                <a:gd name="connsiteX114" fmla="*/ 166444 w 301486"/>
                <a:gd name="connsiteY114" fmla="*/ 98251 h 383137"/>
                <a:gd name="connsiteX115" fmla="*/ 166444 w 301486"/>
                <a:gd name="connsiteY115" fmla="*/ 86886 h 383137"/>
                <a:gd name="connsiteX116" fmla="*/ 177750 w 301486"/>
                <a:gd name="connsiteY116" fmla="*/ 81203 h 383137"/>
                <a:gd name="connsiteX117" fmla="*/ 177750 w 301486"/>
                <a:gd name="connsiteY117" fmla="*/ 69837 h 383137"/>
                <a:gd name="connsiteX118" fmla="*/ 183403 w 301486"/>
                <a:gd name="connsiteY118" fmla="*/ 58472 h 383137"/>
                <a:gd name="connsiteX119" fmla="*/ 194708 w 301486"/>
                <a:gd name="connsiteY119" fmla="*/ 64155 h 383137"/>
                <a:gd name="connsiteX120" fmla="*/ 200361 w 301486"/>
                <a:gd name="connsiteY120" fmla="*/ 64155 h 383137"/>
                <a:gd name="connsiteX121" fmla="*/ 200361 w 301486"/>
                <a:gd name="connsiteY121" fmla="*/ 52789 h 383137"/>
                <a:gd name="connsiteX122" fmla="*/ 211667 w 301486"/>
                <a:gd name="connsiteY122" fmla="*/ 47106 h 383137"/>
                <a:gd name="connsiteX123" fmla="*/ 86363 w 301486"/>
                <a:gd name="connsiteY123" fmla="*/ 0 h 383137"/>
                <a:gd name="connsiteX124" fmla="*/ 92121 w 301486"/>
                <a:gd name="connsiteY124" fmla="*/ 11420 h 383137"/>
                <a:gd name="connsiteX125" fmla="*/ 103636 w 301486"/>
                <a:gd name="connsiteY125" fmla="*/ 11420 h 383137"/>
                <a:gd name="connsiteX126" fmla="*/ 109394 w 301486"/>
                <a:gd name="connsiteY126" fmla="*/ 0 h 383137"/>
                <a:gd name="connsiteX127" fmla="*/ 132424 w 301486"/>
                <a:gd name="connsiteY127" fmla="*/ 5710 h 383137"/>
                <a:gd name="connsiteX128" fmla="*/ 138181 w 301486"/>
                <a:gd name="connsiteY128" fmla="*/ 22840 h 383137"/>
                <a:gd name="connsiteX129" fmla="*/ 143939 w 301486"/>
                <a:gd name="connsiteY129" fmla="*/ 28549 h 383137"/>
                <a:gd name="connsiteX130" fmla="*/ 161212 w 301486"/>
                <a:gd name="connsiteY130" fmla="*/ 17130 h 383137"/>
                <a:gd name="connsiteX131" fmla="*/ 166970 w 301486"/>
                <a:gd name="connsiteY131" fmla="*/ 28549 h 383137"/>
                <a:gd name="connsiteX132" fmla="*/ 172727 w 301486"/>
                <a:gd name="connsiteY132" fmla="*/ 34259 h 383137"/>
                <a:gd name="connsiteX133" fmla="*/ 166970 w 301486"/>
                <a:gd name="connsiteY133" fmla="*/ 51390 h 383137"/>
                <a:gd name="connsiteX134" fmla="*/ 172727 w 301486"/>
                <a:gd name="connsiteY134" fmla="*/ 62810 h 383137"/>
                <a:gd name="connsiteX135" fmla="*/ 166970 w 301486"/>
                <a:gd name="connsiteY135" fmla="*/ 68520 h 383137"/>
                <a:gd name="connsiteX136" fmla="*/ 166970 w 301486"/>
                <a:gd name="connsiteY136" fmla="*/ 74229 h 383137"/>
                <a:gd name="connsiteX137" fmla="*/ 161212 w 301486"/>
                <a:gd name="connsiteY137" fmla="*/ 74229 h 383137"/>
                <a:gd name="connsiteX138" fmla="*/ 155454 w 301486"/>
                <a:gd name="connsiteY138" fmla="*/ 102779 h 383137"/>
                <a:gd name="connsiteX139" fmla="*/ 161212 w 301486"/>
                <a:gd name="connsiteY139" fmla="*/ 102779 h 383137"/>
                <a:gd name="connsiteX140" fmla="*/ 155454 w 301486"/>
                <a:gd name="connsiteY140" fmla="*/ 108489 h 383137"/>
                <a:gd name="connsiteX141" fmla="*/ 161212 w 301486"/>
                <a:gd name="connsiteY141" fmla="*/ 137039 h 383137"/>
                <a:gd name="connsiteX142" fmla="*/ 166970 w 301486"/>
                <a:gd name="connsiteY142" fmla="*/ 137039 h 383137"/>
                <a:gd name="connsiteX143" fmla="*/ 166970 w 301486"/>
                <a:gd name="connsiteY143" fmla="*/ 142749 h 383137"/>
                <a:gd name="connsiteX144" fmla="*/ 172727 w 301486"/>
                <a:gd name="connsiteY144" fmla="*/ 148459 h 383137"/>
                <a:gd name="connsiteX145" fmla="*/ 172727 w 301486"/>
                <a:gd name="connsiteY145" fmla="*/ 154169 h 383137"/>
                <a:gd name="connsiteX146" fmla="*/ 166970 w 301486"/>
                <a:gd name="connsiteY146" fmla="*/ 165588 h 383137"/>
                <a:gd name="connsiteX147" fmla="*/ 155454 w 301486"/>
                <a:gd name="connsiteY147" fmla="*/ 171298 h 383137"/>
                <a:gd name="connsiteX148" fmla="*/ 143939 w 301486"/>
                <a:gd name="connsiteY148" fmla="*/ 165588 h 383137"/>
                <a:gd name="connsiteX149" fmla="*/ 132424 w 301486"/>
                <a:gd name="connsiteY149" fmla="*/ 165588 h 383137"/>
                <a:gd name="connsiteX150" fmla="*/ 132424 w 301486"/>
                <a:gd name="connsiteY150" fmla="*/ 182718 h 383137"/>
                <a:gd name="connsiteX151" fmla="*/ 109394 w 301486"/>
                <a:gd name="connsiteY151" fmla="*/ 188428 h 383137"/>
                <a:gd name="connsiteX152" fmla="*/ 103636 w 301486"/>
                <a:gd name="connsiteY152" fmla="*/ 177008 h 383137"/>
                <a:gd name="connsiteX153" fmla="*/ 92121 w 301486"/>
                <a:gd name="connsiteY153" fmla="*/ 177008 h 383137"/>
                <a:gd name="connsiteX154" fmla="*/ 86363 w 301486"/>
                <a:gd name="connsiteY154" fmla="*/ 188428 h 383137"/>
                <a:gd name="connsiteX155" fmla="*/ 63333 w 301486"/>
                <a:gd name="connsiteY155" fmla="*/ 182718 h 383137"/>
                <a:gd name="connsiteX156" fmla="*/ 63333 w 301486"/>
                <a:gd name="connsiteY156" fmla="*/ 165588 h 383137"/>
                <a:gd name="connsiteX157" fmla="*/ 51818 w 301486"/>
                <a:gd name="connsiteY157" fmla="*/ 165588 h 383137"/>
                <a:gd name="connsiteX158" fmla="*/ 40303 w 301486"/>
                <a:gd name="connsiteY158" fmla="*/ 171298 h 383137"/>
                <a:gd name="connsiteX159" fmla="*/ 28788 w 301486"/>
                <a:gd name="connsiteY159" fmla="*/ 159879 h 383137"/>
                <a:gd name="connsiteX160" fmla="*/ 23030 w 301486"/>
                <a:gd name="connsiteY160" fmla="*/ 154169 h 383137"/>
                <a:gd name="connsiteX161" fmla="*/ 28788 w 301486"/>
                <a:gd name="connsiteY161" fmla="*/ 137039 h 383137"/>
                <a:gd name="connsiteX162" fmla="*/ 23030 w 301486"/>
                <a:gd name="connsiteY162" fmla="*/ 131329 h 383137"/>
                <a:gd name="connsiteX163" fmla="*/ 5757 w 301486"/>
                <a:gd name="connsiteY163" fmla="*/ 131329 h 383137"/>
                <a:gd name="connsiteX164" fmla="*/ 0 w 301486"/>
                <a:gd name="connsiteY164" fmla="*/ 108489 h 383137"/>
                <a:gd name="connsiteX165" fmla="*/ 17272 w 301486"/>
                <a:gd name="connsiteY165" fmla="*/ 97069 h 383137"/>
                <a:gd name="connsiteX166" fmla="*/ 17272 w 301486"/>
                <a:gd name="connsiteY166" fmla="*/ 91359 h 383137"/>
                <a:gd name="connsiteX167" fmla="*/ 0 w 301486"/>
                <a:gd name="connsiteY167" fmla="*/ 79939 h 383137"/>
                <a:gd name="connsiteX168" fmla="*/ 5757 w 301486"/>
                <a:gd name="connsiteY168" fmla="*/ 57100 h 383137"/>
                <a:gd name="connsiteX169" fmla="*/ 23030 w 301486"/>
                <a:gd name="connsiteY169" fmla="*/ 57100 h 383137"/>
                <a:gd name="connsiteX170" fmla="*/ 28788 w 301486"/>
                <a:gd name="connsiteY170" fmla="*/ 51390 h 383137"/>
                <a:gd name="connsiteX171" fmla="*/ 23030 w 301486"/>
                <a:gd name="connsiteY171" fmla="*/ 34259 h 383137"/>
                <a:gd name="connsiteX172" fmla="*/ 28788 w 301486"/>
                <a:gd name="connsiteY172" fmla="*/ 28549 h 383137"/>
                <a:gd name="connsiteX173" fmla="*/ 40303 w 301486"/>
                <a:gd name="connsiteY173" fmla="*/ 17130 h 383137"/>
                <a:gd name="connsiteX174" fmla="*/ 51818 w 301486"/>
                <a:gd name="connsiteY174" fmla="*/ 28549 h 383137"/>
                <a:gd name="connsiteX175" fmla="*/ 63333 w 301486"/>
                <a:gd name="connsiteY175" fmla="*/ 22840 h 383137"/>
                <a:gd name="connsiteX176" fmla="*/ 63333 w 301486"/>
                <a:gd name="connsiteY176" fmla="*/ 5710 h 383137"/>
                <a:gd name="connsiteX177" fmla="*/ 86363 w 301486"/>
                <a:gd name="connsiteY177" fmla="*/ 0 h 3831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01486" h="383137">
                  <a:moveTo>
                    <a:pt x="100495" y="207271"/>
                  </a:moveTo>
                  <a:cubicBezTo>
                    <a:pt x="114371" y="207271"/>
                    <a:pt x="125619" y="217114"/>
                    <a:pt x="125619" y="229255"/>
                  </a:cubicBezTo>
                  <a:cubicBezTo>
                    <a:pt x="125619" y="241396"/>
                    <a:pt x="114371" y="251239"/>
                    <a:pt x="100495" y="251239"/>
                  </a:cubicBezTo>
                  <a:cubicBezTo>
                    <a:pt x="86619" y="251239"/>
                    <a:pt x="75371" y="241396"/>
                    <a:pt x="75371" y="229255"/>
                  </a:cubicBezTo>
                  <a:cubicBezTo>
                    <a:pt x="75371" y="217114"/>
                    <a:pt x="86619" y="207271"/>
                    <a:pt x="100495" y="207271"/>
                  </a:cubicBezTo>
                  <a:close/>
                  <a:moveTo>
                    <a:pt x="149171" y="200990"/>
                  </a:moveTo>
                  <a:cubicBezTo>
                    <a:pt x="160686" y="200990"/>
                    <a:pt x="166444" y="206682"/>
                    <a:pt x="166444" y="212374"/>
                  </a:cubicBezTo>
                  <a:cubicBezTo>
                    <a:pt x="166444" y="212374"/>
                    <a:pt x="166444" y="212374"/>
                    <a:pt x="166444" y="252219"/>
                  </a:cubicBezTo>
                  <a:cubicBezTo>
                    <a:pt x="166444" y="257911"/>
                    <a:pt x="160686" y="263603"/>
                    <a:pt x="160686" y="263603"/>
                  </a:cubicBezTo>
                  <a:cubicBezTo>
                    <a:pt x="160686" y="263603"/>
                    <a:pt x="160686" y="263603"/>
                    <a:pt x="131899" y="286372"/>
                  </a:cubicBezTo>
                  <a:cubicBezTo>
                    <a:pt x="131899" y="286372"/>
                    <a:pt x="131899" y="286372"/>
                    <a:pt x="131899" y="309140"/>
                  </a:cubicBezTo>
                  <a:cubicBezTo>
                    <a:pt x="131899" y="309140"/>
                    <a:pt x="131899" y="309140"/>
                    <a:pt x="149171" y="309140"/>
                  </a:cubicBezTo>
                  <a:cubicBezTo>
                    <a:pt x="154929" y="309140"/>
                    <a:pt x="160686" y="314832"/>
                    <a:pt x="160686" y="320524"/>
                  </a:cubicBezTo>
                  <a:cubicBezTo>
                    <a:pt x="160686" y="320524"/>
                    <a:pt x="160686" y="320524"/>
                    <a:pt x="160686" y="366061"/>
                  </a:cubicBezTo>
                  <a:cubicBezTo>
                    <a:pt x="160686" y="377445"/>
                    <a:pt x="154929" y="383137"/>
                    <a:pt x="149171" y="383137"/>
                  </a:cubicBezTo>
                  <a:cubicBezTo>
                    <a:pt x="143414" y="383137"/>
                    <a:pt x="137656" y="377445"/>
                    <a:pt x="137656" y="366061"/>
                  </a:cubicBezTo>
                  <a:cubicBezTo>
                    <a:pt x="137656" y="366061"/>
                    <a:pt x="137656" y="366061"/>
                    <a:pt x="137656" y="337600"/>
                  </a:cubicBezTo>
                  <a:cubicBezTo>
                    <a:pt x="137656" y="337600"/>
                    <a:pt x="137656" y="337600"/>
                    <a:pt x="108868" y="337600"/>
                  </a:cubicBezTo>
                  <a:cubicBezTo>
                    <a:pt x="108868" y="337600"/>
                    <a:pt x="108868" y="337600"/>
                    <a:pt x="108868" y="366061"/>
                  </a:cubicBezTo>
                  <a:cubicBezTo>
                    <a:pt x="108868" y="377445"/>
                    <a:pt x="103111" y="383137"/>
                    <a:pt x="97353" y="383137"/>
                  </a:cubicBezTo>
                  <a:cubicBezTo>
                    <a:pt x="97353" y="383137"/>
                    <a:pt x="97353" y="383137"/>
                    <a:pt x="39778" y="383137"/>
                  </a:cubicBezTo>
                  <a:cubicBezTo>
                    <a:pt x="34020" y="383137"/>
                    <a:pt x="28263" y="377445"/>
                    <a:pt x="28263" y="366061"/>
                  </a:cubicBezTo>
                  <a:cubicBezTo>
                    <a:pt x="28263" y="360369"/>
                    <a:pt x="34020" y="354677"/>
                    <a:pt x="39778" y="354677"/>
                  </a:cubicBezTo>
                  <a:cubicBezTo>
                    <a:pt x="39778" y="354677"/>
                    <a:pt x="39778" y="354677"/>
                    <a:pt x="80081" y="354677"/>
                  </a:cubicBezTo>
                  <a:cubicBezTo>
                    <a:pt x="80081" y="354677"/>
                    <a:pt x="80081" y="354677"/>
                    <a:pt x="80081" y="337600"/>
                  </a:cubicBezTo>
                  <a:cubicBezTo>
                    <a:pt x="80081" y="337600"/>
                    <a:pt x="80081" y="337600"/>
                    <a:pt x="80081" y="292064"/>
                  </a:cubicBezTo>
                  <a:cubicBezTo>
                    <a:pt x="80081" y="292064"/>
                    <a:pt x="80081" y="292064"/>
                    <a:pt x="57050" y="280680"/>
                  </a:cubicBezTo>
                  <a:cubicBezTo>
                    <a:pt x="51293" y="274987"/>
                    <a:pt x="45535" y="274987"/>
                    <a:pt x="45535" y="269295"/>
                  </a:cubicBezTo>
                  <a:cubicBezTo>
                    <a:pt x="45535" y="269295"/>
                    <a:pt x="45535" y="269295"/>
                    <a:pt x="34020" y="235143"/>
                  </a:cubicBezTo>
                  <a:cubicBezTo>
                    <a:pt x="34020" y="229451"/>
                    <a:pt x="34020" y="223759"/>
                    <a:pt x="45535" y="218067"/>
                  </a:cubicBezTo>
                  <a:cubicBezTo>
                    <a:pt x="51293" y="218067"/>
                    <a:pt x="57050" y="223759"/>
                    <a:pt x="62808" y="229451"/>
                  </a:cubicBezTo>
                  <a:cubicBezTo>
                    <a:pt x="62808" y="229451"/>
                    <a:pt x="62808" y="229451"/>
                    <a:pt x="68566" y="257911"/>
                  </a:cubicBezTo>
                  <a:cubicBezTo>
                    <a:pt x="68566" y="257911"/>
                    <a:pt x="68566" y="257911"/>
                    <a:pt x="108868" y="269295"/>
                  </a:cubicBezTo>
                  <a:cubicBezTo>
                    <a:pt x="108868" y="269295"/>
                    <a:pt x="108868" y="269295"/>
                    <a:pt x="137656" y="246527"/>
                  </a:cubicBezTo>
                  <a:cubicBezTo>
                    <a:pt x="137656" y="246527"/>
                    <a:pt x="137656" y="246527"/>
                    <a:pt x="137656" y="212374"/>
                  </a:cubicBezTo>
                  <a:cubicBezTo>
                    <a:pt x="137656" y="206682"/>
                    <a:pt x="143414" y="200990"/>
                    <a:pt x="149171" y="200990"/>
                  </a:cubicBezTo>
                  <a:close/>
                  <a:moveTo>
                    <a:pt x="216858" y="180424"/>
                  </a:moveTo>
                  <a:cubicBezTo>
                    <a:pt x="221197" y="180424"/>
                    <a:pt x="225536" y="181841"/>
                    <a:pt x="228428" y="184676"/>
                  </a:cubicBezTo>
                  <a:cubicBezTo>
                    <a:pt x="228428" y="184676"/>
                    <a:pt x="228428" y="184676"/>
                    <a:pt x="268924" y="230038"/>
                  </a:cubicBezTo>
                  <a:cubicBezTo>
                    <a:pt x="274709" y="235709"/>
                    <a:pt x="274709" y="241379"/>
                    <a:pt x="274709" y="247049"/>
                  </a:cubicBezTo>
                  <a:cubicBezTo>
                    <a:pt x="274709" y="247049"/>
                    <a:pt x="274709" y="247049"/>
                    <a:pt x="268924" y="292411"/>
                  </a:cubicBezTo>
                  <a:cubicBezTo>
                    <a:pt x="263139" y="298081"/>
                    <a:pt x="263139" y="298081"/>
                    <a:pt x="257354" y="303752"/>
                  </a:cubicBezTo>
                  <a:cubicBezTo>
                    <a:pt x="257354" y="303752"/>
                    <a:pt x="257354" y="303752"/>
                    <a:pt x="286279" y="360454"/>
                  </a:cubicBezTo>
                  <a:cubicBezTo>
                    <a:pt x="292064" y="366124"/>
                    <a:pt x="286279" y="371795"/>
                    <a:pt x="280494" y="377465"/>
                  </a:cubicBezTo>
                  <a:cubicBezTo>
                    <a:pt x="274709" y="383135"/>
                    <a:pt x="263139" y="377465"/>
                    <a:pt x="263139" y="371795"/>
                  </a:cubicBezTo>
                  <a:cubicBezTo>
                    <a:pt x="263139" y="371795"/>
                    <a:pt x="263139" y="371795"/>
                    <a:pt x="239998" y="332103"/>
                  </a:cubicBezTo>
                  <a:cubicBezTo>
                    <a:pt x="239998" y="332103"/>
                    <a:pt x="239998" y="332103"/>
                    <a:pt x="228428" y="371795"/>
                  </a:cubicBezTo>
                  <a:cubicBezTo>
                    <a:pt x="228428" y="377465"/>
                    <a:pt x="222643" y="383135"/>
                    <a:pt x="216858" y="383135"/>
                  </a:cubicBezTo>
                  <a:cubicBezTo>
                    <a:pt x="216858" y="383135"/>
                    <a:pt x="216858" y="383135"/>
                    <a:pt x="211073" y="383135"/>
                  </a:cubicBezTo>
                  <a:cubicBezTo>
                    <a:pt x="205288" y="377465"/>
                    <a:pt x="199503" y="371795"/>
                    <a:pt x="205288" y="366124"/>
                  </a:cubicBezTo>
                  <a:cubicBezTo>
                    <a:pt x="205288" y="360454"/>
                    <a:pt x="205288" y="354784"/>
                    <a:pt x="205288" y="354784"/>
                  </a:cubicBezTo>
                  <a:cubicBezTo>
                    <a:pt x="211073" y="337773"/>
                    <a:pt x="211073" y="326433"/>
                    <a:pt x="216858" y="309422"/>
                  </a:cubicBezTo>
                  <a:cubicBezTo>
                    <a:pt x="222643" y="298081"/>
                    <a:pt x="222643" y="275400"/>
                    <a:pt x="228428" y="258390"/>
                  </a:cubicBezTo>
                  <a:cubicBezTo>
                    <a:pt x="228428" y="258390"/>
                    <a:pt x="222643" y="258390"/>
                    <a:pt x="222643" y="258390"/>
                  </a:cubicBezTo>
                  <a:cubicBezTo>
                    <a:pt x="222643" y="258390"/>
                    <a:pt x="222643" y="258390"/>
                    <a:pt x="193717" y="241379"/>
                  </a:cubicBezTo>
                  <a:cubicBezTo>
                    <a:pt x="187932" y="241379"/>
                    <a:pt x="182147" y="230038"/>
                    <a:pt x="187932" y="224368"/>
                  </a:cubicBezTo>
                  <a:cubicBezTo>
                    <a:pt x="187932" y="218698"/>
                    <a:pt x="199503" y="213028"/>
                    <a:pt x="205288" y="218698"/>
                  </a:cubicBezTo>
                  <a:cubicBezTo>
                    <a:pt x="205288" y="218698"/>
                    <a:pt x="205288" y="218698"/>
                    <a:pt x="234213" y="230038"/>
                  </a:cubicBezTo>
                  <a:cubicBezTo>
                    <a:pt x="234213" y="230038"/>
                    <a:pt x="234213" y="230038"/>
                    <a:pt x="205288" y="201687"/>
                  </a:cubicBezTo>
                  <a:cubicBezTo>
                    <a:pt x="199503" y="196017"/>
                    <a:pt x="199503" y="190347"/>
                    <a:pt x="205288" y="184676"/>
                  </a:cubicBezTo>
                  <a:cubicBezTo>
                    <a:pt x="208180" y="181841"/>
                    <a:pt x="212519" y="180424"/>
                    <a:pt x="216858" y="180424"/>
                  </a:cubicBezTo>
                  <a:close/>
                  <a:moveTo>
                    <a:pt x="279502" y="172725"/>
                  </a:moveTo>
                  <a:cubicBezTo>
                    <a:pt x="291643" y="172725"/>
                    <a:pt x="301486" y="182568"/>
                    <a:pt x="301486" y="194709"/>
                  </a:cubicBezTo>
                  <a:cubicBezTo>
                    <a:pt x="301486" y="206850"/>
                    <a:pt x="291643" y="216693"/>
                    <a:pt x="279502" y="216693"/>
                  </a:cubicBezTo>
                  <a:cubicBezTo>
                    <a:pt x="267361" y="216693"/>
                    <a:pt x="257518" y="206850"/>
                    <a:pt x="257518" y="194709"/>
                  </a:cubicBezTo>
                  <a:cubicBezTo>
                    <a:pt x="257518" y="182568"/>
                    <a:pt x="267361" y="172725"/>
                    <a:pt x="279502" y="172725"/>
                  </a:cubicBezTo>
                  <a:close/>
                  <a:moveTo>
                    <a:pt x="211667" y="98251"/>
                  </a:moveTo>
                  <a:cubicBezTo>
                    <a:pt x="206014" y="103934"/>
                    <a:pt x="206014" y="109617"/>
                    <a:pt x="211667" y="115299"/>
                  </a:cubicBezTo>
                  <a:cubicBezTo>
                    <a:pt x="217320" y="120982"/>
                    <a:pt x="222973" y="120982"/>
                    <a:pt x="228626" y="115299"/>
                  </a:cubicBezTo>
                  <a:cubicBezTo>
                    <a:pt x="234278" y="109617"/>
                    <a:pt x="234278" y="103934"/>
                    <a:pt x="228626" y="98251"/>
                  </a:cubicBezTo>
                  <a:cubicBezTo>
                    <a:pt x="222973" y="92568"/>
                    <a:pt x="217320" y="92568"/>
                    <a:pt x="211667" y="98251"/>
                  </a:cubicBezTo>
                  <a:close/>
                  <a:moveTo>
                    <a:pt x="80606" y="79939"/>
                  </a:moveTo>
                  <a:cubicBezTo>
                    <a:pt x="74848" y="85649"/>
                    <a:pt x="74848" y="102779"/>
                    <a:pt x="80606" y="108489"/>
                  </a:cubicBezTo>
                  <a:cubicBezTo>
                    <a:pt x="92121" y="119909"/>
                    <a:pt x="103636" y="119909"/>
                    <a:pt x="115151" y="108489"/>
                  </a:cubicBezTo>
                  <a:cubicBezTo>
                    <a:pt x="120909" y="102779"/>
                    <a:pt x="120909" y="85649"/>
                    <a:pt x="115151" y="79939"/>
                  </a:cubicBezTo>
                  <a:cubicBezTo>
                    <a:pt x="103636" y="74229"/>
                    <a:pt x="92121" y="74229"/>
                    <a:pt x="80606" y="79939"/>
                  </a:cubicBezTo>
                  <a:close/>
                  <a:moveTo>
                    <a:pt x="211667" y="47106"/>
                  </a:moveTo>
                  <a:cubicBezTo>
                    <a:pt x="211667" y="47106"/>
                    <a:pt x="211667" y="47106"/>
                    <a:pt x="217320" y="58472"/>
                  </a:cubicBezTo>
                  <a:cubicBezTo>
                    <a:pt x="222973" y="58472"/>
                    <a:pt x="222973" y="58472"/>
                    <a:pt x="222973" y="58472"/>
                  </a:cubicBezTo>
                  <a:cubicBezTo>
                    <a:pt x="222973" y="58472"/>
                    <a:pt x="222973" y="58472"/>
                    <a:pt x="228626" y="47106"/>
                  </a:cubicBezTo>
                  <a:cubicBezTo>
                    <a:pt x="228626" y="47106"/>
                    <a:pt x="228626" y="47106"/>
                    <a:pt x="245584" y="52789"/>
                  </a:cubicBezTo>
                  <a:cubicBezTo>
                    <a:pt x="245584" y="52789"/>
                    <a:pt x="245584" y="52789"/>
                    <a:pt x="245584" y="64155"/>
                  </a:cubicBezTo>
                  <a:cubicBezTo>
                    <a:pt x="245584" y="64155"/>
                    <a:pt x="245584" y="64155"/>
                    <a:pt x="256890" y="58472"/>
                  </a:cubicBezTo>
                  <a:cubicBezTo>
                    <a:pt x="256890" y="58472"/>
                    <a:pt x="256890" y="58472"/>
                    <a:pt x="262543" y="64155"/>
                  </a:cubicBezTo>
                  <a:cubicBezTo>
                    <a:pt x="262543" y="64155"/>
                    <a:pt x="262543" y="64155"/>
                    <a:pt x="268196" y="69837"/>
                  </a:cubicBezTo>
                  <a:cubicBezTo>
                    <a:pt x="268196" y="69837"/>
                    <a:pt x="268196" y="69837"/>
                    <a:pt x="262543" y="81203"/>
                  </a:cubicBezTo>
                  <a:cubicBezTo>
                    <a:pt x="262543" y="81203"/>
                    <a:pt x="262543" y="81203"/>
                    <a:pt x="273848" y="86886"/>
                  </a:cubicBezTo>
                  <a:cubicBezTo>
                    <a:pt x="273848" y="86886"/>
                    <a:pt x="273848" y="86886"/>
                    <a:pt x="279501" y="98251"/>
                  </a:cubicBezTo>
                  <a:cubicBezTo>
                    <a:pt x="279501" y="98251"/>
                    <a:pt x="279501" y="98251"/>
                    <a:pt x="268196" y="103934"/>
                  </a:cubicBezTo>
                  <a:cubicBezTo>
                    <a:pt x="268196" y="103934"/>
                    <a:pt x="268196" y="109617"/>
                    <a:pt x="268196" y="109617"/>
                  </a:cubicBezTo>
                  <a:cubicBezTo>
                    <a:pt x="268196" y="109617"/>
                    <a:pt x="268196" y="109617"/>
                    <a:pt x="279501" y="115299"/>
                  </a:cubicBezTo>
                  <a:cubicBezTo>
                    <a:pt x="279501" y="115299"/>
                    <a:pt x="279501" y="115299"/>
                    <a:pt x="273848" y="126665"/>
                  </a:cubicBezTo>
                  <a:cubicBezTo>
                    <a:pt x="273848" y="126665"/>
                    <a:pt x="273848" y="126665"/>
                    <a:pt x="262543" y="126665"/>
                  </a:cubicBezTo>
                  <a:cubicBezTo>
                    <a:pt x="262543" y="132348"/>
                    <a:pt x="262543" y="132348"/>
                    <a:pt x="262543" y="132348"/>
                  </a:cubicBezTo>
                  <a:lnTo>
                    <a:pt x="268196" y="143713"/>
                  </a:lnTo>
                  <a:cubicBezTo>
                    <a:pt x="268196" y="143713"/>
                    <a:pt x="268196" y="143713"/>
                    <a:pt x="262543" y="149396"/>
                  </a:cubicBezTo>
                  <a:cubicBezTo>
                    <a:pt x="262543" y="149396"/>
                    <a:pt x="262543" y="149396"/>
                    <a:pt x="256890" y="149396"/>
                  </a:cubicBezTo>
                  <a:cubicBezTo>
                    <a:pt x="256890" y="149396"/>
                    <a:pt x="256890" y="149396"/>
                    <a:pt x="245584" y="149396"/>
                  </a:cubicBezTo>
                  <a:cubicBezTo>
                    <a:pt x="245584" y="149396"/>
                    <a:pt x="245584" y="149396"/>
                    <a:pt x="245584" y="160761"/>
                  </a:cubicBezTo>
                  <a:cubicBezTo>
                    <a:pt x="245584" y="160761"/>
                    <a:pt x="245584" y="160761"/>
                    <a:pt x="228626" y="166444"/>
                  </a:cubicBezTo>
                  <a:cubicBezTo>
                    <a:pt x="228626" y="166444"/>
                    <a:pt x="228626" y="166444"/>
                    <a:pt x="222973" y="155079"/>
                  </a:cubicBezTo>
                  <a:cubicBezTo>
                    <a:pt x="222973" y="155079"/>
                    <a:pt x="222973" y="155079"/>
                    <a:pt x="217320" y="155079"/>
                  </a:cubicBezTo>
                  <a:cubicBezTo>
                    <a:pt x="217320" y="155079"/>
                    <a:pt x="217320" y="155079"/>
                    <a:pt x="211667" y="166444"/>
                  </a:cubicBezTo>
                  <a:cubicBezTo>
                    <a:pt x="211667" y="166444"/>
                    <a:pt x="211667" y="166444"/>
                    <a:pt x="200361" y="160761"/>
                  </a:cubicBezTo>
                  <a:cubicBezTo>
                    <a:pt x="200361" y="160761"/>
                    <a:pt x="200361" y="160761"/>
                    <a:pt x="200361" y="149396"/>
                  </a:cubicBezTo>
                  <a:cubicBezTo>
                    <a:pt x="194708" y="149396"/>
                    <a:pt x="194708" y="149396"/>
                    <a:pt x="194708" y="149396"/>
                  </a:cubicBezTo>
                  <a:cubicBezTo>
                    <a:pt x="194708" y="149396"/>
                    <a:pt x="194708" y="149396"/>
                    <a:pt x="183403" y="149396"/>
                  </a:cubicBezTo>
                  <a:cubicBezTo>
                    <a:pt x="183403" y="149396"/>
                    <a:pt x="183403" y="149396"/>
                    <a:pt x="177750" y="143713"/>
                  </a:cubicBezTo>
                  <a:cubicBezTo>
                    <a:pt x="177750" y="143713"/>
                    <a:pt x="177750" y="143713"/>
                    <a:pt x="177750" y="132348"/>
                  </a:cubicBezTo>
                  <a:cubicBezTo>
                    <a:pt x="177750" y="132348"/>
                    <a:pt x="177750" y="132348"/>
                    <a:pt x="177750" y="126665"/>
                  </a:cubicBezTo>
                  <a:cubicBezTo>
                    <a:pt x="177750" y="126665"/>
                    <a:pt x="177750" y="126665"/>
                    <a:pt x="166444" y="126665"/>
                  </a:cubicBezTo>
                  <a:cubicBezTo>
                    <a:pt x="166444" y="126665"/>
                    <a:pt x="166444" y="126665"/>
                    <a:pt x="166444" y="115299"/>
                  </a:cubicBezTo>
                  <a:cubicBezTo>
                    <a:pt x="166444" y="115299"/>
                    <a:pt x="166444" y="115299"/>
                    <a:pt x="172097" y="109617"/>
                  </a:cubicBezTo>
                  <a:cubicBezTo>
                    <a:pt x="172097" y="109617"/>
                    <a:pt x="172097" y="103934"/>
                    <a:pt x="172097" y="103934"/>
                  </a:cubicBezTo>
                  <a:cubicBezTo>
                    <a:pt x="172097" y="103934"/>
                    <a:pt x="172097" y="103934"/>
                    <a:pt x="166444" y="98251"/>
                  </a:cubicBezTo>
                  <a:cubicBezTo>
                    <a:pt x="166444" y="98251"/>
                    <a:pt x="166444" y="98251"/>
                    <a:pt x="166444" y="86886"/>
                  </a:cubicBezTo>
                  <a:cubicBezTo>
                    <a:pt x="166444" y="86886"/>
                    <a:pt x="166444" y="86886"/>
                    <a:pt x="177750" y="81203"/>
                  </a:cubicBezTo>
                  <a:cubicBezTo>
                    <a:pt x="177750" y="81203"/>
                    <a:pt x="177750" y="81203"/>
                    <a:pt x="177750" y="69837"/>
                  </a:cubicBezTo>
                  <a:cubicBezTo>
                    <a:pt x="177750" y="69837"/>
                    <a:pt x="177750" y="69837"/>
                    <a:pt x="183403" y="58472"/>
                  </a:cubicBezTo>
                  <a:cubicBezTo>
                    <a:pt x="183403" y="58472"/>
                    <a:pt x="183403" y="58472"/>
                    <a:pt x="194708" y="64155"/>
                  </a:cubicBezTo>
                  <a:cubicBezTo>
                    <a:pt x="194708" y="64155"/>
                    <a:pt x="200361" y="64155"/>
                    <a:pt x="200361" y="64155"/>
                  </a:cubicBezTo>
                  <a:cubicBezTo>
                    <a:pt x="200361" y="64155"/>
                    <a:pt x="200361" y="64155"/>
                    <a:pt x="200361" y="52789"/>
                  </a:cubicBezTo>
                  <a:cubicBezTo>
                    <a:pt x="200361" y="52789"/>
                    <a:pt x="200361" y="52789"/>
                    <a:pt x="211667" y="47106"/>
                  </a:cubicBezTo>
                  <a:close/>
                  <a:moveTo>
                    <a:pt x="86363" y="0"/>
                  </a:moveTo>
                  <a:cubicBezTo>
                    <a:pt x="86363" y="0"/>
                    <a:pt x="86363" y="0"/>
                    <a:pt x="92121" y="11420"/>
                  </a:cubicBezTo>
                  <a:cubicBezTo>
                    <a:pt x="97878" y="11420"/>
                    <a:pt x="97878" y="11420"/>
                    <a:pt x="103636" y="11420"/>
                  </a:cubicBezTo>
                  <a:cubicBezTo>
                    <a:pt x="103636" y="11420"/>
                    <a:pt x="103636" y="11420"/>
                    <a:pt x="109394" y="0"/>
                  </a:cubicBezTo>
                  <a:cubicBezTo>
                    <a:pt x="109394" y="0"/>
                    <a:pt x="109394" y="0"/>
                    <a:pt x="132424" y="5710"/>
                  </a:cubicBezTo>
                  <a:cubicBezTo>
                    <a:pt x="132424" y="5710"/>
                    <a:pt x="132424" y="5710"/>
                    <a:pt x="138181" y="22840"/>
                  </a:cubicBezTo>
                  <a:cubicBezTo>
                    <a:pt x="138181" y="22840"/>
                    <a:pt x="138181" y="22840"/>
                    <a:pt x="143939" y="28549"/>
                  </a:cubicBezTo>
                  <a:cubicBezTo>
                    <a:pt x="143939" y="28549"/>
                    <a:pt x="143939" y="28549"/>
                    <a:pt x="161212" y="17130"/>
                  </a:cubicBezTo>
                  <a:cubicBezTo>
                    <a:pt x="161212" y="17130"/>
                    <a:pt x="161212" y="17130"/>
                    <a:pt x="166970" y="28549"/>
                  </a:cubicBezTo>
                  <a:cubicBezTo>
                    <a:pt x="166970" y="28549"/>
                    <a:pt x="166970" y="28549"/>
                    <a:pt x="172727" y="34259"/>
                  </a:cubicBezTo>
                  <a:cubicBezTo>
                    <a:pt x="172727" y="34259"/>
                    <a:pt x="172727" y="34259"/>
                    <a:pt x="166970" y="51390"/>
                  </a:cubicBezTo>
                  <a:cubicBezTo>
                    <a:pt x="166970" y="51390"/>
                    <a:pt x="172727" y="62810"/>
                    <a:pt x="172727" y="62810"/>
                  </a:cubicBezTo>
                  <a:cubicBezTo>
                    <a:pt x="172727" y="62810"/>
                    <a:pt x="172727" y="62810"/>
                    <a:pt x="166970" y="68520"/>
                  </a:cubicBezTo>
                  <a:cubicBezTo>
                    <a:pt x="166970" y="68520"/>
                    <a:pt x="166970" y="68520"/>
                    <a:pt x="166970" y="74229"/>
                  </a:cubicBezTo>
                  <a:cubicBezTo>
                    <a:pt x="166970" y="74229"/>
                    <a:pt x="166970" y="74229"/>
                    <a:pt x="161212" y="74229"/>
                  </a:cubicBezTo>
                  <a:cubicBezTo>
                    <a:pt x="161212" y="74229"/>
                    <a:pt x="161212" y="74229"/>
                    <a:pt x="155454" y="102779"/>
                  </a:cubicBezTo>
                  <a:cubicBezTo>
                    <a:pt x="155454" y="102779"/>
                    <a:pt x="155454" y="102779"/>
                    <a:pt x="161212" y="102779"/>
                  </a:cubicBezTo>
                  <a:cubicBezTo>
                    <a:pt x="161212" y="102779"/>
                    <a:pt x="161212" y="102779"/>
                    <a:pt x="155454" y="108489"/>
                  </a:cubicBezTo>
                  <a:cubicBezTo>
                    <a:pt x="155454" y="108489"/>
                    <a:pt x="155454" y="108489"/>
                    <a:pt x="161212" y="137039"/>
                  </a:cubicBezTo>
                  <a:cubicBezTo>
                    <a:pt x="161212" y="137039"/>
                    <a:pt x="161212" y="137039"/>
                    <a:pt x="166970" y="137039"/>
                  </a:cubicBezTo>
                  <a:cubicBezTo>
                    <a:pt x="166970" y="137039"/>
                    <a:pt x="166970" y="137039"/>
                    <a:pt x="166970" y="142749"/>
                  </a:cubicBezTo>
                  <a:cubicBezTo>
                    <a:pt x="166970" y="142749"/>
                    <a:pt x="166970" y="142749"/>
                    <a:pt x="172727" y="148459"/>
                  </a:cubicBezTo>
                  <a:cubicBezTo>
                    <a:pt x="172727" y="148459"/>
                    <a:pt x="172727" y="148459"/>
                    <a:pt x="172727" y="154169"/>
                  </a:cubicBezTo>
                  <a:cubicBezTo>
                    <a:pt x="172727" y="154169"/>
                    <a:pt x="172727" y="154169"/>
                    <a:pt x="166970" y="165588"/>
                  </a:cubicBezTo>
                  <a:cubicBezTo>
                    <a:pt x="166970" y="165588"/>
                    <a:pt x="166970" y="165588"/>
                    <a:pt x="155454" y="171298"/>
                  </a:cubicBezTo>
                  <a:cubicBezTo>
                    <a:pt x="155454" y="171298"/>
                    <a:pt x="155454" y="171298"/>
                    <a:pt x="143939" y="165588"/>
                  </a:cubicBezTo>
                  <a:cubicBezTo>
                    <a:pt x="138181" y="165588"/>
                    <a:pt x="138181" y="165588"/>
                    <a:pt x="132424" y="165588"/>
                  </a:cubicBezTo>
                  <a:cubicBezTo>
                    <a:pt x="132424" y="165588"/>
                    <a:pt x="132424" y="165588"/>
                    <a:pt x="132424" y="182718"/>
                  </a:cubicBezTo>
                  <a:cubicBezTo>
                    <a:pt x="132424" y="182718"/>
                    <a:pt x="132424" y="182718"/>
                    <a:pt x="109394" y="188428"/>
                  </a:cubicBezTo>
                  <a:cubicBezTo>
                    <a:pt x="109394" y="188428"/>
                    <a:pt x="109394" y="188428"/>
                    <a:pt x="103636" y="177008"/>
                  </a:cubicBezTo>
                  <a:cubicBezTo>
                    <a:pt x="97878" y="177008"/>
                    <a:pt x="97878" y="177008"/>
                    <a:pt x="92121" y="177008"/>
                  </a:cubicBezTo>
                  <a:cubicBezTo>
                    <a:pt x="92121" y="177008"/>
                    <a:pt x="92121" y="177008"/>
                    <a:pt x="86363" y="188428"/>
                  </a:cubicBezTo>
                  <a:cubicBezTo>
                    <a:pt x="86363" y="188428"/>
                    <a:pt x="86363" y="188428"/>
                    <a:pt x="63333" y="182718"/>
                  </a:cubicBezTo>
                  <a:cubicBezTo>
                    <a:pt x="63333" y="182718"/>
                    <a:pt x="63333" y="182718"/>
                    <a:pt x="63333" y="165588"/>
                  </a:cubicBezTo>
                  <a:cubicBezTo>
                    <a:pt x="57575" y="165588"/>
                    <a:pt x="57575" y="165588"/>
                    <a:pt x="51818" y="165588"/>
                  </a:cubicBezTo>
                  <a:cubicBezTo>
                    <a:pt x="51818" y="165588"/>
                    <a:pt x="51818" y="165588"/>
                    <a:pt x="40303" y="171298"/>
                  </a:cubicBezTo>
                  <a:cubicBezTo>
                    <a:pt x="40303" y="171298"/>
                    <a:pt x="40303" y="171298"/>
                    <a:pt x="28788" y="159879"/>
                  </a:cubicBezTo>
                  <a:cubicBezTo>
                    <a:pt x="28788" y="159879"/>
                    <a:pt x="28788" y="159879"/>
                    <a:pt x="23030" y="154169"/>
                  </a:cubicBezTo>
                  <a:cubicBezTo>
                    <a:pt x="23030" y="154169"/>
                    <a:pt x="23030" y="154169"/>
                    <a:pt x="28788" y="137039"/>
                  </a:cubicBezTo>
                  <a:cubicBezTo>
                    <a:pt x="28788" y="137039"/>
                    <a:pt x="28788" y="137039"/>
                    <a:pt x="23030" y="131329"/>
                  </a:cubicBezTo>
                  <a:cubicBezTo>
                    <a:pt x="23030" y="131329"/>
                    <a:pt x="23030" y="131329"/>
                    <a:pt x="5757" y="131329"/>
                  </a:cubicBezTo>
                  <a:cubicBezTo>
                    <a:pt x="5757" y="131329"/>
                    <a:pt x="5757" y="131329"/>
                    <a:pt x="0" y="108489"/>
                  </a:cubicBezTo>
                  <a:cubicBezTo>
                    <a:pt x="0" y="108489"/>
                    <a:pt x="0" y="108489"/>
                    <a:pt x="17272" y="97069"/>
                  </a:cubicBezTo>
                  <a:cubicBezTo>
                    <a:pt x="17272" y="97069"/>
                    <a:pt x="17272" y="91359"/>
                    <a:pt x="17272" y="91359"/>
                  </a:cubicBezTo>
                  <a:cubicBezTo>
                    <a:pt x="17272" y="91359"/>
                    <a:pt x="17272" y="91359"/>
                    <a:pt x="0" y="79939"/>
                  </a:cubicBezTo>
                  <a:cubicBezTo>
                    <a:pt x="0" y="79939"/>
                    <a:pt x="0" y="79939"/>
                    <a:pt x="5757" y="57100"/>
                  </a:cubicBezTo>
                  <a:cubicBezTo>
                    <a:pt x="5757" y="57100"/>
                    <a:pt x="5757" y="57100"/>
                    <a:pt x="23030" y="57100"/>
                  </a:cubicBezTo>
                  <a:cubicBezTo>
                    <a:pt x="28788" y="57100"/>
                    <a:pt x="28788" y="51390"/>
                    <a:pt x="28788" y="51390"/>
                  </a:cubicBezTo>
                  <a:cubicBezTo>
                    <a:pt x="28788" y="51390"/>
                    <a:pt x="28788" y="51390"/>
                    <a:pt x="23030" y="34259"/>
                  </a:cubicBezTo>
                  <a:cubicBezTo>
                    <a:pt x="23030" y="34259"/>
                    <a:pt x="23030" y="34259"/>
                    <a:pt x="28788" y="28549"/>
                  </a:cubicBezTo>
                  <a:cubicBezTo>
                    <a:pt x="28788" y="28549"/>
                    <a:pt x="28788" y="28549"/>
                    <a:pt x="40303" y="17130"/>
                  </a:cubicBezTo>
                  <a:cubicBezTo>
                    <a:pt x="40303" y="17130"/>
                    <a:pt x="40303" y="17130"/>
                    <a:pt x="51818" y="28549"/>
                  </a:cubicBezTo>
                  <a:cubicBezTo>
                    <a:pt x="57575" y="22840"/>
                    <a:pt x="57575" y="22840"/>
                    <a:pt x="63333" y="22840"/>
                  </a:cubicBezTo>
                  <a:cubicBezTo>
                    <a:pt x="63333" y="22840"/>
                    <a:pt x="63333" y="22840"/>
                    <a:pt x="63333" y="5710"/>
                  </a:cubicBezTo>
                  <a:cubicBezTo>
                    <a:pt x="63333" y="5710"/>
                    <a:pt x="63333" y="5710"/>
                    <a:pt x="86363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18" name="îṣ1íḓe"/>
            <p:cNvSpPr/>
            <p:nvPr>
              <p:custDataLst>
                <p:tags r:id="rId16"/>
              </p:custDataLst>
            </p:nvPr>
          </p:nvSpPr>
          <p:spPr bwMode="auto">
            <a:xfrm>
              <a:off x="5509240" y="4647681"/>
              <a:ext cx="218320" cy="427115"/>
            </a:xfrm>
            <a:custGeom>
              <a:gdLst>
                <a:gd name="connsiteX0" fmla="*/ 75042 w 218320"/>
                <a:gd name="connsiteY0" fmla="*/ 270974 h 427115"/>
                <a:gd name="connsiteX1" fmla="*/ 69343 w 218320"/>
                <a:gd name="connsiteY1" fmla="*/ 273416 h 427115"/>
                <a:gd name="connsiteX2" fmla="*/ 62831 w 218320"/>
                <a:gd name="connsiteY2" fmla="*/ 279929 h 427115"/>
                <a:gd name="connsiteX3" fmla="*/ 69343 w 218320"/>
                <a:gd name="connsiteY3" fmla="*/ 286442 h 427115"/>
                <a:gd name="connsiteX4" fmla="*/ 56318 w 218320"/>
                <a:gd name="connsiteY4" fmla="*/ 292954 h 427115"/>
                <a:gd name="connsiteX5" fmla="*/ 43293 w 218320"/>
                <a:gd name="connsiteY5" fmla="*/ 299467 h 427115"/>
                <a:gd name="connsiteX6" fmla="*/ 36780 w 218320"/>
                <a:gd name="connsiteY6" fmla="*/ 312492 h 427115"/>
                <a:gd name="connsiteX7" fmla="*/ 36780 w 218320"/>
                <a:gd name="connsiteY7" fmla="*/ 325518 h 427115"/>
                <a:gd name="connsiteX8" fmla="*/ 43293 w 218320"/>
                <a:gd name="connsiteY8" fmla="*/ 338543 h 427115"/>
                <a:gd name="connsiteX9" fmla="*/ 49805 w 218320"/>
                <a:gd name="connsiteY9" fmla="*/ 345056 h 427115"/>
                <a:gd name="connsiteX10" fmla="*/ 62831 w 218320"/>
                <a:gd name="connsiteY10" fmla="*/ 345056 h 427115"/>
                <a:gd name="connsiteX11" fmla="*/ 75856 w 218320"/>
                <a:gd name="connsiteY11" fmla="*/ 345056 h 427115"/>
                <a:gd name="connsiteX12" fmla="*/ 88881 w 218320"/>
                <a:gd name="connsiteY12" fmla="*/ 345056 h 427115"/>
                <a:gd name="connsiteX13" fmla="*/ 101907 w 218320"/>
                <a:gd name="connsiteY13" fmla="*/ 345056 h 427115"/>
                <a:gd name="connsiteX14" fmla="*/ 114932 w 218320"/>
                <a:gd name="connsiteY14" fmla="*/ 351568 h 427115"/>
                <a:gd name="connsiteX15" fmla="*/ 114932 w 218320"/>
                <a:gd name="connsiteY15" fmla="*/ 364594 h 427115"/>
                <a:gd name="connsiteX16" fmla="*/ 114932 w 218320"/>
                <a:gd name="connsiteY16" fmla="*/ 371106 h 427115"/>
                <a:gd name="connsiteX17" fmla="*/ 108419 w 218320"/>
                <a:gd name="connsiteY17" fmla="*/ 371106 h 427115"/>
                <a:gd name="connsiteX18" fmla="*/ 101907 w 218320"/>
                <a:gd name="connsiteY18" fmla="*/ 377619 h 427115"/>
                <a:gd name="connsiteX19" fmla="*/ 88881 w 218320"/>
                <a:gd name="connsiteY19" fmla="*/ 377619 h 427115"/>
                <a:gd name="connsiteX20" fmla="*/ 75856 w 218320"/>
                <a:gd name="connsiteY20" fmla="*/ 377619 h 427115"/>
                <a:gd name="connsiteX21" fmla="*/ 69343 w 218320"/>
                <a:gd name="connsiteY21" fmla="*/ 377619 h 427115"/>
                <a:gd name="connsiteX22" fmla="*/ 62831 w 218320"/>
                <a:gd name="connsiteY22" fmla="*/ 377619 h 427115"/>
                <a:gd name="connsiteX23" fmla="*/ 56318 w 218320"/>
                <a:gd name="connsiteY23" fmla="*/ 377619 h 427115"/>
                <a:gd name="connsiteX24" fmla="*/ 56318 w 218320"/>
                <a:gd name="connsiteY24" fmla="*/ 384132 h 427115"/>
                <a:gd name="connsiteX25" fmla="*/ 56318 w 218320"/>
                <a:gd name="connsiteY25" fmla="*/ 390645 h 427115"/>
                <a:gd name="connsiteX26" fmla="*/ 69343 w 218320"/>
                <a:gd name="connsiteY26" fmla="*/ 397157 h 427115"/>
                <a:gd name="connsiteX27" fmla="*/ 82369 w 218320"/>
                <a:gd name="connsiteY27" fmla="*/ 397157 h 427115"/>
                <a:gd name="connsiteX28" fmla="*/ 95394 w 218320"/>
                <a:gd name="connsiteY28" fmla="*/ 390645 h 427115"/>
                <a:gd name="connsiteX29" fmla="*/ 95394 w 218320"/>
                <a:gd name="connsiteY29" fmla="*/ 403670 h 427115"/>
                <a:gd name="connsiteX30" fmla="*/ 101907 w 218320"/>
                <a:gd name="connsiteY30" fmla="*/ 403670 h 427115"/>
                <a:gd name="connsiteX31" fmla="*/ 108419 w 218320"/>
                <a:gd name="connsiteY31" fmla="*/ 397157 h 427115"/>
                <a:gd name="connsiteX32" fmla="*/ 108419 w 218320"/>
                <a:gd name="connsiteY32" fmla="*/ 390645 h 427115"/>
                <a:gd name="connsiteX33" fmla="*/ 121445 w 218320"/>
                <a:gd name="connsiteY33" fmla="*/ 384132 h 427115"/>
                <a:gd name="connsiteX34" fmla="*/ 134470 w 218320"/>
                <a:gd name="connsiteY34" fmla="*/ 377619 h 427115"/>
                <a:gd name="connsiteX35" fmla="*/ 140983 w 218320"/>
                <a:gd name="connsiteY35" fmla="*/ 364594 h 427115"/>
                <a:gd name="connsiteX36" fmla="*/ 140983 w 218320"/>
                <a:gd name="connsiteY36" fmla="*/ 345056 h 427115"/>
                <a:gd name="connsiteX37" fmla="*/ 127957 w 218320"/>
                <a:gd name="connsiteY37" fmla="*/ 332030 h 427115"/>
                <a:gd name="connsiteX38" fmla="*/ 108419 w 218320"/>
                <a:gd name="connsiteY38" fmla="*/ 325518 h 427115"/>
                <a:gd name="connsiteX39" fmla="*/ 101907 w 218320"/>
                <a:gd name="connsiteY39" fmla="*/ 325518 h 427115"/>
                <a:gd name="connsiteX40" fmla="*/ 88881 w 218320"/>
                <a:gd name="connsiteY40" fmla="*/ 325518 h 427115"/>
                <a:gd name="connsiteX41" fmla="*/ 75856 w 218320"/>
                <a:gd name="connsiteY41" fmla="*/ 325518 h 427115"/>
                <a:gd name="connsiteX42" fmla="*/ 69343 w 218320"/>
                <a:gd name="connsiteY42" fmla="*/ 325518 h 427115"/>
                <a:gd name="connsiteX43" fmla="*/ 62831 w 218320"/>
                <a:gd name="connsiteY43" fmla="*/ 325518 h 427115"/>
                <a:gd name="connsiteX44" fmla="*/ 62831 w 218320"/>
                <a:gd name="connsiteY44" fmla="*/ 319005 h 427115"/>
                <a:gd name="connsiteX45" fmla="*/ 62831 w 218320"/>
                <a:gd name="connsiteY45" fmla="*/ 312492 h 427115"/>
                <a:gd name="connsiteX46" fmla="*/ 62831 w 218320"/>
                <a:gd name="connsiteY46" fmla="*/ 305980 h 427115"/>
                <a:gd name="connsiteX47" fmla="*/ 69343 w 218320"/>
                <a:gd name="connsiteY47" fmla="*/ 305980 h 427115"/>
                <a:gd name="connsiteX48" fmla="*/ 82369 w 218320"/>
                <a:gd name="connsiteY48" fmla="*/ 299467 h 427115"/>
                <a:gd name="connsiteX49" fmla="*/ 95394 w 218320"/>
                <a:gd name="connsiteY49" fmla="*/ 299467 h 427115"/>
                <a:gd name="connsiteX50" fmla="*/ 108419 w 218320"/>
                <a:gd name="connsiteY50" fmla="*/ 299467 h 427115"/>
                <a:gd name="connsiteX51" fmla="*/ 114932 w 218320"/>
                <a:gd name="connsiteY51" fmla="*/ 299467 h 427115"/>
                <a:gd name="connsiteX52" fmla="*/ 114932 w 218320"/>
                <a:gd name="connsiteY52" fmla="*/ 292954 h 427115"/>
                <a:gd name="connsiteX53" fmla="*/ 114932 w 218320"/>
                <a:gd name="connsiteY53" fmla="*/ 286442 h 427115"/>
                <a:gd name="connsiteX54" fmla="*/ 101907 w 218320"/>
                <a:gd name="connsiteY54" fmla="*/ 286442 h 427115"/>
                <a:gd name="connsiteX55" fmla="*/ 88881 w 218320"/>
                <a:gd name="connsiteY55" fmla="*/ 286442 h 427115"/>
                <a:gd name="connsiteX56" fmla="*/ 82369 w 218320"/>
                <a:gd name="connsiteY56" fmla="*/ 286442 h 427115"/>
                <a:gd name="connsiteX57" fmla="*/ 75856 w 218320"/>
                <a:gd name="connsiteY57" fmla="*/ 273416 h 427115"/>
                <a:gd name="connsiteX58" fmla="*/ 75042 w 218320"/>
                <a:gd name="connsiteY58" fmla="*/ 270974 h 427115"/>
                <a:gd name="connsiteX59" fmla="*/ 95394 w 218320"/>
                <a:gd name="connsiteY59" fmla="*/ 234340 h 427115"/>
                <a:gd name="connsiteX60" fmla="*/ 180059 w 218320"/>
                <a:gd name="connsiteY60" fmla="*/ 319005 h 427115"/>
                <a:gd name="connsiteX61" fmla="*/ 108419 w 218320"/>
                <a:gd name="connsiteY61" fmla="*/ 423208 h 427115"/>
                <a:gd name="connsiteX62" fmla="*/ 4217 w 218320"/>
                <a:gd name="connsiteY62" fmla="*/ 364594 h 427115"/>
                <a:gd name="connsiteX63" fmla="*/ 30267 w 218320"/>
                <a:gd name="connsiteY63" fmla="*/ 253878 h 427115"/>
                <a:gd name="connsiteX64" fmla="*/ 95394 w 218320"/>
                <a:gd name="connsiteY64" fmla="*/ 234340 h 427115"/>
                <a:gd name="connsiteX65" fmla="*/ 81045 w 218320"/>
                <a:gd name="connsiteY65" fmla="*/ 176820 h 427115"/>
                <a:gd name="connsiteX66" fmla="*/ 88532 w 218320"/>
                <a:gd name="connsiteY66" fmla="*/ 182555 h 427115"/>
                <a:gd name="connsiteX67" fmla="*/ 88532 w 218320"/>
                <a:gd name="connsiteY67" fmla="*/ 228440 h 427115"/>
                <a:gd name="connsiteX68" fmla="*/ 61909 w 218320"/>
                <a:gd name="connsiteY68" fmla="*/ 234995 h 427115"/>
                <a:gd name="connsiteX69" fmla="*/ 35285 w 218320"/>
                <a:gd name="connsiteY69" fmla="*/ 241550 h 427115"/>
                <a:gd name="connsiteX70" fmla="*/ 8662 w 218320"/>
                <a:gd name="connsiteY70" fmla="*/ 202220 h 427115"/>
                <a:gd name="connsiteX71" fmla="*/ 35285 w 218320"/>
                <a:gd name="connsiteY71" fmla="*/ 208775 h 427115"/>
                <a:gd name="connsiteX72" fmla="*/ 35285 w 218320"/>
                <a:gd name="connsiteY72" fmla="*/ 202220 h 427115"/>
                <a:gd name="connsiteX73" fmla="*/ 41941 w 218320"/>
                <a:gd name="connsiteY73" fmla="*/ 189110 h 427115"/>
                <a:gd name="connsiteX74" fmla="*/ 55253 w 218320"/>
                <a:gd name="connsiteY74" fmla="*/ 182555 h 427115"/>
                <a:gd name="connsiteX75" fmla="*/ 68565 w 218320"/>
                <a:gd name="connsiteY75" fmla="*/ 189110 h 427115"/>
                <a:gd name="connsiteX76" fmla="*/ 68565 w 218320"/>
                <a:gd name="connsiteY76" fmla="*/ 195665 h 427115"/>
                <a:gd name="connsiteX77" fmla="*/ 81045 w 218320"/>
                <a:gd name="connsiteY77" fmla="*/ 176820 h 427115"/>
                <a:gd name="connsiteX78" fmla="*/ 205251 w 218320"/>
                <a:gd name="connsiteY78" fmla="*/ 0 h 427115"/>
                <a:gd name="connsiteX79" fmla="*/ 218320 w 218320"/>
                <a:gd name="connsiteY79" fmla="*/ 13085 h 427115"/>
                <a:gd name="connsiteX80" fmla="*/ 218320 w 218320"/>
                <a:gd name="connsiteY80" fmla="*/ 58885 h 427115"/>
                <a:gd name="connsiteX81" fmla="*/ 205251 w 218320"/>
                <a:gd name="connsiteY81" fmla="*/ 71971 h 427115"/>
                <a:gd name="connsiteX82" fmla="*/ 198717 w 218320"/>
                <a:gd name="connsiteY82" fmla="*/ 71971 h 427115"/>
                <a:gd name="connsiteX83" fmla="*/ 152975 w 218320"/>
                <a:gd name="connsiteY83" fmla="*/ 111228 h 427115"/>
                <a:gd name="connsiteX84" fmla="*/ 113768 w 218320"/>
                <a:gd name="connsiteY84" fmla="*/ 163570 h 427115"/>
                <a:gd name="connsiteX85" fmla="*/ 100699 w 218320"/>
                <a:gd name="connsiteY85" fmla="*/ 163570 h 427115"/>
                <a:gd name="connsiteX86" fmla="*/ 94165 w 218320"/>
                <a:gd name="connsiteY86" fmla="*/ 163570 h 427115"/>
                <a:gd name="connsiteX87" fmla="*/ 87630 w 218320"/>
                <a:gd name="connsiteY87" fmla="*/ 143942 h 427115"/>
                <a:gd name="connsiteX88" fmla="*/ 113768 w 218320"/>
                <a:gd name="connsiteY88" fmla="*/ 111228 h 427115"/>
                <a:gd name="connsiteX89" fmla="*/ 113768 w 218320"/>
                <a:gd name="connsiteY89" fmla="*/ 91599 h 427115"/>
                <a:gd name="connsiteX90" fmla="*/ 100699 w 218320"/>
                <a:gd name="connsiteY90" fmla="*/ 71971 h 427115"/>
                <a:gd name="connsiteX91" fmla="*/ 94165 w 218320"/>
                <a:gd name="connsiteY91" fmla="*/ 71971 h 427115"/>
                <a:gd name="connsiteX92" fmla="*/ 54958 w 218320"/>
                <a:gd name="connsiteY92" fmla="*/ 104685 h 427115"/>
                <a:gd name="connsiteX93" fmla="*/ 48423 w 218320"/>
                <a:gd name="connsiteY93" fmla="*/ 157027 h 427115"/>
                <a:gd name="connsiteX94" fmla="*/ 41889 w 218320"/>
                <a:gd name="connsiteY94" fmla="*/ 170113 h 427115"/>
                <a:gd name="connsiteX95" fmla="*/ 35354 w 218320"/>
                <a:gd name="connsiteY95" fmla="*/ 176656 h 427115"/>
                <a:gd name="connsiteX96" fmla="*/ 22285 w 218320"/>
                <a:gd name="connsiteY96" fmla="*/ 163570 h 427115"/>
                <a:gd name="connsiteX97" fmla="*/ 15751 w 218320"/>
                <a:gd name="connsiteY97" fmla="*/ 157027 h 427115"/>
                <a:gd name="connsiteX98" fmla="*/ 9216 w 218320"/>
                <a:gd name="connsiteY98" fmla="*/ 91599 h 427115"/>
                <a:gd name="connsiteX99" fmla="*/ 15751 w 218320"/>
                <a:gd name="connsiteY99" fmla="*/ 78514 h 427115"/>
                <a:gd name="connsiteX100" fmla="*/ 81096 w 218320"/>
                <a:gd name="connsiteY100" fmla="*/ 19628 h 427115"/>
                <a:gd name="connsiteX101" fmla="*/ 166044 w 218320"/>
                <a:gd name="connsiteY101" fmla="*/ 13085 h 42711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18319" h="427114">
                  <a:moveTo>
                    <a:pt x="75042" y="270974"/>
                  </a:moveTo>
                  <a:cubicBezTo>
                    <a:pt x="74228" y="270160"/>
                    <a:pt x="72600" y="270160"/>
                    <a:pt x="69343" y="273416"/>
                  </a:cubicBezTo>
                  <a:cubicBezTo>
                    <a:pt x="62831" y="273416"/>
                    <a:pt x="62831" y="273416"/>
                    <a:pt x="62831" y="279929"/>
                  </a:cubicBezTo>
                  <a:cubicBezTo>
                    <a:pt x="62831" y="279929"/>
                    <a:pt x="62831" y="279929"/>
                    <a:pt x="69343" y="286442"/>
                  </a:cubicBezTo>
                  <a:cubicBezTo>
                    <a:pt x="62831" y="292954"/>
                    <a:pt x="62831" y="292954"/>
                    <a:pt x="56318" y="292954"/>
                  </a:cubicBezTo>
                  <a:cubicBezTo>
                    <a:pt x="49805" y="292954"/>
                    <a:pt x="49805" y="299467"/>
                    <a:pt x="43293" y="299467"/>
                  </a:cubicBezTo>
                  <a:cubicBezTo>
                    <a:pt x="43293" y="305980"/>
                    <a:pt x="43293" y="305980"/>
                    <a:pt x="36780" y="312492"/>
                  </a:cubicBezTo>
                  <a:cubicBezTo>
                    <a:pt x="36780" y="319005"/>
                    <a:pt x="36780" y="319005"/>
                    <a:pt x="36780" y="325518"/>
                  </a:cubicBezTo>
                  <a:cubicBezTo>
                    <a:pt x="36780" y="332030"/>
                    <a:pt x="43293" y="332030"/>
                    <a:pt x="43293" y="338543"/>
                  </a:cubicBezTo>
                  <a:cubicBezTo>
                    <a:pt x="43293" y="338543"/>
                    <a:pt x="49805" y="338543"/>
                    <a:pt x="49805" y="345056"/>
                  </a:cubicBezTo>
                  <a:cubicBezTo>
                    <a:pt x="56318" y="345056"/>
                    <a:pt x="56318" y="345056"/>
                    <a:pt x="62831" y="345056"/>
                  </a:cubicBezTo>
                  <a:cubicBezTo>
                    <a:pt x="62831" y="345056"/>
                    <a:pt x="69343" y="345056"/>
                    <a:pt x="75856" y="345056"/>
                  </a:cubicBezTo>
                  <a:cubicBezTo>
                    <a:pt x="75856" y="345056"/>
                    <a:pt x="82369" y="345056"/>
                    <a:pt x="88881" y="345056"/>
                  </a:cubicBezTo>
                  <a:cubicBezTo>
                    <a:pt x="88881" y="345056"/>
                    <a:pt x="95394" y="345056"/>
                    <a:pt x="101907" y="345056"/>
                  </a:cubicBezTo>
                  <a:cubicBezTo>
                    <a:pt x="108419" y="345056"/>
                    <a:pt x="108419" y="345056"/>
                    <a:pt x="114932" y="351568"/>
                  </a:cubicBezTo>
                  <a:cubicBezTo>
                    <a:pt x="114932" y="358081"/>
                    <a:pt x="114932" y="358081"/>
                    <a:pt x="114932" y="364594"/>
                  </a:cubicBezTo>
                  <a:cubicBezTo>
                    <a:pt x="114932" y="364594"/>
                    <a:pt x="114932" y="364594"/>
                    <a:pt x="114932" y="371106"/>
                  </a:cubicBezTo>
                  <a:cubicBezTo>
                    <a:pt x="108419" y="371106"/>
                    <a:pt x="108419" y="371106"/>
                    <a:pt x="108419" y="371106"/>
                  </a:cubicBezTo>
                  <a:cubicBezTo>
                    <a:pt x="101907" y="371106"/>
                    <a:pt x="101907" y="377619"/>
                    <a:pt x="101907" y="377619"/>
                  </a:cubicBezTo>
                  <a:cubicBezTo>
                    <a:pt x="95394" y="377619"/>
                    <a:pt x="88881" y="377619"/>
                    <a:pt x="88881" y="377619"/>
                  </a:cubicBezTo>
                  <a:cubicBezTo>
                    <a:pt x="82369" y="377619"/>
                    <a:pt x="75856" y="377619"/>
                    <a:pt x="75856" y="377619"/>
                  </a:cubicBezTo>
                  <a:cubicBezTo>
                    <a:pt x="69343" y="377619"/>
                    <a:pt x="69343" y="377619"/>
                    <a:pt x="69343" y="377619"/>
                  </a:cubicBezTo>
                  <a:cubicBezTo>
                    <a:pt x="62831" y="377619"/>
                    <a:pt x="62831" y="377619"/>
                    <a:pt x="62831" y="377619"/>
                  </a:cubicBezTo>
                  <a:cubicBezTo>
                    <a:pt x="56318" y="377619"/>
                    <a:pt x="56318" y="377619"/>
                    <a:pt x="56318" y="377619"/>
                  </a:cubicBezTo>
                  <a:cubicBezTo>
                    <a:pt x="56318" y="384132"/>
                    <a:pt x="56318" y="384132"/>
                    <a:pt x="56318" y="384132"/>
                  </a:cubicBezTo>
                  <a:cubicBezTo>
                    <a:pt x="56318" y="390645"/>
                    <a:pt x="56318" y="390645"/>
                    <a:pt x="56318" y="390645"/>
                  </a:cubicBezTo>
                  <a:cubicBezTo>
                    <a:pt x="62831" y="390645"/>
                    <a:pt x="62831" y="397157"/>
                    <a:pt x="69343" y="397157"/>
                  </a:cubicBezTo>
                  <a:cubicBezTo>
                    <a:pt x="75856" y="397157"/>
                    <a:pt x="82369" y="397157"/>
                    <a:pt x="82369" y="397157"/>
                  </a:cubicBezTo>
                  <a:cubicBezTo>
                    <a:pt x="88881" y="397157"/>
                    <a:pt x="88881" y="397157"/>
                    <a:pt x="95394" y="390645"/>
                  </a:cubicBezTo>
                  <a:cubicBezTo>
                    <a:pt x="95394" y="390645"/>
                    <a:pt x="95394" y="390645"/>
                    <a:pt x="95394" y="403670"/>
                  </a:cubicBezTo>
                  <a:cubicBezTo>
                    <a:pt x="95394" y="403670"/>
                    <a:pt x="101907" y="403670"/>
                    <a:pt x="101907" y="403670"/>
                  </a:cubicBezTo>
                  <a:cubicBezTo>
                    <a:pt x="108419" y="403670"/>
                    <a:pt x="108419" y="403670"/>
                    <a:pt x="108419" y="397157"/>
                  </a:cubicBezTo>
                  <a:cubicBezTo>
                    <a:pt x="108419" y="397157"/>
                    <a:pt x="108419" y="397157"/>
                    <a:pt x="108419" y="390645"/>
                  </a:cubicBezTo>
                  <a:cubicBezTo>
                    <a:pt x="108419" y="390645"/>
                    <a:pt x="114932" y="384132"/>
                    <a:pt x="121445" y="384132"/>
                  </a:cubicBezTo>
                  <a:cubicBezTo>
                    <a:pt x="121445" y="384132"/>
                    <a:pt x="127957" y="377619"/>
                    <a:pt x="134470" y="377619"/>
                  </a:cubicBezTo>
                  <a:cubicBezTo>
                    <a:pt x="134470" y="371106"/>
                    <a:pt x="140983" y="364594"/>
                    <a:pt x="140983" y="364594"/>
                  </a:cubicBezTo>
                  <a:cubicBezTo>
                    <a:pt x="140983" y="358081"/>
                    <a:pt x="140983" y="351568"/>
                    <a:pt x="140983" y="345056"/>
                  </a:cubicBezTo>
                  <a:cubicBezTo>
                    <a:pt x="134470" y="338543"/>
                    <a:pt x="134470" y="338543"/>
                    <a:pt x="127957" y="332030"/>
                  </a:cubicBezTo>
                  <a:cubicBezTo>
                    <a:pt x="121445" y="332030"/>
                    <a:pt x="121445" y="325518"/>
                    <a:pt x="108419" y="325518"/>
                  </a:cubicBezTo>
                  <a:cubicBezTo>
                    <a:pt x="108419" y="325518"/>
                    <a:pt x="101907" y="325518"/>
                    <a:pt x="101907" y="325518"/>
                  </a:cubicBezTo>
                  <a:cubicBezTo>
                    <a:pt x="95394" y="325518"/>
                    <a:pt x="88881" y="325518"/>
                    <a:pt x="88881" y="325518"/>
                  </a:cubicBezTo>
                  <a:cubicBezTo>
                    <a:pt x="82369" y="325518"/>
                    <a:pt x="82369" y="325518"/>
                    <a:pt x="75856" y="325518"/>
                  </a:cubicBezTo>
                  <a:cubicBezTo>
                    <a:pt x="75856" y="325518"/>
                    <a:pt x="75856" y="325518"/>
                    <a:pt x="69343" y="325518"/>
                  </a:cubicBezTo>
                  <a:cubicBezTo>
                    <a:pt x="69343" y="325518"/>
                    <a:pt x="62831" y="325518"/>
                    <a:pt x="62831" y="325518"/>
                  </a:cubicBezTo>
                  <a:cubicBezTo>
                    <a:pt x="62831" y="325518"/>
                    <a:pt x="62831" y="319005"/>
                    <a:pt x="62831" y="319005"/>
                  </a:cubicBezTo>
                  <a:cubicBezTo>
                    <a:pt x="62831" y="319005"/>
                    <a:pt x="62831" y="319005"/>
                    <a:pt x="62831" y="312492"/>
                  </a:cubicBezTo>
                  <a:cubicBezTo>
                    <a:pt x="62831" y="312492"/>
                    <a:pt x="62831" y="312492"/>
                    <a:pt x="62831" y="305980"/>
                  </a:cubicBezTo>
                  <a:cubicBezTo>
                    <a:pt x="69343" y="305980"/>
                    <a:pt x="69343" y="305980"/>
                    <a:pt x="69343" y="305980"/>
                  </a:cubicBezTo>
                  <a:cubicBezTo>
                    <a:pt x="75856" y="305980"/>
                    <a:pt x="75856" y="305980"/>
                    <a:pt x="82369" y="299467"/>
                  </a:cubicBezTo>
                  <a:cubicBezTo>
                    <a:pt x="88881" y="299467"/>
                    <a:pt x="88881" y="299467"/>
                    <a:pt x="95394" y="299467"/>
                  </a:cubicBezTo>
                  <a:cubicBezTo>
                    <a:pt x="101907" y="299467"/>
                    <a:pt x="101907" y="299467"/>
                    <a:pt x="108419" y="299467"/>
                  </a:cubicBezTo>
                  <a:cubicBezTo>
                    <a:pt x="114932" y="299467"/>
                    <a:pt x="114932" y="299467"/>
                    <a:pt x="114932" y="299467"/>
                  </a:cubicBezTo>
                  <a:cubicBezTo>
                    <a:pt x="114932" y="299467"/>
                    <a:pt x="114932" y="292954"/>
                    <a:pt x="114932" y="292954"/>
                  </a:cubicBezTo>
                  <a:cubicBezTo>
                    <a:pt x="114932" y="292954"/>
                    <a:pt x="114932" y="286442"/>
                    <a:pt x="114932" y="286442"/>
                  </a:cubicBezTo>
                  <a:cubicBezTo>
                    <a:pt x="108419" y="286442"/>
                    <a:pt x="108419" y="286442"/>
                    <a:pt x="101907" y="286442"/>
                  </a:cubicBezTo>
                  <a:cubicBezTo>
                    <a:pt x="101907" y="286442"/>
                    <a:pt x="95394" y="279929"/>
                    <a:pt x="88881" y="286442"/>
                  </a:cubicBezTo>
                  <a:cubicBezTo>
                    <a:pt x="88881" y="286442"/>
                    <a:pt x="82369" y="286442"/>
                    <a:pt x="82369" y="286442"/>
                  </a:cubicBezTo>
                  <a:cubicBezTo>
                    <a:pt x="82369" y="286442"/>
                    <a:pt x="82369" y="286442"/>
                    <a:pt x="75856" y="273416"/>
                  </a:cubicBezTo>
                  <a:cubicBezTo>
                    <a:pt x="75856" y="273416"/>
                    <a:pt x="75856" y="271788"/>
                    <a:pt x="75042" y="270974"/>
                  </a:cubicBezTo>
                  <a:close/>
                  <a:moveTo>
                    <a:pt x="95394" y="234340"/>
                  </a:moveTo>
                  <a:cubicBezTo>
                    <a:pt x="127957" y="247366"/>
                    <a:pt x="167034" y="286442"/>
                    <a:pt x="180059" y="319005"/>
                  </a:cubicBezTo>
                  <a:cubicBezTo>
                    <a:pt x="193084" y="371106"/>
                    <a:pt x="160521" y="410183"/>
                    <a:pt x="108419" y="423208"/>
                  </a:cubicBezTo>
                  <a:cubicBezTo>
                    <a:pt x="62831" y="436233"/>
                    <a:pt x="17242" y="416695"/>
                    <a:pt x="4217" y="364594"/>
                  </a:cubicBezTo>
                  <a:cubicBezTo>
                    <a:pt x="-8809" y="325518"/>
                    <a:pt x="10729" y="279929"/>
                    <a:pt x="30267" y="253878"/>
                  </a:cubicBezTo>
                  <a:cubicBezTo>
                    <a:pt x="30267" y="253878"/>
                    <a:pt x="30267" y="253878"/>
                    <a:pt x="95394" y="234340"/>
                  </a:cubicBezTo>
                  <a:close/>
                  <a:moveTo>
                    <a:pt x="81045" y="176820"/>
                  </a:moveTo>
                  <a:cubicBezTo>
                    <a:pt x="85204" y="174361"/>
                    <a:pt x="88532" y="176000"/>
                    <a:pt x="88532" y="182555"/>
                  </a:cubicBezTo>
                  <a:cubicBezTo>
                    <a:pt x="88532" y="195665"/>
                    <a:pt x="88532" y="228440"/>
                    <a:pt x="88532" y="228440"/>
                  </a:cubicBezTo>
                  <a:cubicBezTo>
                    <a:pt x="88532" y="228440"/>
                    <a:pt x="88532" y="228440"/>
                    <a:pt x="61909" y="234995"/>
                  </a:cubicBezTo>
                  <a:cubicBezTo>
                    <a:pt x="61909" y="234995"/>
                    <a:pt x="35285" y="241550"/>
                    <a:pt x="35285" y="241550"/>
                  </a:cubicBezTo>
                  <a:cubicBezTo>
                    <a:pt x="35285" y="241550"/>
                    <a:pt x="21974" y="215330"/>
                    <a:pt x="8662" y="202220"/>
                  </a:cubicBezTo>
                  <a:cubicBezTo>
                    <a:pt x="2006" y="189110"/>
                    <a:pt x="21974" y="189110"/>
                    <a:pt x="35285" y="208775"/>
                  </a:cubicBezTo>
                  <a:cubicBezTo>
                    <a:pt x="35285" y="208775"/>
                    <a:pt x="35285" y="202220"/>
                    <a:pt x="35285" y="202220"/>
                  </a:cubicBezTo>
                  <a:cubicBezTo>
                    <a:pt x="35285" y="195665"/>
                    <a:pt x="35285" y="195665"/>
                    <a:pt x="41941" y="189110"/>
                  </a:cubicBezTo>
                  <a:cubicBezTo>
                    <a:pt x="41941" y="182555"/>
                    <a:pt x="48597" y="176000"/>
                    <a:pt x="55253" y="182555"/>
                  </a:cubicBezTo>
                  <a:cubicBezTo>
                    <a:pt x="61909" y="182555"/>
                    <a:pt x="61909" y="189110"/>
                    <a:pt x="68565" y="189110"/>
                  </a:cubicBezTo>
                  <a:cubicBezTo>
                    <a:pt x="68565" y="195665"/>
                    <a:pt x="68565" y="195665"/>
                    <a:pt x="68565" y="195665"/>
                  </a:cubicBezTo>
                  <a:cubicBezTo>
                    <a:pt x="71893" y="185833"/>
                    <a:pt x="76885" y="179278"/>
                    <a:pt x="81045" y="176820"/>
                  </a:cubicBezTo>
                  <a:close/>
                  <a:moveTo>
                    <a:pt x="205251" y="0"/>
                  </a:moveTo>
                  <a:cubicBezTo>
                    <a:pt x="205251" y="0"/>
                    <a:pt x="218320" y="0"/>
                    <a:pt x="218320" y="13085"/>
                  </a:cubicBezTo>
                  <a:cubicBezTo>
                    <a:pt x="218320" y="19628"/>
                    <a:pt x="218320" y="39257"/>
                    <a:pt x="218320" y="58885"/>
                  </a:cubicBezTo>
                  <a:cubicBezTo>
                    <a:pt x="218320" y="71971"/>
                    <a:pt x="205251" y="71971"/>
                    <a:pt x="205251" y="71971"/>
                  </a:cubicBezTo>
                  <a:cubicBezTo>
                    <a:pt x="205251" y="71971"/>
                    <a:pt x="205251" y="71971"/>
                    <a:pt x="198717" y="71971"/>
                  </a:cubicBezTo>
                  <a:cubicBezTo>
                    <a:pt x="198717" y="71971"/>
                    <a:pt x="198717" y="71971"/>
                    <a:pt x="152975" y="111228"/>
                  </a:cubicBezTo>
                  <a:cubicBezTo>
                    <a:pt x="152975" y="111228"/>
                    <a:pt x="152975" y="111228"/>
                    <a:pt x="113768" y="163570"/>
                  </a:cubicBezTo>
                  <a:cubicBezTo>
                    <a:pt x="107234" y="163570"/>
                    <a:pt x="107234" y="163570"/>
                    <a:pt x="100699" y="163570"/>
                  </a:cubicBezTo>
                  <a:cubicBezTo>
                    <a:pt x="100699" y="163570"/>
                    <a:pt x="94165" y="163570"/>
                    <a:pt x="94165" y="163570"/>
                  </a:cubicBezTo>
                  <a:cubicBezTo>
                    <a:pt x="87630" y="157027"/>
                    <a:pt x="87630" y="150484"/>
                    <a:pt x="87630" y="143942"/>
                  </a:cubicBezTo>
                  <a:cubicBezTo>
                    <a:pt x="87630" y="143942"/>
                    <a:pt x="87630" y="143942"/>
                    <a:pt x="113768" y="111228"/>
                  </a:cubicBezTo>
                  <a:cubicBezTo>
                    <a:pt x="113768" y="111228"/>
                    <a:pt x="120303" y="104685"/>
                    <a:pt x="113768" y="91599"/>
                  </a:cubicBezTo>
                  <a:cubicBezTo>
                    <a:pt x="113768" y="85056"/>
                    <a:pt x="107234" y="78514"/>
                    <a:pt x="100699" y="71971"/>
                  </a:cubicBezTo>
                  <a:cubicBezTo>
                    <a:pt x="100699" y="65428"/>
                    <a:pt x="94165" y="71971"/>
                    <a:pt x="94165" y="71971"/>
                  </a:cubicBezTo>
                  <a:cubicBezTo>
                    <a:pt x="94165" y="71971"/>
                    <a:pt x="94165" y="71971"/>
                    <a:pt x="54958" y="104685"/>
                  </a:cubicBezTo>
                  <a:cubicBezTo>
                    <a:pt x="54958" y="104685"/>
                    <a:pt x="54958" y="104685"/>
                    <a:pt x="48423" y="157027"/>
                  </a:cubicBezTo>
                  <a:cubicBezTo>
                    <a:pt x="48423" y="163570"/>
                    <a:pt x="48423" y="163570"/>
                    <a:pt x="41889" y="170113"/>
                  </a:cubicBezTo>
                  <a:cubicBezTo>
                    <a:pt x="41889" y="170113"/>
                    <a:pt x="35354" y="176656"/>
                    <a:pt x="35354" y="176656"/>
                  </a:cubicBezTo>
                  <a:cubicBezTo>
                    <a:pt x="28820" y="176656"/>
                    <a:pt x="22285" y="170113"/>
                    <a:pt x="22285" y="163570"/>
                  </a:cubicBezTo>
                  <a:cubicBezTo>
                    <a:pt x="22285" y="163570"/>
                    <a:pt x="15751" y="163570"/>
                    <a:pt x="15751" y="157027"/>
                  </a:cubicBezTo>
                  <a:cubicBezTo>
                    <a:pt x="15751" y="157027"/>
                    <a:pt x="15751" y="157027"/>
                    <a:pt x="9216" y="91599"/>
                  </a:cubicBezTo>
                  <a:cubicBezTo>
                    <a:pt x="9216" y="85056"/>
                    <a:pt x="9216" y="85056"/>
                    <a:pt x="15751" y="78514"/>
                  </a:cubicBezTo>
                  <a:cubicBezTo>
                    <a:pt x="15751" y="78514"/>
                    <a:pt x="68027" y="19628"/>
                    <a:pt x="81096" y="19628"/>
                  </a:cubicBezTo>
                  <a:cubicBezTo>
                    <a:pt x="94165" y="13085"/>
                    <a:pt x="166044" y="13085"/>
                    <a:pt x="166044" y="1308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100">
                <a:ea typeface="微软雅黑"/>
              </a:endParaRPr>
            </a:p>
          </p:txBody>
        </p:sp>
        <p:sp>
          <p:nvSpPr>
            <p:cNvPr id="19" name="íšḷiḓe"/>
            <p:cNvSpPr/>
            <p:nvPr>
              <p:custDataLst>
                <p:tags r:id="rId17"/>
              </p:custDataLst>
            </p:nvPr>
          </p:nvSpPr>
          <p:spPr bwMode="auto">
            <a:xfrm>
              <a:off x="6489067" y="1880915"/>
              <a:ext cx="310882" cy="294799"/>
            </a:xfrm>
            <a:custGeom>
              <a:gdLst>
                <a:gd name="connsiteX0" fmla="*/ 168840 w 310882"/>
                <a:gd name="connsiteY0" fmla="*/ 192960 h 294799"/>
                <a:gd name="connsiteX1" fmla="*/ 227800 w 310882"/>
                <a:gd name="connsiteY1" fmla="*/ 192960 h 294799"/>
                <a:gd name="connsiteX2" fmla="*/ 193407 w 310882"/>
                <a:gd name="connsiteY2" fmla="*/ 198320 h 294799"/>
                <a:gd name="connsiteX3" fmla="*/ 168840 w 310882"/>
                <a:gd name="connsiteY3" fmla="*/ 192960 h 294799"/>
                <a:gd name="connsiteX4" fmla="*/ 144721 w 310882"/>
                <a:gd name="connsiteY4" fmla="*/ 179560 h 294799"/>
                <a:gd name="connsiteX5" fmla="*/ 251922 w 310882"/>
                <a:gd name="connsiteY5" fmla="*/ 179560 h 294799"/>
                <a:gd name="connsiteX6" fmla="*/ 242177 w 310882"/>
                <a:gd name="connsiteY6" fmla="*/ 184920 h 294799"/>
                <a:gd name="connsiteX7" fmla="*/ 154467 w 310882"/>
                <a:gd name="connsiteY7" fmla="*/ 184920 h 294799"/>
                <a:gd name="connsiteX8" fmla="*/ 144721 w 310882"/>
                <a:gd name="connsiteY8" fmla="*/ 179560 h 294799"/>
                <a:gd name="connsiteX9" fmla="*/ 134001 w 310882"/>
                <a:gd name="connsiteY9" fmla="*/ 163480 h 294799"/>
                <a:gd name="connsiteX10" fmla="*/ 259963 w 310882"/>
                <a:gd name="connsiteY10" fmla="*/ 163480 h 294799"/>
                <a:gd name="connsiteX11" fmla="*/ 255119 w 310882"/>
                <a:gd name="connsiteY11" fmla="*/ 174200 h 294799"/>
                <a:gd name="connsiteX12" fmla="*/ 138846 w 310882"/>
                <a:gd name="connsiteY12" fmla="*/ 174200 h 294799"/>
                <a:gd name="connsiteX13" fmla="*/ 134001 w 310882"/>
                <a:gd name="connsiteY13" fmla="*/ 163480 h 294799"/>
                <a:gd name="connsiteX14" fmla="*/ 149089 w 310882"/>
                <a:gd name="connsiteY14" fmla="*/ 155440 h 294799"/>
                <a:gd name="connsiteX15" fmla="*/ 270683 w 310882"/>
                <a:gd name="connsiteY15" fmla="*/ 155440 h 294799"/>
                <a:gd name="connsiteX16" fmla="*/ 270683 w 310882"/>
                <a:gd name="connsiteY16" fmla="*/ 158119 h 294799"/>
                <a:gd name="connsiteX17" fmla="*/ 139361 w 310882"/>
                <a:gd name="connsiteY17" fmla="*/ 158119 h 294799"/>
                <a:gd name="connsiteX18" fmla="*/ 165131 w 310882"/>
                <a:gd name="connsiteY18" fmla="*/ 139360 h 294799"/>
                <a:gd name="connsiteX19" fmla="*/ 281403 w 310882"/>
                <a:gd name="connsiteY19" fmla="*/ 139360 h 294799"/>
                <a:gd name="connsiteX20" fmla="*/ 276559 w 310882"/>
                <a:gd name="connsiteY20" fmla="*/ 144720 h 294799"/>
                <a:gd name="connsiteX21" fmla="*/ 155441 w 310882"/>
                <a:gd name="connsiteY21" fmla="*/ 144720 h 294799"/>
                <a:gd name="connsiteX22" fmla="*/ 178667 w 310882"/>
                <a:gd name="connsiteY22" fmla="*/ 131319 h 294799"/>
                <a:gd name="connsiteX23" fmla="*/ 286761 w 310882"/>
                <a:gd name="connsiteY23" fmla="*/ 131319 h 294799"/>
                <a:gd name="connsiteX24" fmla="*/ 281848 w 310882"/>
                <a:gd name="connsiteY24" fmla="*/ 133998 h 294799"/>
                <a:gd name="connsiteX25" fmla="*/ 168840 w 310882"/>
                <a:gd name="connsiteY25" fmla="*/ 133998 h 294799"/>
                <a:gd name="connsiteX26" fmla="*/ 192196 w 310882"/>
                <a:gd name="connsiteY26" fmla="*/ 115239 h 294799"/>
                <a:gd name="connsiteX27" fmla="*/ 286763 w 310882"/>
                <a:gd name="connsiteY27" fmla="*/ 115239 h 294799"/>
                <a:gd name="connsiteX28" fmla="*/ 286763 w 310882"/>
                <a:gd name="connsiteY28" fmla="*/ 120599 h 294799"/>
                <a:gd name="connsiteX29" fmla="*/ 182241 w 310882"/>
                <a:gd name="connsiteY29" fmla="*/ 120599 h 294799"/>
                <a:gd name="connsiteX30" fmla="*/ 40199 w 310882"/>
                <a:gd name="connsiteY30" fmla="*/ 85760 h 294799"/>
                <a:gd name="connsiteX31" fmla="*/ 61639 w 310882"/>
                <a:gd name="connsiteY31" fmla="*/ 108540 h 294799"/>
                <a:gd name="connsiteX32" fmla="*/ 40199 w 310882"/>
                <a:gd name="connsiteY32" fmla="*/ 131320 h 294799"/>
                <a:gd name="connsiteX33" fmla="*/ 18759 w 310882"/>
                <a:gd name="connsiteY33" fmla="*/ 108540 h 294799"/>
                <a:gd name="connsiteX34" fmla="*/ 40199 w 310882"/>
                <a:gd name="connsiteY34" fmla="*/ 85760 h 294799"/>
                <a:gd name="connsiteX35" fmla="*/ 198321 w 310882"/>
                <a:gd name="connsiteY35" fmla="*/ 18759 h 294799"/>
                <a:gd name="connsiteX36" fmla="*/ 286762 w 310882"/>
                <a:gd name="connsiteY36" fmla="*/ 105083 h 294799"/>
                <a:gd name="connsiteX37" fmla="*/ 286762 w 310882"/>
                <a:gd name="connsiteY37" fmla="*/ 109879 h 294799"/>
                <a:gd name="connsiteX38" fmla="*/ 198321 w 310882"/>
                <a:gd name="connsiteY38" fmla="*/ 109879 h 294799"/>
                <a:gd name="connsiteX39" fmla="*/ 198321 w 310882"/>
                <a:gd name="connsiteY39" fmla="*/ 18759 h 294799"/>
                <a:gd name="connsiteX40" fmla="*/ 198322 w 310882"/>
                <a:gd name="connsiteY40" fmla="*/ 0 h 294799"/>
                <a:gd name="connsiteX41" fmla="*/ 310882 w 310882"/>
                <a:gd name="connsiteY41" fmla="*/ 106128 h 294799"/>
                <a:gd name="connsiteX42" fmla="*/ 198322 w 310882"/>
                <a:gd name="connsiteY42" fmla="*/ 217080 h 294799"/>
                <a:gd name="connsiteX43" fmla="*/ 105337 w 310882"/>
                <a:gd name="connsiteY43" fmla="*/ 168840 h 294799"/>
                <a:gd name="connsiteX44" fmla="*/ 120019 w 310882"/>
                <a:gd name="connsiteY44" fmla="*/ 164016 h 294799"/>
                <a:gd name="connsiteX45" fmla="*/ 198322 w 310882"/>
                <a:gd name="connsiteY45" fmla="*/ 202608 h 294799"/>
                <a:gd name="connsiteX46" fmla="*/ 296200 w 310882"/>
                <a:gd name="connsiteY46" fmla="*/ 106128 h 294799"/>
                <a:gd name="connsiteX47" fmla="*/ 198322 w 310882"/>
                <a:gd name="connsiteY47" fmla="*/ 14472 h 294799"/>
                <a:gd name="connsiteX48" fmla="*/ 100443 w 310882"/>
                <a:gd name="connsiteY48" fmla="*/ 106128 h 294799"/>
                <a:gd name="connsiteX49" fmla="*/ 104665 w 310882"/>
                <a:gd name="connsiteY49" fmla="*/ 126937 h 294799"/>
                <a:gd name="connsiteX50" fmla="*/ 109583 w 310882"/>
                <a:gd name="connsiteY50" fmla="*/ 125438 h 294799"/>
                <a:gd name="connsiteX51" fmla="*/ 120899 w 310882"/>
                <a:gd name="connsiteY51" fmla="*/ 124833 h 294799"/>
                <a:gd name="connsiteX52" fmla="*/ 128641 w 310882"/>
                <a:gd name="connsiteY52" fmla="*/ 135116 h 294799"/>
                <a:gd name="connsiteX53" fmla="*/ 114348 w 310882"/>
                <a:gd name="connsiteY53" fmla="*/ 149632 h 294799"/>
                <a:gd name="connsiteX54" fmla="*/ 66703 w 310882"/>
                <a:gd name="connsiteY54" fmla="*/ 164149 h 294799"/>
                <a:gd name="connsiteX55" fmla="*/ 66703 w 310882"/>
                <a:gd name="connsiteY55" fmla="*/ 280282 h 294799"/>
                <a:gd name="connsiteX56" fmla="*/ 57174 w 310882"/>
                <a:gd name="connsiteY56" fmla="*/ 294799 h 294799"/>
                <a:gd name="connsiteX57" fmla="*/ 42881 w 310882"/>
                <a:gd name="connsiteY57" fmla="*/ 280282 h 294799"/>
                <a:gd name="connsiteX58" fmla="*/ 28587 w 310882"/>
                <a:gd name="connsiteY58" fmla="*/ 294799 h 294799"/>
                <a:gd name="connsiteX59" fmla="*/ 19058 w 310882"/>
                <a:gd name="connsiteY59" fmla="*/ 280282 h 294799"/>
                <a:gd name="connsiteX60" fmla="*/ 19058 w 310882"/>
                <a:gd name="connsiteY60" fmla="*/ 217377 h 294799"/>
                <a:gd name="connsiteX61" fmla="*/ 19058 w 310882"/>
                <a:gd name="connsiteY61" fmla="*/ 212538 h 294799"/>
                <a:gd name="connsiteX62" fmla="*/ 0 w 310882"/>
                <a:gd name="connsiteY62" fmla="*/ 193182 h 294799"/>
                <a:gd name="connsiteX63" fmla="*/ 0 w 310882"/>
                <a:gd name="connsiteY63" fmla="*/ 154471 h 294799"/>
                <a:gd name="connsiteX64" fmla="*/ 19058 w 310882"/>
                <a:gd name="connsiteY64" fmla="*/ 139955 h 294799"/>
                <a:gd name="connsiteX65" fmla="*/ 23823 w 310882"/>
                <a:gd name="connsiteY65" fmla="*/ 139955 h 294799"/>
                <a:gd name="connsiteX66" fmla="*/ 42881 w 310882"/>
                <a:gd name="connsiteY66" fmla="*/ 154471 h 294799"/>
                <a:gd name="connsiteX67" fmla="*/ 57174 w 310882"/>
                <a:gd name="connsiteY67" fmla="*/ 139955 h 294799"/>
                <a:gd name="connsiteX68" fmla="*/ 61939 w 310882"/>
                <a:gd name="connsiteY68" fmla="*/ 139955 h 294799"/>
                <a:gd name="connsiteX69" fmla="*/ 82039 w 310882"/>
                <a:gd name="connsiteY69" fmla="*/ 133830 h 294799"/>
                <a:gd name="connsiteX70" fmla="*/ 90033 w 310882"/>
                <a:gd name="connsiteY70" fmla="*/ 131395 h 294799"/>
                <a:gd name="connsiteX71" fmla="*/ 85761 w 310882"/>
                <a:gd name="connsiteY71" fmla="*/ 106128 h 294799"/>
                <a:gd name="connsiteX72" fmla="*/ 198322 w 310882"/>
                <a:gd name="connsiteY72" fmla="*/ 0 h 2947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10882" h="294799">
                  <a:moveTo>
                    <a:pt x="168840" y="192960"/>
                  </a:moveTo>
                  <a:cubicBezTo>
                    <a:pt x="168840" y="192960"/>
                    <a:pt x="168840" y="192960"/>
                    <a:pt x="227800" y="192960"/>
                  </a:cubicBezTo>
                  <a:cubicBezTo>
                    <a:pt x="217974" y="192960"/>
                    <a:pt x="208147" y="198320"/>
                    <a:pt x="193407" y="198320"/>
                  </a:cubicBezTo>
                  <a:cubicBezTo>
                    <a:pt x="188494" y="192960"/>
                    <a:pt x="178667" y="192960"/>
                    <a:pt x="168840" y="192960"/>
                  </a:cubicBezTo>
                  <a:close/>
                  <a:moveTo>
                    <a:pt x="144721" y="179560"/>
                  </a:moveTo>
                  <a:cubicBezTo>
                    <a:pt x="144721" y="179560"/>
                    <a:pt x="144721" y="179560"/>
                    <a:pt x="251922" y="179560"/>
                  </a:cubicBezTo>
                  <a:cubicBezTo>
                    <a:pt x="247049" y="179560"/>
                    <a:pt x="247049" y="184920"/>
                    <a:pt x="242177" y="184920"/>
                  </a:cubicBezTo>
                  <a:cubicBezTo>
                    <a:pt x="242177" y="184920"/>
                    <a:pt x="242177" y="184920"/>
                    <a:pt x="154467" y="184920"/>
                  </a:cubicBezTo>
                  <a:cubicBezTo>
                    <a:pt x="149594" y="184920"/>
                    <a:pt x="149594" y="179560"/>
                    <a:pt x="144721" y="179560"/>
                  </a:cubicBezTo>
                  <a:close/>
                  <a:moveTo>
                    <a:pt x="134001" y="163480"/>
                  </a:moveTo>
                  <a:cubicBezTo>
                    <a:pt x="134001" y="163480"/>
                    <a:pt x="134001" y="163480"/>
                    <a:pt x="259963" y="163480"/>
                  </a:cubicBezTo>
                  <a:cubicBezTo>
                    <a:pt x="259963" y="168840"/>
                    <a:pt x="259963" y="168840"/>
                    <a:pt x="255119" y="174200"/>
                  </a:cubicBezTo>
                  <a:cubicBezTo>
                    <a:pt x="255119" y="174200"/>
                    <a:pt x="255119" y="174200"/>
                    <a:pt x="138846" y="174200"/>
                  </a:cubicBezTo>
                  <a:cubicBezTo>
                    <a:pt x="134001" y="168840"/>
                    <a:pt x="134001" y="168840"/>
                    <a:pt x="134001" y="163480"/>
                  </a:cubicBezTo>
                  <a:close/>
                  <a:moveTo>
                    <a:pt x="149089" y="155440"/>
                  </a:moveTo>
                  <a:cubicBezTo>
                    <a:pt x="149089" y="155440"/>
                    <a:pt x="149089" y="155440"/>
                    <a:pt x="270683" y="155440"/>
                  </a:cubicBezTo>
                  <a:cubicBezTo>
                    <a:pt x="270683" y="155440"/>
                    <a:pt x="270683" y="158119"/>
                    <a:pt x="270683" y="158119"/>
                  </a:cubicBezTo>
                  <a:cubicBezTo>
                    <a:pt x="270683" y="158119"/>
                    <a:pt x="270683" y="158119"/>
                    <a:pt x="139361" y="158119"/>
                  </a:cubicBezTo>
                  <a:close/>
                  <a:moveTo>
                    <a:pt x="165131" y="139360"/>
                  </a:moveTo>
                  <a:cubicBezTo>
                    <a:pt x="165131" y="139360"/>
                    <a:pt x="165131" y="139360"/>
                    <a:pt x="281403" y="139360"/>
                  </a:cubicBezTo>
                  <a:cubicBezTo>
                    <a:pt x="281403" y="144720"/>
                    <a:pt x="276559" y="144720"/>
                    <a:pt x="276559" y="144720"/>
                  </a:cubicBezTo>
                  <a:cubicBezTo>
                    <a:pt x="276559" y="144720"/>
                    <a:pt x="276559" y="144720"/>
                    <a:pt x="155441" y="144720"/>
                  </a:cubicBezTo>
                  <a:close/>
                  <a:moveTo>
                    <a:pt x="178667" y="131319"/>
                  </a:moveTo>
                  <a:cubicBezTo>
                    <a:pt x="178667" y="131319"/>
                    <a:pt x="178667" y="131319"/>
                    <a:pt x="286761" y="131319"/>
                  </a:cubicBezTo>
                  <a:cubicBezTo>
                    <a:pt x="286761" y="131319"/>
                    <a:pt x="281848" y="133998"/>
                    <a:pt x="281848" y="133998"/>
                  </a:cubicBezTo>
                  <a:cubicBezTo>
                    <a:pt x="281848" y="133998"/>
                    <a:pt x="281848" y="133998"/>
                    <a:pt x="168840" y="133998"/>
                  </a:cubicBezTo>
                  <a:close/>
                  <a:moveTo>
                    <a:pt x="192196" y="115239"/>
                  </a:moveTo>
                  <a:cubicBezTo>
                    <a:pt x="192196" y="115239"/>
                    <a:pt x="192196" y="115239"/>
                    <a:pt x="286763" y="115239"/>
                  </a:cubicBezTo>
                  <a:cubicBezTo>
                    <a:pt x="286763" y="120599"/>
                    <a:pt x="286763" y="120599"/>
                    <a:pt x="286763" y="120599"/>
                  </a:cubicBezTo>
                  <a:cubicBezTo>
                    <a:pt x="286763" y="120599"/>
                    <a:pt x="286763" y="120599"/>
                    <a:pt x="182241" y="120599"/>
                  </a:cubicBezTo>
                  <a:close/>
                  <a:moveTo>
                    <a:pt x="40199" y="85760"/>
                  </a:moveTo>
                  <a:cubicBezTo>
                    <a:pt x="52040" y="85760"/>
                    <a:pt x="61639" y="95959"/>
                    <a:pt x="61639" y="108540"/>
                  </a:cubicBezTo>
                  <a:cubicBezTo>
                    <a:pt x="61639" y="121121"/>
                    <a:pt x="52040" y="131320"/>
                    <a:pt x="40199" y="131320"/>
                  </a:cubicBezTo>
                  <a:cubicBezTo>
                    <a:pt x="28358" y="131320"/>
                    <a:pt x="18759" y="121121"/>
                    <a:pt x="18759" y="108540"/>
                  </a:cubicBezTo>
                  <a:cubicBezTo>
                    <a:pt x="18759" y="95959"/>
                    <a:pt x="28358" y="85760"/>
                    <a:pt x="40199" y="85760"/>
                  </a:cubicBezTo>
                  <a:close/>
                  <a:moveTo>
                    <a:pt x="198321" y="18759"/>
                  </a:moveTo>
                  <a:cubicBezTo>
                    <a:pt x="247455" y="18759"/>
                    <a:pt x="286762" y="57125"/>
                    <a:pt x="286762" y="105083"/>
                  </a:cubicBezTo>
                  <a:cubicBezTo>
                    <a:pt x="286762" y="105083"/>
                    <a:pt x="286762" y="109879"/>
                    <a:pt x="286762" y="109879"/>
                  </a:cubicBezTo>
                  <a:cubicBezTo>
                    <a:pt x="286762" y="109879"/>
                    <a:pt x="286762" y="109879"/>
                    <a:pt x="198321" y="109879"/>
                  </a:cubicBezTo>
                  <a:cubicBezTo>
                    <a:pt x="198321" y="109879"/>
                    <a:pt x="198321" y="109879"/>
                    <a:pt x="198321" y="18759"/>
                  </a:cubicBezTo>
                  <a:close/>
                  <a:moveTo>
                    <a:pt x="198322" y="0"/>
                  </a:moveTo>
                  <a:cubicBezTo>
                    <a:pt x="261943" y="0"/>
                    <a:pt x="310882" y="48240"/>
                    <a:pt x="310882" y="106128"/>
                  </a:cubicBezTo>
                  <a:cubicBezTo>
                    <a:pt x="310882" y="168840"/>
                    <a:pt x="261943" y="217080"/>
                    <a:pt x="198322" y="217080"/>
                  </a:cubicBezTo>
                  <a:cubicBezTo>
                    <a:pt x="159170" y="217080"/>
                    <a:pt x="124913" y="197784"/>
                    <a:pt x="105337" y="168840"/>
                  </a:cubicBezTo>
                  <a:cubicBezTo>
                    <a:pt x="105337" y="168840"/>
                    <a:pt x="105337" y="168840"/>
                    <a:pt x="120019" y="164016"/>
                  </a:cubicBezTo>
                  <a:cubicBezTo>
                    <a:pt x="139595" y="188136"/>
                    <a:pt x="168958" y="202608"/>
                    <a:pt x="198322" y="202608"/>
                  </a:cubicBezTo>
                  <a:cubicBezTo>
                    <a:pt x="252155" y="202608"/>
                    <a:pt x="296200" y="159192"/>
                    <a:pt x="296200" y="106128"/>
                  </a:cubicBezTo>
                  <a:cubicBezTo>
                    <a:pt x="296200" y="57888"/>
                    <a:pt x="252155" y="14472"/>
                    <a:pt x="198322" y="14472"/>
                  </a:cubicBezTo>
                  <a:cubicBezTo>
                    <a:pt x="144488" y="14472"/>
                    <a:pt x="100443" y="57888"/>
                    <a:pt x="100443" y="106128"/>
                  </a:cubicBezTo>
                  <a:lnTo>
                    <a:pt x="104665" y="126937"/>
                  </a:lnTo>
                  <a:lnTo>
                    <a:pt x="109583" y="125438"/>
                  </a:lnTo>
                  <a:cubicBezTo>
                    <a:pt x="114348" y="123019"/>
                    <a:pt x="117921" y="123019"/>
                    <a:pt x="120899" y="124833"/>
                  </a:cubicBezTo>
                  <a:cubicBezTo>
                    <a:pt x="123877" y="126648"/>
                    <a:pt x="126259" y="130277"/>
                    <a:pt x="128641" y="135116"/>
                  </a:cubicBezTo>
                  <a:cubicBezTo>
                    <a:pt x="128641" y="139955"/>
                    <a:pt x="123877" y="149632"/>
                    <a:pt x="114348" y="149632"/>
                  </a:cubicBezTo>
                  <a:cubicBezTo>
                    <a:pt x="114348" y="149632"/>
                    <a:pt x="114348" y="149632"/>
                    <a:pt x="66703" y="164149"/>
                  </a:cubicBezTo>
                  <a:cubicBezTo>
                    <a:pt x="66703" y="164149"/>
                    <a:pt x="66703" y="164149"/>
                    <a:pt x="66703" y="280282"/>
                  </a:cubicBezTo>
                  <a:cubicBezTo>
                    <a:pt x="66703" y="289960"/>
                    <a:pt x="61939" y="294799"/>
                    <a:pt x="57174" y="294799"/>
                  </a:cubicBezTo>
                  <a:cubicBezTo>
                    <a:pt x="47645" y="294799"/>
                    <a:pt x="42881" y="289960"/>
                    <a:pt x="42881" y="280282"/>
                  </a:cubicBezTo>
                  <a:cubicBezTo>
                    <a:pt x="42881" y="289960"/>
                    <a:pt x="38116" y="294799"/>
                    <a:pt x="28587" y="294799"/>
                  </a:cubicBezTo>
                  <a:cubicBezTo>
                    <a:pt x="23823" y="294799"/>
                    <a:pt x="19058" y="289960"/>
                    <a:pt x="19058" y="280282"/>
                  </a:cubicBezTo>
                  <a:cubicBezTo>
                    <a:pt x="19058" y="280282"/>
                    <a:pt x="19058" y="280282"/>
                    <a:pt x="19058" y="217377"/>
                  </a:cubicBezTo>
                  <a:cubicBezTo>
                    <a:pt x="19058" y="217377"/>
                    <a:pt x="19058" y="212538"/>
                    <a:pt x="19058" y="212538"/>
                  </a:cubicBezTo>
                  <a:cubicBezTo>
                    <a:pt x="9529" y="212538"/>
                    <a:pt x="0" y="202860"/>
                    <a:pt x="0" y="193182"/>
                  </a:cubicBezTo>
                  <a:cubicBezTo>
                    <a:pt x="0" y="193182"/>
                    <a:pt x="0" y="193182"/>
                    <a:pt x="0" y="154471"/>
                  </a:cubicBezTo>
                  <a:cubicBezTo>
                    <a:pt x="0" y="144794"/>
                    <a:pt x="9529" y="139955"/>
                    <a:pt x="19058" y="139955"/>
                  </a:cubicBezTo>
                  <a:cubicBezTo>
                    <a:pt x="19058" y="139955"/>
                    <a:pt x="19058" y="139955"/>
                    <a:pt x="23823" y="139955"/>
                  </a:cubicBezTo>
                  <a:cubicBezTo>
                    <a:pt x="23823" y="139955"/>
                    <a:pt x="23823" y="139955"/>
                    <a:pt x="42881" y="154471"/>
                  </a:cubicBezTo>
                  <a:cubicBezTo>
                    <a:pt x="42881" y="154471"/>
                    <a:pt x="42881" y="154471"/>
                    <a:pt x="57174" y="139955"/>
                  </a:cubicBezTo>
                  <a:cubicBezTo>
                    <a:pt x="57174" y="139955"/>
                    <a:pt x="57174" y="139955"/>
                    <a:pt x="61939" y="139955"/>
                  </a:cubicBezTo>
                  <a:cubicBezTo>
                    <a:pt x="61939" y="139955"/>
                    <a:pt x="61939" y="139955"/>
                    <a:pt x="82039" y="133830"/>
                  </a:cubicBezTo>
                  <a:lnTo>
                    <a:pt x="90033" y="131395"/>
                  </a:lnTo>
                  <a:lnTo>
                    <a:pt x="85761" y="106128"/>
                  </a:lnTo>
                  <a:cubicBezTo>
                    <a:pt x="85761" y="48240"/>
                    <a:pt x="139595" y="0"/>
                    <a:pt x="19832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 sz="1000">
                <a:ea typeface="微软雅黑"/>
              </a:endParaRPr>
            </a:p>
          </p:txBody>
        </p:sp>
        <p:grpSp>
          <p:nvGrpSpPr>
            <p:cNvPr id="20" name="îṧḷíde"/>
            <p:cNvGrpSpPr/>
            <p:nvPr>
              <p:custDataLst>
                <p:tags r:id="rId18"/>
              </p:custDataLst>
            </p:nvPr>
          </p:nvGrpSpPr>
          <p:grpSpPr>
            <a:xfrm>
              <a:off x="673100" y="2807363"/>
              <a:ext cx="3607911" cy="1759879"/>
              <a:chOff x="673100" y="2683341"/>
              <a:chExt cx="3607911" cy="1759879"/>
            </a:xfrm>
          </p:grpSpPr>
          <p:sp>
            <p:nvSpPr>
              <p:cNvPr id="24" name="i$ļïḓè"/>
              <p:cNvSpPr txBox="1"/>
              <p:nvPr>
                <p:custDataLst>
                  <p:tags r:id="rId19"/>
                </p:custDataLst>
              </p:nvPr>
            </p:nvSpPr>
            <p:spPr bwMode="auto">
              <a:xfrm>
                <a:off x="1367310" y="3815206"/>
                <a:ext cx="2913701" cy="539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smtClean="0">
                    <a:ea typeface="微软雅黑"/>
                  </a:rPr>
                  <a:t>网络设备</a:t>
                </a:r>
              </a:p>
            </p:txBody>
          </p:sp>
          <p:cxnSp>
            <p:nvCxnSpPr>
              <p:cNvPr id="25" name="直接连接符 24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673100" y="2683341"/>
                <a:ext cx="33147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673100" y="4443220"/>
                <a:ext cx="33147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îśļíḓé"/>
            <p:cNvSpPr txBox="1"/>
            <p:nvPr>
              <p:custDataLst>
                <p:tags r:id="rId22"/>
              </p:custDataLst>
            </p:nvPr>
          </p:nvSpPr>
          <p:spPr bwMode="auto">
            <a:xfrm>
              <a:off x="8270691" y="2807771"/>
              <a:ext cx="3149077" cy="5393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sz="2400" b="1" smtClean="0">
                  <a:ea typeface="微软雅黑"/>
                </a:rPr>
                <a:t>智能终端与传感器</a:t>
              </a:r>
            </a:p>
          </p:txBody>
        </p:sp>
        <p:sp>
          <p:nvSpPr>
            <p:cNvPr id="22" name="îśļîďe"/>
            <p:cNvSpPr txBox="1"/>
            <p:nvPr>
              <p:custDataLst>
                <p:tags r:id="rId23"/>
              </p:custDataLst>
            </p:nvPr>
          </p:nvSpPr>
          <p:spPr bwMode="auto">
            <a:xfrm>
              <a:off x="874455" y="2178125"/>
              <a:ext cx="2913701" cy="539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>
                  <a:ea typeface="微软雅黑"/>
                </a:rPr>
                <a:t>服务器</a:t>
              </a:r>
            </a:p>
          </p:txBody>
        </p:sp>
        <p:cxnSp>
          <p:nvCxnSpPr>
            <p:cNvPr id="23" name="直接连接符 22"/>
            <p:cNvCxnSpPr/>
            <p:nvPr>
              <p:custDataLst>
                <p:tags r:id="rId24"/>
              </p:custDataLst>
            </p:nvPr>
          </p:nvCxnSpPr>
          <p:spPr>
            <a:xfrm>
              <a:off x="8188270" y="3915826"/>
              <a:ext cx="33147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107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500" smtClean="0"/>
              <a:t>知识回顾</a:t>
            </a:r>
            <a:endParaRPr lang="zh-CN" altLang="en-US" sz="2500"/>
          </a:p>
        </p:txBody>
      </p: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543022" y="1336716"/>
            <a:ext cx="9836772" cy="3100395"/>
            <a:chOff x="543022" y="1336716"/>
            <a:chExt cx="9836772" cy="3100395"/>
          </a:xfrm>
        </p:grpSpPr>
        <p:grpSp>
          <p:nvGrpSpPr>
            <p:cNvPr id="6" name="2243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543022" y="1336716"/>
              <a:ext cx="9386023" cy="3100395"/>
              <a:chOff x="673100" y="1520561"/>
              <a:chExt cx="10664247" cy="3816878"/>
            </a:xfrm>
          </p:grpSpPr>
          <p:sp>
            <p:nvSpPr>
              <p:cNvPr id="7" name="îS1ídê"/>
              <p:cNvSpPr/>
              <p:nvPr>
                <p:custDataLst>
                  <p:tags r:id="rId6"/>
                </p:custDataLst>
              </p:nvPr>
            </p:nvSpPr>
            <p:spPr>
              <a:xfrm>
                <a:off x="4838700" y="2177803"/>
                <a:ext cx="2514600" cy="2514600"/>
              </a:xfrm>
              <a:prstGeom prst="donut">
                <a:avLst>
                  <a:gd name="adj" fmla="val 21443"/>
                </a:avLst>
              </a:prstGeom>
              <a:solidFill>
                <a:schemeClr val="bg1">
                  <a:lumMod val="95000"/>
                </a:schemeClr>
              </a:solidFill>
              <a:ln w="57150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2400" b="1" i="1" smtClean="0">
                    <a:solidFill>
                      <a:schemeClr val="tx1"/>
                    </a:solidFill>
                    <a:ea typeface="微软雅黑"/>
                  </a:rPr>
                  <a:t>智能终端</a:t>
                </a:r>
              </a:p>
            </p:txBody>
          </p:sp>
          <p:sp>
            <p:nvSpPr>
              <p:cNvPr id="8" name="îŝļîḍè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280788" y="2545991"/>
                <a:ext cx="1153290" cy="2006100"/>
              </a:xfrm>
              <a:custGeom>
                <a:cxnLst>
                  <a:cxn ang="0">
                    <a:pos x="167" y="466"/>
                  </a:cxn>
                  <a:cxn ang="0">
                    <a:pos x="21" y="289"/>
                  </a:cxn>
                  <a:cxn ang="0">
                    <a:pos x="268" y="0"/>
                  </a:cxn>
                  <a:cxn ang="0">
                    <a:pos x="143" y="251"/>
                  </a:cxn>
                  <a:cxn ang="0">
                    <a:pos x="167" y="466"/>
                  </a:cxn>
                </a:cxnLst>
                <a:rect l="0" t="0" r="r" b="b"/>
                <a:pathLst>
                  <a:path w="268" h="466">
                    <a:moveTo>
                      <a:pt x="167" y="466"/>
                    </a:moveTo>
                    <a:cubicBezTo>
                      <a:pt x="167" y="466"/>
                      <a:pt x="37" y="425"/>
                      <a:pt x="21" y="289"/>
                    </a:cubicBezTo>
                    <a:cubicBezTo>
                      <a:pt x="0" y="124"/>
                      <a:pt x="268" y="0"/>
                      <a:pt x="268" y="0"/>
                    </a:cubicBezTo>
                    <a:cubicBezTo>
                      <a:pt x="268" y="0"/>
                      <a:pt x="158" y="137"/>
                      <a:pt x="143" y="251"/>
                    </a:cubicBezTo>
                    <a:cubicBezTo>
                      <a:pt x="127" y="376"/>
                      <a:pt x="167" y="466"/>
                      <a:pt x="167" y="466"/>
                    </a:cubicBezTo>
                    <a:close/>
                  </a:path>
                </a:pathLst>
              </a:custGeom>
              <a:solidFill>
                <a:srgbClr val="0085C8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9" name="iŝľïḓ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451344" y="1679257"/>
                <a:ext cx="2079170" cy="1363172"/>
              </a:xfrm>
              <a:custGeom>
                <a:cxnLst>
                  <a:cxn ang="0">
                    <a:pos x="29" y="316"/>
                  </a:cxn>
                  <a:cxn ang="0">
                    <a:pos x="109" y="101"/>
                  </a:cxn>
                  <a:cxn ang="0">
                    <a:pos x="483" y="170"/>
                  </a:cxn>
                  <a:cxn ang="0">
                    <a:pos x="204" y="188"/>
                  </a:cxn>
                  <a:cxn ang="0">
                    <a:pos x="29" y="316"/>
                  </a:cxn>
                </a:cxnLst>
                <a:rect l="0" t="0" r="r" b="b"/>
                <a:pathLst>
                  <a:path w="482" h="316">
                    <a:moveTo>
                      <a:pt x="29" y="316"/>
                    </a:moveTo>
                    <a:cubicBezTo>
                      <a:pt x="29" y="316"/>
                      <a:pt x="0" y="183"/>
                      <a:pt x="109" y="101"/>
                    </a:cubicBezTo>
                    <a:cubicBezTo>
                      <a:pt x="242" y="0"/>
                      <a:pt x="483" y="170"/>
                      <a:pt x="483" y="170"/>
                    </a:cubicBezTo>
                    <a:cubicBezTo>
                      <a:pt x="483" y="170"/>
                      <a:pt x="310" y="144"/>
                      <a:pt x="204" y="188"/>
                    </a:cubicBezTo>
                    <a:cubicBezTo>
                      <a:pt x="87" y="236"/>
                      <a:pt x="29" y="316"/>
                      <a:pt x="29" y="316"/>
                    </a:cubicBezTo>
                    <a:close/>
                  </a:path>
                </a:pathLst>
              </a:custGeom>
              <a:solidFill>
                <a:srgbClr val="0070A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0" name="îṧľîďe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673670" y="1520561"/>
                <a:ext cx="1632473" cy="1774157"/>
              </a:xfrm>
              <a:custGeom>
                <a:cxnLst>
                  <a:cxn ang="0">
                    <a:pos x="0" y="93"/>
                  </a:cxn>
                  <a:cxn ang="0">
                    <a:pos x="226" y="54"/>
                  </a:cxn>
                  <a:cxn ang="0">
                    <a:pos x="353" y="412"/>
                  </a:cxn>
                  <a:cxn ang="0">
                    <a:pos x="198" y="179"/>
                  </a:cxn>
                  <a:cxn ang="0">
                    <a:pos x="0" y="93"/>
                  </a:cxn>
                </a:cxnLst>
                <a:rect l="0" t="0" r="r" b="b"/>
                <a:pathLst>
                  <a:path w="380" h="412">
                    <a:moveTo>
                      <a:pt x="0" y="93"/>
                    </a:moveTo>
                    <a:cubicBezTo>
                      <a:pt x="0" y="93"/>
                      <a:pt x="100" y="0"/>
                      <a:pt x="226" y="54"/>
                    </a:cubicBezTo>
                    <a:cubicBezTo>
                      <a:pt x="380" y="119"/>
                      <a:pt x="353" y="412"/>
                      <a:pt x="353" y="412"/>
                    </a:cubicBezTo>
                    <a:cubicBezTo>
                      <a:pt x="353" y="412"/>
                      <a:pt x="289" y="249"/>
                      <a:pt x="198" y="179"/>
                    </a:cubicBezTo>
                    <a:cubicBezTo>
                      <a:pt x="98" y="102"/>
                      <a:pt x="0" y="93"/>
                      <a:pt x="0" y="93"/>
                    </a:cubicBezTo>
                    <a:close/>
                  </a:path>
                </a:pathLst>
              </a:custGeom>
              <a:solidFill>
                <a:srgbClr val="0085C8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1" name="îSľïḓè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6757922" y="2309979"/>
                <a:ext cx="1153290" cy="2006100"/>
              </a:xfrm>
              <a:custGeom>
                <a:cxnLst>
                  <a:cxn ang="0">
                    <a:pos x="101" y="0"/>
                  </a:cxn>
                  <a:cxn ang="0">
                    <a:pos x="247" y="177"/>
                  </a:cxn>
                  <a:cxn ang="0">
                    <a:pos x="0" y="466"/>
                  </a:cxn>
                  <a:cxn ang="0">
                    <a:pos x="125" y="215"/>
                  </a:cxn>
                  <a:cxn ang="0">
                    <a:pos x="101" y="0"/>
                  </a:cxn>
                </a:cxnLst>
                <a:rect l="0" t="0" r="r" b="b"/>
                <a:pathLst>
                  <a:path w="268" h="466">
                    <a:moveTo>
                      <a:pt x="101" y="0"/>
                    </a:moveTo>
                    <a:cubicBezTo>
                      <a:pt x="101" y="0"/>
                      <a:pt x="231" y="41"/>
                      <a:pt x="247" y="177"/>
                    </a:cubicBezTo>
                    <a:cubicBezTo>
                      <a:pt x="268" y="342"/>
                      <a:pt x="0" y="466"/>
                      <a:pt x="0" y="466"/>
                    </a:cubicBezTo>
                    <a:cubicBezTo>
                      <a:pt x="0" y="466"/>
                      <a:pt x="110" y="329"/>
                      <a:pt x="125" y="215"/>
                    </a:cubicBezTo>
                    <a:cubicBezTo>
                      <a:pt x="141" y="90"/>
                      <a:pt x="101" y="0"/>
                      <a:pt x="101" y="0"/>
                    </a:cubicBezTo>
                    <a:close/>
                  </a:path>
                </a:pathLst>
              </a:custGeom>
              <a:solidFill>
                <a:srgbClr val="0070A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2" name="išḷîḑe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61487" y="3819639"/>
                <a:ext cx="2075110" cy="1363172"/>
              </a:xfrm>
              <a:custGeom>
                <a:cxnLst>
                  <a:cxn ang="0">
                    <a:pos x="454" y="0"/>
                  </a:cxn>
                  <a:cxn ang="0">
                    <a:pos x="374" y="215"/>
                  </a:cxn>
                  <a:cxn ang="0">
                    <a:pos x="0" y="146"/>
                  </a:cxn>
                  <a:cxn ang="0">
                    <a:pos x="280" y="128"/>
                  </a:cxn>
                  <a:cxn ang="0">
                    <a:pos x="454" y="0"/>
                  </a:cxn>
                </a:cxnLst>
                <a:rect l="0" t="0" r="r" b="b"/>
                <a:pathLst>
                  <a:path w="482" h="316">
                    <a:moveTo>
                      <a:pt x="454" y="0"/>
                    </a:moveTo>
                    <a:cubicBezTo>
                      <a:pt x="454" y="0"/>
                      <a:pt x="483" y="133"/>
                      <a:pt x="374" y="215"/>
                    </a:cubicBezTo>
                    <a:cubicBezTo>
                      <a:pt x="241" y="316"/>
                      <a:pt x="0" y="146"/>
                      <a:pt x="0" y="146"/>
                    </a:cubicBezTo>
                    <a:cubicBezTo>
                      <a:pt x="0" y="146"/>
                      <a:pt x="173" y="172"/>
                      <a:pt x="280" y="128"/>
                    </a:cubicBezTo>
                    <a:cubicBezTo>
                      <a:pt x="396" y="80"/>
                      <a:pt x="454" y="0"/>
                      <a:pt x="454" y="0"/>
                    </a:cubicBezTo>
                    <a:close/>
                  </a:path>
                </a:pathLst>
              </a:custGeom>
              <a:solidFill>
                <a:srgbClr val="0085C8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3" name="iṥ1ïde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4881797" y="3563282"/>
                <a:ext cx="1632473" cy="1774157"/>
              </a:xfrm>
              <a:custGeom>
                <a:cxnLst>
                  <a:cxn ang="0">
                    <a:pos x="380" y="320"/>
                  </a:cxn>
                  <a:cxn ang="0">
                    <a:pos x="154" y="359"/>
                  </a:cxn>
                  <a:cxn ang="0">
                    <a:pos x="27" y="0"/>
                  </a:cxn>
                  <a:cxn ang="0">
                    <a:pos x="182" y="233"/>
                  </a:cxn>
                  <a:cxn ang="0">
                    <a:pos x="380" y="320"/>
                  </a:cxn>
                </a:cxnLst>
                <a:rect l="0" t="0" r="r" b="b"/>
                <a:pathLst>
                  <a:path w="380" h="412">
                    <a:moveTo>
                      <a:pt x="380" y="320"/>
                    </a:moveTo>
                    <a:cubicBezTo>
                      <a:pt x="380" y="320"/>
                      <a:pt x="280" y="412"/>
                      <a:pt x="154" y="359"/>
                    </a:cubicBezTo>
                    <a:cubicBezTo>
                      <a:pt x="0" y="294"/>
                      <a:pt x="27" y="0"/>
                      <a:pt x="27" y="0"/>
                    </a:cubicBezTo>
                    <a:cubicBezTo>
                      <a:pt x="27" y="0"/>
                      <a:pt x="91" y="163"/>
                      <a:pt x="182" y="233"/>
                    </a:cubicBezTo>
                    <a:cubicBezTo>
                      <a:pt x="282" y="310"/>
                      <a:pt x="380" y="320"/>
                      <a:pt x="380" y="320"/>
                    </a:cubicBezTo>
                    <a:close/>
                  </a:path>
                </a:pathLst>
              </a:custGeom>
              <a:solidFill>
                <a:srgbClr val="0070A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4" name="ïŝľîḑè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485630" y="3458222"/>
                <a:ext cx="297808" cy="458165"/>
              </a:xfrm>
              <a:custGeom>
                <a:gdLst>
                  <a:gd name="connsiteX0" fmla="*/ 57137 w 297808"/>
                  <a:gd name="connsiteY0" fmla="*/ 343940 h 458165"/>
                  <a:gd name="connsiteX1" fmla="*/ 70989 w 297808"/>
                  <a:gd name="connsiteY1" fmla="*/ 345028 h 458165"/>
                  <a:gd name="connsiteX2" fmla="*/ 103886 w 297808"/>
                  <a:gd name="connsiteY2" fmla="*/ 353731 h 458165"/>
                  <a:gd name="connsiteX3" fmla="*/ 193922 w 297808"/>
                  <a:gd name="connsiteY3" fmla="*/ 353731 h 458165"/>
                  <a:gd name="connsiteX4" fmla="*/ 207773 w 297808"/>
                  <a:gd name="connsiteY4" fmla="*/ 374618 h 458165"/>
                  <a:gd name="connsiteX5" fmla="*/ 117738 w 297808"/>
                  <a:gd name="connsiteY5" fmla="*/ 388542 h 458165"/>
                  <a:gd name="connsiteX6" fmla="*/ 228551 w 297808"/>
                  <a:gd name="connsiteY6" fmla="*/ 395504 h 458165"/>
                  <a:gd name="connsiteX7" fmla="*/ 277031 w 297808"/>
                  <a:gd name="connsiteY7" fmla="*/ 353731 h 458165"/>
                  <a:gd name="connsiteX8" fmla="*/ 297808 w 297808"/>
                  <a:gd name="connsiteY8" fmla="*/ 360693 h 458165"/>
                  <a:gd name="connsiteX9" fmla="*/ 207773 w 297808"/>
                  <a:gd name="connsiteY9" fmla="*/ 444241 h 458165"/>
                  <a:gd name="connsiteX10" fmla="*/ 83109 w 297808"/>
                  <a:gd name="connsiteY10" fmla="*/ 451203 h 458165"/>
                  <a:gd name="connsiteX11" fmla="*/ 55406 w 297808"/>
                  <a:gd name="connsiteY11" fmla="*/ 458165 h 458165"/>
                  <a:gd name="connsiteX12" fmla="*/ 0 w 297808"/>
                  <a:gd name="connsiteY12" fmla="*/ 395504 h 458165"/>
                  <a:gd name="connsiteX13" fmla="*/ 48480 w 297808"/>
                  <a:gd name="connsiteY13" fmla="*/ 346768 h 458165"/>
                  <a:gd name="connsiteX14" fmla="*/ 57137 w 297808"/>
                  <a:gd name="connsiteY14" fmla="*/ 343940 h 458165"/>
                  <a:gd name="connsiteX15" fmla="*/ 124647 w 297808"/>
                  <a:gd name="connsiteY15" fmla="*/ 278717 h 458165"/>
                  <a:gd name="connsiteX16" fmla="*/ 215158 w 297808"/>
                  <a:gd name="connsiteY16" fmla="*/ 278717 h 458165"/>
                  <a:gd name="connsiteX17" fmla="*/ 229083 w 297808"/>
                  <a:gd name="connsiteY17" fmla="*/ 291808 h 458165"/>
                  <a:gd name="connsiteX18" fmla="*/ 215158 w 297808"/>
                  <a:gd name="connsiteY18" fmla="*/ 304898 h 458165"/>
                  <a:gd name="connsiteX19" fmla="*/ 212547 w 297808"/>
                  <a:gd name="connsiteY19" fmla="*/ 304898 h 458165"/>
                  <a:gd name="connsiteX20" fmla="*/ 201234 w 297808"/>
                  <a:gd name="connsiteY20" fmla="*/ 304898 h 458165"/>
                  <a:gd name="connsiteX21" fmla="*/ 173384 w 297808"/>
                  <a:gd name="connsiteY21" fmla="*/ 324534 h 458165"/>
                  <a:gd name="connsiteX22" fmla="*/ 145534 w 297808"/>
                  <a:gd name="connsiteY22" fmla="*/ 304898 h 458165"/>
                  <a:gd name="connsiteX23" fmla="*/ 124647 w 297808"/>
                  <a:gd name="connsiteY23" fmla="*/ 304898 h 458165"/>
                  <a:gd name="connsiteX24" fmla="*/ 110722 w 297808"/>
                  <a:gd name="connsiteY24" fmla="*/ 291808 h 458165"/>
                  <a:gd name="connsiteX25" fmla="*/ 124647 w 297808"/>
                  <a:gd name="connsiteY25" fmla="*/ 278717 h 458165"/>
                  <a:gd name="connsiteX26" fmla="*/ 117685 w 297808"/>
                  <a:gd name="connsiteY26" fmla="*/ 248173 h 458165"/>
                  <a:gd name="connsiteX27" fmla="*/ 222121 w 297808"/>
                  <a:gd name="connsiteY27" fmla="*/ 248173 h 458165"/>
                  <a:gd name="connsiteX28" fmla="*/ 229083 w 297808"/>
                  <a:gd name="connsiteY28" fmla="*/ 263445 h 458165"/>
                  <a:gd name="connsiteX29" fmla="*/ 222121 w 297808"/>
                  <a:gd name="connsiteY29" fmla="*/ 271081 h 458165"/>
                  <a:gd name="connsiteX30" fmla="*/ 117685 w 297808"/>
                  <a:gd name="connsiteY30" fmla="*/ 271081 h 458165"/>
                  <a:gd name="connsiteX31" fmla="*/ 110722 w 297808"/>
                  <a:gd name="connsiteY31" fmla="*/ 263445 h 458165"/>
                  <a:gd name="connsiteX32" fmla="*/ 117685 w 297808"/>
                  <a:gd name="connsiteY32" fmla="*/ 248173 h 458165"/>
                  <a:gd name="connsiteX33" fmla="*/ 171443 w 297808"/>
                  <a:gd name="connsiteY33" fmla="*/ 61852 h 458165"/>
                  <a:gd name="connsiteX34" fmla="*/ 157649 w 297808"/>
                  <a:gd name="connsiteY34" fmla="*/ 89342 h 458165"/>
                  <a:gd name="connsiteX35" fmla="*/ 123163 w 297808"/>
                  <a:gd name="connsiteY35" fmla="*/ 96215 h 458165"/>
                  <a:gd name="connsiteX36" fmla="*/ 143855 w 297808"/>
                  <a:gd name="connsiteY36" fmla="*/ 116832 h 458165"/>
                  <a:gd name="connsiteX37" fmla="*/ 143855 w 297808"/>
                  <a:gd name="connsiteY37" fmla="*/ 144322 h 458165"/>
                  <a:gd name="connsiteX38" fmla="*/ 171443 w 297808"/>
                  <a:gd name="connsiteY38" fmla="*/ 130577 h 458165"/>
                  <a:gd name="connsiteX39" fmla="*/ 192135 w 297808"/>
                  <a:gd name="connsiteY39" fmla="*/ 144322 h 458165"/>
                  <a:gd name="connsiteX40" fmla="*/ 192135 w 297808"/>
                  <a:gd name="connsiteY40" fmla="*/ 116832 h 458165"/>
                  <a:gd name="connsiteX41" fmla="*/ 212826 w 297808"/>
                  <a:gd name="connsiteY41" fmla="*/ 96215 h 458165"/>
                  <a:gd name="connsiteX42" fmla="*/ 178340 w 297808"/>
                  <a:gd name="connsiteY42" fmla="*/ 89342 h 458165"/>
                  <a:gd name="connsiteX43" fmla="*/ 171443 w 297808"/>
                  <a:gd name="connsiteY43" fmla="*/ 61852 h 458165"/>
                  <a:gd name="connsiteX44" fmla="*/ 171443 w 297808"/>
                  <a:gd name="connsiteY44" fmla="*/ 0 h 458165"/>
                  <a:gd name="connsiteX45" fmla="*/ 274900 w 297808"/>
                  <a:gd name="connsiteY45" fmla="*/ 109960 h 458165"/>
                  <a:gd name="connsiteX46" fmla="*/ 233517 w 297808"/>
                  <a:gd name="connsiteY46" fmla="*/ 240537 h 458165"/>
                  <a:gd name="connsiteX47" fmla="*/ 109369 w 297808"/>
                  <a:gd name="connsiteY47" fmla="*/ 240537 h 458165"/>
                  <a:gd name="connsiteX48" fmla="*/ 61089 w 297808"/>
                  <a:gd name="connsiteY48" fmla="*/ 109960 h 458165"/>
                  <a:gd name="connsiteX49" fmla="*/ 171443 w 297808"/>
                  <a:gd name="connsiteY49" fmla="*/ 0 h 45816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97808" h="458165">
                    <a:moveTo>
                      <a:pt x="57137" y="343940"/>
                    </a:moveTo>
                    <a:cubicBezTo>
                      <a:pt x="61033" y="343722"/>
                      <a:pt x="65795" y="344158"/>
                      <a:pt x="70989" y="345028"/>
                    </a:cubicBezTo>
                    <a:cubicBezTo>
                      <a:pt x="81377" y="346768"/>
                      <a:pt x="93498" y="350250"/>
                      <a:pt x="103886" y="353731"/>
                    </a:cubicBezTo>
                    <a:cubicBezTo>
                      <a:pt x="117738" y="353731"/>
                      <a:pt x="180070" y="353731"/>
                      <a:pt x="193922" y="353731"/>
                    </a:cubicBezTo>
                    <a:cubicBezTo>
                      <a:pt x="207773" y="346768"/>
                      <a:pt x="214699" y="360693"/>
                      <a:pt x="207773" y="374618"/>
                    </a:cubicBezTo>
                    <a:cubicBezTo>
                      <a:pt x="193922" y="395504"/>
                      <a:pt x="117738" y="388542"/>
                      <a:pt x="117738" y="388542"/>
                    </a:cubicBezTo>
                    <a:cubicBezTo>
                      <a:pt x="145441" y="423354"/>
                      <a:pt x="200847" y="416391"/>
                      <a:pt x="228551" y="395504"/>
                    </a:cubicBezTo>
                    <a:cubicBezTo>
                      <a:pt x="242402" y="381580"/>
                      <a:pt x="256254" y="360693"/>
                      <a:pt x="277031" y="353731"/>
                    </a:cubicBezTo>
                    <a:cubicBezTo>
                      <a:pt x="290882" y="339806"/>
                      <a:pt x="297808" y="346768"/>
                      <a:pt x="297808" y="360693"/>
                    </a:cubicBezTo>
                    <a:cubicBezTo>
                      <a:pt x="297808" y="374618"/>
                      <a:pt x="228551" y="437278"/>
                      <a:pt x="207773" y="444241"/>
                    </a:cubicBezTo>
                    <a:cubicBezTo>
                      <a:pt x="180070" y="458165"/>
                      <a:pt x="83109" y="451203"/>
                      <a:pt x="83109" y="451203"/>
                    </a:cubicBezTo>
                    <a:cubicBezTo>
                      <a:pt x="69257" y="451203"/>
                      <a:pt x="62332" y="458165"/>
                      <a:pt x="55406" y="458165"/>
                    </a:cubicBezTo>
                    <a:cubicBezTo>
                      <a:pt x="34629" y="451203"/>
                      <a:pt x="0" y="416391"/>
                      <a:pt x="0" y="395504"/>
                    </a:cubicBezTo>
                    <a:cubicBezTo>
                      <a:pt x="6926" y="374618"/>
                      <a:pt x="34629" y="353731"/>
                      <a:pt x="48480" y="346768"/>
                    </a:cubicBezTo>
                    <a:cubicBezTo>
                      <a:pt x="50212" y="345028"/>
                      <a:pt x="53242" y="344158"/>
                      <a:pt x="57137" y="343940"/>
                    </a:cubicBezTo>
                    <a:close/>
                    <a:moveTo>
                      <a:pt x="124647" y="278717"/>
                    </a:moveTo>
                    <a:cubicBezTo>
                      <a:pt x="124647" y="278717"/>
                      <a:pt x="124647" y="278717"/>
                      <a:pt x="215158" y="278717"/>
                    </a:cubicBezTo>
                    <a:cubicBezTo>
                      <a:pt x="222121" y="278717"/>
                      <a:pt x="229083" y="285262"/>
                      <a:pt x="229083" y="291808"/>
                    </a:cubicBezTo>
                    <a:cubicBezTo>
                      <a:pt x="229083" y="298353"/>
                      <a:pt x="222121" y="304898"/>
                      <a:pt x="215158" y="304898"/>
                    </a:cubicBezTo>
                    <a:cubicBezTo>
                      <a:pt x="215158" y="304898"/>
                      <a:pt x="215158" y="304898"/>
                      <a:pt x="212547" y="304898"/>
                    </a:cubicBezTo>
                    <a:lnTo>
                      <a:pt x="201234" y="304898"/>
                    </a:lnTo>
                    <a:cubicBezTo>
                      <a:pt x="201234" y="317989"/>
                      <a:pt x="187309" y="324534"/>
                      <a:pt x="173384" y="324534"/>
                    </a:cubicBezTo>
                    <a:cubicBezTo>
                      <a:pt x="152497" y="324534"/>
                      <a:pt x="145534" y="317989"/>
                      <a:pt x="145534" y="304898"/>
                    </a:cubicBezTo>
                    <a:cubicBezTo>
                      <a:pt x="145534" y="304898"/>
                      <a:pt x="145534" y="304898"/>
                      <a:pt x="124647" y="304898"/>
                    </a:cubicBezTo>
                    <a:cubicBezTo>
                      <a:pt x="117685" y="304898"/>
                      <a:pt x="110722" y="298353"/>
                      <a:pt x="110722" y="291808"/>
                    </a:cubicBezTo>
                    <a:cubicBezTo>
                      <a:pt x="110722" y="285262"/>
                      <a:pt x="117685" y="278717"/>
                      <a:pt x="124647" y="278717"/>
                    </a:cubicBezTo>
                    <a:close/>
                    <a:moveTo>
                      <a:pt x="117685" y="248173"/>
                    </a:moveTo>
                    <a:cubicBezTo>
                      <a:pt x="117685" y="248173"/>
                      <a:pt x="117685" y="248173"/>
                      <a:pt x="222121" y="248173"/>
                    </a:cubicBezTo>
                    <a:cubicBezTo>
                      <a:pt x="229083" y="248173"/>
                      <a:pt x="229083" y="255809"/>
                      <a:pt x="229083" y="263445"/>
                    </a:cubicBezTo>
                    <a:cubicBezTo>
                      <a:pt x="229083" y="263445"/>
                      <a:pt x="229083" y="271081"/>
                      <a:pt x="222121" y="271081"/>
                    </a:cubicBezTo>
                    <a:cubicBezTo>
                      <a:pt x="222121" y="271081"/>
                      <a:pt x="222121" y="271081"/>
                      <a:pt x="117685" y="271081"/>
                    </a:cubicBezTo>
                    <a:cubicBezTo>
                      <a:pt x="110722" y="271081"/>
                      <a:pt x="110722" y="263445"/>
                      <a:pt x="110722" y="263445"/>
                    </a:cubicBezTo>
                    <a:cubicBezTo>
                      <a:pt x="110722" y="255809"/>
                      <a:pt x="110722" y="248173"/>
                      <a:pt x="117685" y="248173"/>
                    </a:cubicBezTo>
                    <a:close/>
                    <a:moveTo>
                      <a:pt x="171443" y="61852"/>
                    </a:moveTo>
                    <a:cubicBezTo>
                      <a:pt x="171443" y="61852"/>
                      <a:pt x="171443" y="61852"/>
                      <a:pt x="157649" y="89342"/>
                    </a:cubicBezTo>
                    <a:cubicBezTo>
                      <a:pt x="157649" y="89342"/>
                      <a:pt x="157649" y="89342"/>
                      <a:pt x="123163" y="96215"/>
                    </a:cubicBezTo>
                    <a:cubicBezTo>
                      <a:pt x="123163" y="96215"/>
                      <a:pt x="123163" y="96215"/>
                      <a:pt x="143855" y="116832"/>
                    </a:cubicBezTo>
                    <a:cubicBezTo>
                      <a:pt x="143855" y="116832"/>
                      <a:pt x="143855" y="116832"/>
                      <a:pt x="143855" y="144322"/>
                    </a:cubicBezTo>
                    <a:cubicBezTo>
                      <a:pt x="143855" y="144322"/>
                      <a:pt x="143855" y="144322"/>
                      <a:pt x="171443" y="130577"/>
                    </a:cubicBezTo>
                    <a:cubicBezTo>
                      <a:pt x="171443" y="130577"/>
                      <a:pt x="171443" y="130577"/>
                      <a:pt x="192135" y="144322"/>
                    </a:cubicBezTo>
                    <a:lnTo>
                      <a:pt x="192135" y="116832"/>
                    </a:lnTo>
                    <a:cubicBezTo>
                      <a:pt x="192135" y="116832"/>
                      <a:pt x="192135" y="116832"/>
                      <a:pt x="212826" y="96215"/>
                    </a:cubicBezTo>
                    <a:cubicBezTo>
                      <a:pt x="212826" y="96215"/>
                      <a:pt x="212826" y="96215"/>
                      <a:pt x="178340" y="89342"/>
                    </a:cubicBezTo>
                    <a:cubicBezTo>
                      <a:pt x="178340" y="89342"/>
                      <a:pt x="178340" y="89342"/>
                      <a:pt x="171443" y="61852"/>
                    </a:cubicBezTo>
                    <a:close/>
                    <a:moveTo>
                      <a:pt x="171443" y="0"/>
                    </a:moveTo>
                    <a:cubicBezTo>
                      <a:pt x="226620" y="0"/>
                      <a:pt x="274900" y="48107"/>
                      <a:pt x="274900" y="109960"/>
                    </a:cubicBezTo>
                    <a:cubicBezTo>
                      <a:pt x="274900" y="158067"/>
                      <a:pt x="233517" y="185557"/>
                      <a:pt x="233517" y="240537"/>
                    </a:cubicBezTo>
                    <a:cubicBezTo>
                      <a:pt x="233517" y="240537"/>
                      <a:pt x="233517" y="240537"/>
                      <a:pt x="109369" y="240537"/>
                    </a:cubicBezTo>
                    <a:cubicBezTo>
                      <a:pt x="109369" y="185557"/>
                      <a:pt x="61089" y="158067"/>
                      <a:pt x="61089" y="109960"/>
                    </a:cubicBezTo>
                    <a:cubicBezTo>
                      <a:pt x="61089" y="48107"/>
                      <a:pt x="109369" y="0"/>
                      <a:pt x="1714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5" name="íṡḻïḋê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948853" y="2145634"/>
                <a:ext cx="416999" cy="342227"/>
              </a:xfrm>
              <a:custGeom>
                <a:gdLst>
                  <a:gd name="connsiteX0" fmla="*/ 195558 w 416999"/>
                  <a:gd name="connsiteY0" fmla="*/ 192682 h 342227"/>
                  <a:gd name="connsiteX1" fmla="*/ 212813 w 416999"/>
                  <a:gd name="connsiteY1" fmla="*/ 212813 h 342227"/>
                  <a:gd name="connsiteX2" fmla="*/ 195558 w 416999"/>
                  <a:gd name="connsiteY2" fmla="*/ 232944 h 342227"/>
                  <a:gd name="connsiteX3" fmla="*/ 178303 w 416999"/>
                  <a:gd name="connsiteY3" fmla="*/ 212813 h 342227"/>
                  <a:gd name="connsiteX4" fmla="*/ 195558 w 416999"/>
                  <a:gd name="connsiteY4" fmla="*/ 192682 h 342227"/>
                  <a:gd name="connsiteX5" fmla="*/ 239743 w 416999"/>
                  <a:gd name="connsiteY5" fmla="*/ 186930 h 342227"/>
                  <a:gd name="connsiteX6" fmla="*/ 250200 w 416999"/>
                  <a:gd name="connsiteY6" fmla="*/ 202460 h 342227"/>
                  <a:gd name="connsiteX7" fmla="*/ 250200 w 416999"/>
                  <a:gd name="connsiteY7" fmla="*/ 233519 h 342227"/>
                  <a:gd name="connsiteX8" fmla="*/ 244971 w 416999"/>
                  <a:gd name="connsiteY8" fmla="*/ 243872 h 342227"/>
                  <a:gd name="connsiteX9" fmla="*/ 224056 w 416999"/>
                  <a:gd name="connsiteY9" fmla="*/ 259402 h 342227"/>
                  <a:gd name="connsiteX10" fmla="*/ 224056 w 416999"/>
                  <a:gd name="connsiteY10" fmla="*/ 280108 h 342227"/>
                  <a:gd name="connsiteX11" fmla="*/ 234514 w 416999"/>
                  <a:gd name="connsiteY11" fmla="*/ 280108 h 342227"/>
                  <a:gd name="connsiteX12" fmla="*/ 250200 w 416999"/>
                  <a:gd name="connsiteY12" fmla="*/ 290461 h 342227"/>
                  <a:gd name="connsiteX13" fmla="*/ 250200 w 416999"/>
                  <a:gd name="connsiteY13" fmla="*/ 331874 h 342227"/>
                  <a:gd name="connsiteX14" fmla="*/ 234514 w 416999"/>
                  <a:gd name="connsiteY14" fmla="*/ 342227 h 342227"/>
                  <a:gd name="connsiteX15" fmla="*/ 224056 w 416999"/>
                  <a:gd name="connsiteY15" fmla="*/ 331874 h 342227"/>
                  <a:gd name="connsiteX16" fmla="*/ 224056 w 416999"/>
                  <a:gd name="connsiteY16" fmla="*/ 305991 h 342227"/>
                  <a:gd name="connsiteX17" fmla="*/ 203141 w 416999"/>
                  <a:gd name="connsiteY17" fmla="*/ 305991 h 342227"/>
                  <a:gd name="connsiteX18" fmla="*/ 203141 w 416999"/>
                  <a:gd name="connsiteY18" fmla="*/ 331874 h 342227"/>
                  <a:gd name="connsiteX19" fmla="*/ 192683 w 416999"/>
                  <a:gd name="connsiteY19" fmla="*/ 342227 h 342227"/>
                  <a:gd name="connsiteX20" fmla="*/ 145624 w 416999"/>
                  <a:gd name="connsiteY20" fmla="*/ 342227 h 342227"/>
                  <a:gd name="connsiteX21" fmla="*/ 135166 w 416999"/>
                  <a:gd name="connsiteY21" fmla="*/ 331874 h 342227"/>
                  <a:gd name="connsiteX22" fmla="*/ 145624 w 416999"/>
                  <a:gd name="connsiteY22" fmla="*/ 321521 h 342227"/>
                  <a:gd name="connsiteX23" fmla="*/ 176997 w 416999"/>
                  <a:gd name="connsiteY23" fmla="*/ 321521 h 342227"/>
                  <a:gd name="connsiteX24" fmla="*/ 176997 w 416999"/>
                  <a:gd name="connsiteY24" fmla="*/ 305991 h 342227"/>
                  <a:gd name="connsiteX25" fmla="*/ 176997 w 416999"/>
                  <a:gd name="connsiteY25" fmla="*/ 264579 h 342227"/>
                  <a:gd name="connsiteX26" fmla="*/ 156082 w 416999"/>
                  <a:gd name="connsiteY26" fmla="*/ 254225 h 342227"/>
                  <a:gd name="connsiteX27" fmla="*/ 150853 w 416999"/>
                  <a:gd name="connsiteY27" fmla="*/ 249049 h 342227"/>
                  <a:gd name="connsiteX28" fmla="*/ 140395 w 416999"/>
                  <a:gd name="connsiteY28" fmla="*/ 223166 h 342227"/>
                  <a:gd name="connsiteX29" fmla="*/ 145624 w 416999"/>
                  <a:gd name="connsiteY29" fmla="*/ 207636 h 342227"/>
                  <a:gd name="connsiteX30" fmla="*/ 161310 w 416999"/>
                  <a:gd name="connsiteY30" fmla="*/ 212813 h 342227"/>
                  <a:gd name="connsiteX31" fmla="*/ 171768 w 416999"/>
                  <a:gd name="connsiteY31" fmla="*/ 233519 h 342227"/>
                  <a:gd name="connsiteX32" fmla="*/ 197912 w 416999"/>
                  <a:gd name="connsiteY32" fmla="*/ 249049 h 342227"/>
                  <a:gd name="connsiteX33" fmla="*/ 224056 w 416999"/>
                  <a:gd name="connsiteY33" fmla="*/ 228343 h 342227"/>
                  <a:gd name="connsiteX34" fmla="*/ 224056 w 416999"/>
                  <a:gd name="connsiteY34" fmla="*/ 202460 h 342227"/>
                  <a:gd name="connsiteX35" fmla="*/ 239743 w 416999"/>
                  <a:gd name="connsiteY35" fmla="*/ 186930 h 342227"/>
                  <a:gd name="connsiteX36" fmla="*/ 293422 w 416999"/>
                  <a:gd name="connsiteY36" fmla="*/ 170982 h 342227"/>
                  <a:gd name="connsiteX37" fmla="*/ 301288 w 416999"/>
                  <a:gd name="connsiteY37" fmla="*/ 174904 h 342227"/>
                  <a:gd name="connsiteX38" fmla="*/ 337998 w 416999"/>
                  <a:gd name="connsiteY38" fmla="*/ 211506 h 342227"/>
                  <a:gd name="connsiteX39" fmla="*/ 343242 w 416999"/>
                  <a:gd name="connsiteY39" fmla="*/ 227192 h 342227"/>
                  <a:gd name="connsiteX40" fmla="*/ 332753 w 416999"/>
                  <a:gd name="connsiteY40" fmla="*/ 263794 h 342227"/>
                  <a:gd name="connsiteX41" fmla="*/ 327509 w 416999"/>
                  <a:gd name="connsiteY41" fmla="*/ 274252 h 342227"/>
                  <a:gd name="connsiteX42" fmla="*/ 353730 w 416999"/>
                  <a:gd name="connsiteY42" fmla="*/ 321312 h 342227"/>
                  <a:gd name="connsiteX43" fmla="*/ 348486 w 416999"/>
                  <a:gd name="connsiteY43" fmla="*/ 336998 h 342227"/>
                  <a:gd name="connsiteX44" fmla="*/ 332753 w 416999"/>
                  <a:gd name="connsiteY44" fmla="*/ 331769 h 342227"/>
                  <a:gd name="connsiteX45" fmla="*/ 311776 w 416999"/>
                  <a:gd name="connsiteY45" fmla="*/ 300396 h 342227"/>
                  <a:gd name="connsiteX46" fmla="*/ 306532 w 416999"/>
                  <a:gd name="connsiteY46" fmla="*/ 331769 h 342227"/>
                  <a:gd name="connsiteX47" fmla="*/ 290799 w 416999"/>
                  <a:gd name="connsiteY47" fmla="*/ 342227 h 342227"/>
                  <a:gd name="connsiteX48" fmla="*/ 280311 w 416999"/>
                  <a:gd name="connsiteY48" fmla="*/ 326541 h 342227"/>
                  <a:gd name="connsiteX49" fmla="*/ 285555 w 416999"/>
                  <a:gd name="connsiteY49" fmla="*/ 321312 h 342227"/>
                  <a:gd name="connsiteX50" fmla="*/ 290799 w 416999"/>
                  <a:gd name="connsiteY50" fmla="*/ 284710 h 342227"/>
                  <a:gd name="connsiteX51" fmla="*/ 301288 w 416999"/>
                  <a:gd name="connsiteY51" fmla="*/ 237650 h 342227"/>
                  <a:gd name="connsiteX52" fmla="*/ 296044 w 416999"/>
                  <a:gd name="connsiteY52" fmla="*/ 237650 h 342227"/>
                  <a:gd name="connsiteX53" fmla="*/ 275067 w 416999"/>
                  <a:gd name="connsiteY53" fmla="*/ 221964 h 342227"/>
                  <a:gd name="connsiteX54" fmla="*/ 269822 w 416999"/>
                  <a:gd name="connsiteY54" fmla="*/ 206277 h 342227"/>
                  <a:gd name="connsiteX55" fmla="*/ 285555 w 416999"/>
                  <a:gd name="connsiteY55" fmla="*/ 201048 h 342227"/>
                  <a:gd name="connsiteX56" fmla="*/ 306532 w 416999"/>
                  <a:gd name="connsiteY56" fmla="*/ 216735 h 342227"/>
                  <a:gd name="connsiteX57" fmla="*/ 285555 w 416999"/>
                  <a:gd name="connsiteY57" fmla="*/ 190591 h 342227"/>
                  <a:gd name="connsiteX58" fmla="*/ 285555 w 416999"/>
                  <a:gd name="connsiteY58" fmla="*/ 174904 h 342227"/>
                  <a:gd name="connsiteX59" fmla="*/ 293422 w 416999"/>
                  <a:gd name="connsiteY59" fmla="*/ 170982 h 342227"/>
                  <a:gd name="connsiteX60" fmla="*/ 97696 w 416999"/>
                  <a:gd name="connsiteY60" fmla="*/ 170982 h 342227"/>
                  <a:gd name="connsiteX61" fmla="*/ 105562 w 416999"/>
                  <a:gd name="connsiteY61" fmla="*/ 174904 h 342227"/>
                  <a:gd name="connsiteX62" fmla="*/ 105562 w 416999"/>
                  <a:gd name="connsiteY62" fmla="*/ 190591 h 342227"/>
                  <a:gd name="connsiteX63" fmla="*/ 84585 w 416999"/>
                  <a:gd name="connsiteY63" fmla="*/ 216735 h 342227"/>
                  <a:gd name="connsiteX64" fmla="*/ 105562 w 416999"/>
                  <a:gd name="connsiteY64" fmla="*/ 201048 h 342227"/>
                  <a:gd name="connsiteX65" fmla="*/ 121295 w 416999"/>
                  <a:gd name="connsiteY65" fmla="*/ 206277 h 342227"/>
                  <a:gd name="connsiteX66" fmla="*/ 116051 w 416999"/>
                  <a:gd name="connsiteY66" fmla="*/ 221964 h 342227"/>
                  <a:gd name="connsiteX67" fmla="*/ 89830 w 416999"/>
                  <a:gd name="connsiteY67" fmla="*/ 237650 h 342227"/>
                  <a:gd name="connsiteX68" fmla="*/ 95074 w 416999"/>
                  <a:gd name="connsiteY68" fmla="*/ 284710 h 342227"/>
                  <a:gd name="connsiteX69" fmla="*/ 105562 w 416999"/>
                  <a:gd name="connsiteY69" fmla="*/ 321312 h 342227"/>
                  <a:gd name="connsiteX70" fmla="*/ 110807 w 416999"/>
                  <a:gd name="connsiteY70" fmla="*/ 326541 h 342227"/>
                  <a:gd name="connsiteX71" fmla="*/ 100318 w 416999"/>
                  <a:gd name="connsiteY71" fmla="*/ 342227 h 342227"/>
                  <a:gd name="connsiteX72" fmla="*/ 95074 w 416999"/>
                  <a:gd name="connsiteY72" fmla="*/ 342227 h 342227"/>
                  <a:gd name="connsiteX73" fmla="*/ 84585 w 416999"/>
                  <a:gd name="connsiteY73" fmla="*/ 331769 h 342227"/>
                  <a:gd name="connsiteX74" fmla="*/ 79341 w 416999"/>
                  <a:gd name="connsiteY74" fmla="*/ 300396 h 342227"/>
                  <a:gd name="connsiteX75" fmla="*/ 58364 w 416999"/>
                  <a:gd name="connsiteY75" fmla="*/ 331769 h 342227"/>
                  <a:gd name="connsiteX76" fmla="*/ 42631 w 416999"/>
                  <a:gd name="connsiteY76" fmla="*/ 336998 h 342227"/>
                  <a:gd name="connsiteX77" fmla="*/ 37387 w 416999"/>
                  <a:gd name="connsiteY77" fmla="*/ 321312 h 342227"/>
                  <a:gd name="connsiteX78" fmla="*/ 63608 w 416999"/>
                  <a:gd name="connsiteY78" fmla="*/ 274252 h 342227"/>
                  <a:gd name="connsiteX79" fmla="*/ 53120 w 416999"/>
                  <a:gd name="connsiteY79" fmla="*/ 263794 h 342227"/>
                  <a:gd name="connsiteX80" fmla="*/ 47876 w 416999"/>
                  <a:gd name="connsiteY80" fmla="*/ 227192 h 342227"/>
                  <a:gd name="connsiteX81" fmla="*/ 53120 w 416999"/>
                  <a:gd name="connsiteY81" fmla="*/ 211506 h 342227"/>
                  <a:gd name="connsiteX82" fmla="*/ 89830 w 416999"/>
                  <a:gd name="connsiteY82" fmla="*/ 174904 h 342227"/>
                  <a:gd name="connsiteX83" fmla="*/ 97696 w 416999"/>
                  <a:gd name="connsiteY83" fmla="*/ 170982 h 342227"/>
                  <a:gd name="connsiteX84" fmla="*/ 346541 w 416999"/>
                  <a:gd name="connsiteY84" fmla="*/ 166800 h 342227"/>
                  <a:gd name="connsiteX85" fmla="*/ 365235 w 416999"/>
                  <a:gd name="connsiteY85" fmla="*/ 184055 h 342227"/>
                  <a:gd name="connsiteX86" fmla="*/ 346541 w 416999"/>
                  <a:gd name="connsiteY86" fmla="*/ 201310 h 342227"/>
                  <a:gd name="connsiteX87" fmla="*/ 327847 w 416999"/>
                  <a:gd name="connsiteY87" fmla="*/ 184055 h 342227"/>
                  <a:gd name="connsiteX88" fmla="*/ 346541 w 416999"/>
                  <a:gd name="connsiteY88" fmla="*/ 166800 h 342227"/>
                  <a:gd name="connsiteX89" fmla="*/ 44578 w 416999"/>
                  <a:gd name="connsiteY89" fmla="*/ 166800 h 342227"/>
                  <a:gd name="connsiteX90" fmla="*/ 63272 w 416999"/>
                  <a:gd name="connsiteY90" fmla="*/ 184055 h 342227"/>
                  <a:gd name="connsiteX91" fmla="*/ 44578 w 416999"/>
                  <a:gd name="connsiteY91" fmla="*/ 201310 h 342227"/>
                  <a:gd name="connsiteX92" fmla="*/ 25884 w 416999"/>
                  <a:gd name="connsiteY92" fmla="*/ 184055 h 342227"/>
                  <a:gd name="connsiteX93" fmla="*/ 44578 w 416999"/>
                  <a:gd name="connsiteY93" fmla="*/ 166800 h 342227"/>
                  <a:gd name="connsiteX94" fmla="*/ 161048 w 416999"/>
                  <a:gd name="connsiteY94" fmla="*/ 71896 h 342227"/>
                  <a:gd name="connsiteX95" fmla="*/ 235820 w 416999"/>
                  <a:gd name="connsiteY95" fmla="*/ 92027 h 342227"/>
                  <a:gd name="connsiteX96" fmla="*/ 181179 w 416999"/>
                  <a:gd name="connsiteY96" fmla="*/ 135164 h 342227"/>
                  <a:gd name="connsiteX97" fmla="*/ 166800 w 416999"/>
                  <a:gd name="connsiteY97" fmla="*/ 129412 h 342227"/>
                  <a:gd name="connsiteX98" fmla="*/ 120786 w 416999"/>
                  <a:gd name="connsiteY98" fmla="*/ 149543 h 342227"/>
                  <a:gd name="connsiteX99" fmla="*/ 0 w 416999"/>
                  <a:gd name="connsiteY99" fmla="*/ 149543 h 342227"/>
                  <a:gd name="connsiteX100" fmla="*/ 339351 w 416999"/>
                  <a:gd name="connsiteY100" fmla="*/ 0 h 342227"/>
                  <a:gd name="connsiteX101" fmla="*/ 416999 w 416999"/>
                  <a:gd name="connsiteY101" fmla="*/ 8627 h 342227"/>
                  <a:gd name="connsiteX102" fmla="*/ 405496 w 416999"/>
                  <a:gd name="connsiteY102" fmla="*/ 83399 h 342227"/>
                  <a:gd name="connsiteX103" fmla="*/ 370986 w 416999"/>
                  <a:gd name="connsiteY103" fmla="*/ 112158 h 342227"/>
                  <a:gd name="connsiteX104" fmla="*/ 376737 w 416999"/>
                  <a:gd name="connsiteY104" fmla="*/ 71896 h 342227"/>
                  <a:gd name="connsiteX105" fmla="*/ 287586 w 416999"/>
                  <a:gd name="connsiteY105" fmla="*/ 140916 h 342227"/>
                  <a:gd name="connsiteX106" fmla="*/ 198434 w 416999"/>
                  <a:gd name="connsiteY106" fmla="*/ 140916 h 342227"/>
                  <a:gd name="connsiteX107" fmla="*/ 345103 w 416999"/>
                  <a:gd name="connsiteY107" fmla="*/ 28758 h 342227"/>
                  <a:gd name="connsiteX108" fmla="*/ 301965 w 416999"/>
                  <a:gd name="connsiteY108" fmla="*/ 25882 h 3422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416999" h="342227">
                    <a:moveTo>
                      <a:pt x="195558" y="192682"/>
                    </a:moveTo>
                    <a:cubicBezTo>
                      <a:pt x="205088" y="192682"/>
                      <a:pt x="212813" y="201695"/>
                      <a:pt x="212813" y="212813"/>
                    </a:cubicBezTo>
                    <a:cubicBezTo>
                      <a:pt x="212813" y="223931"/>
                      <a:pt x="205088" y="232944"/>
                      <a:pt x="195558" y="232944"/>
                    </a:cubicBezTo>
                    <a:cubicBezTo>
                      <a:pt x="186028" y="232944"/>
                      <a:pt x="178303" y="223931"/>
                      <a:pt x="178303" y="212813"/>
                    </a:cubicBezTo>
                    <a:cubicBezTo>
                      <a:pt x="178303" y="201695"/>
                      <a:pt x="186028" y="192682"/>
                      <a:pt x="195558" y="192682"/>
                    </a:cubicBezTo>
                    <a:close/>
                    <a:moveTo>
                      <a:pt x="239743" y="186930"/>
                    </a:moveTo>
                    <a:cubicBezTo>
                      <a:pt x="244971" y="186930"/>
                      <a:pt x="250200" y="192107"/>
                      <a:pt x="250200" y="202460"/>
                    </a:cubicBezTo>
                    <a:cubicBezTo>
                      <a:pt x="250200" y="202460"/>
                      <a:pt x="250200" y="202460"/>
                      <a:pt x="250200" y="233519"/>
                    </a:cubicBezTo>
                    <a:cubicBezTo>
                      <a:pt x="250200" y="238696"/>
                      <a:pt x="250200" y="238696"/>
                      <a:pt x="244971" y="243872"/>
                    </a:cubicBezTo>
                    <a:cubicBezTo>
                      <a:pt x="244971" y="243872"/>
                      <a:pt x="244971" y="243872"/>
                      <a:pt x="224056" y="259402"/>
                    </a:cubicBezTo>
                    <a:cubicBezTo>
                      <a:pt x="224056" y="259402"/>
                      <a:pt x="224056" y="259402"/>
                      <a:pt x="224056" y="280108"/>
                    </a:cubicBezTo>
                    <a:cubicBezTo>
                      <a:pt x="224056" y="280108"/>
                      <a:pt x="224056" y="280108"/>
                      <a:pt x="234514" y="280108"/>
                    </a:cubicBezTo>
                    <a:cubicBezTo>
                      <a:pt x="244971" y="280108"/>
                      <a:pt x="250200" y="285285"/>
                      <a:pt x="250200" y="290461"/>
                    </a:cubicBezTo>
                    <a:cubicBezTo>
                      <a:pt x="250200" y="290461"/>
                      <a:pt x="250200" y="290461"/>
                      <a:pt x="250200" y="331874"/>
                    </a:cubicBezTo>
                    <a:cubicBezTo>
                      <a:pt x="250200" y="337051"/>
                      <a:pt x="244971" y="342227"/>
                      <a:pt x="234514" y="342227"/>
                    </a:cubicBezTo>
                    <a:cubicBezTo>
                      <a:pt x="229285" y="342227"/>
                      <a:pt x="224056" y="337051"/>
                      <a:pt x="224056" y="331874"/>
                    </a:cubicBezTo>
                    <a:cubicBezTo>
                      <a:pt x="224056" y="331874"/>
                      <a:pt x="224056" y="331874"/>
                      <a:pt x="224056" y="305991"/>
                    </a:cubicBezTo>
                    <a:cubicBezTo>
                      <a:pt x="224056" y="305991"/>
                      <a:pt x="224056" y="305991"/>
                      <a:pt x="203141" y="305991"/>
                    </a:cubicBezTo>
                    <a:cubicBezTo>
                      <a:pt x="203141" y="305991"/>
                      <a:pt x="203141" y="305991"/>
                      <a:pt x="203141" y="331874"/>
                    </a:cubicBezTo>
                    <a:cubicBezTo>
                      <a:pt x="203141" y="337051"/>
                      <a:pt x="197912" y="342227"/>
                      <a:pt x="192683" y="342227"/>
                    </a:cubicBezTo>
                    <a:cubicBezTo>
                      <a:pt x="192683" y="342227"/>
                      <a:pt x="192683" y="342227"/>
                      <a:pt x="145624" y="342227"/>
                    </a:cubicBezTo>
                    <a:cubicBezTo>
                      <a:pt x="140395" y="342227"/>
                      <a:pt x="135166" y="337051"/>
                      <a:pt x="135166" y="331874"/>
                    </a:cubicBezTo>
                    <a:cubicBezTo>
                      <a:pt x="135166" y="326697"/>
                      <a:pt x="140395" y="321521"/>
                      <a:pt x="145624" y="321521"/>
                    </a:cubicBezTo>
                    <a:cubicBezTo>
                      <a:pt x="145624" y="321521"/>
                      <a:pt x="145624" y="321521"/>
                      <a:pt x="176997" y="321521"/>
                    </a:cubicBezTo>
                    <a:cubicBezTo>
                      <a:pt x="176997" y="321521"/>
                      <a:pt x="176997" y="321521"/>
                      <a:pt x="176997" y="305991"/>
                    </a:cubicBezTo>
                    <a:cubicBezTo>
                      <a:pt x="176997" y="305991"/>
                      <a:pt x="176997" y="305991"/>
                      <a:pt x="176997" y="264579"/>
                    </a:cubicBezTo>
                    <a:cubicBezTo>
                      <a:pt x="176997" y="264579"/>
                      <a:pt x="176997" y="264579"/>
                      <a:pt x="156082" y="254225"/>
                    </a:cubicBezTo>
                    <a:cubicBezTo>
                      <a:pt x="156082" y="254225"/>
                      <a:pt x="150853" y="254225"/>
                      <a:pt x="150853" y="249049"/>
                    </a:cubicBezTo>
                    <a:cubicBezTo>
                      <a:pt x="150853" y="249049"/>
                      <a:pt x="150853" y="249049"/>
                      <a:pt x="140395" y="223166"/>
                    </a:cubicBezTo>
                    <a:cubicBezTo>
                      <a:pt x="140395" y="212813"/>
                      <a:pt x="140395" y="207636"/>
                      <a:pt x="145624" y="207636"/>
                    </a:cubicBezTo>
                    <a:cubicBezTo>
                      <a:pt x="150853" y="202460"/>
                      <a:pt x="161310" y="207636"/>
                      <a:pt x="161310" y="212813"/>
                    </a:cubicBezTo>
                    <a:cubicBezTo>
                      <a:pt x="161310" y="212813"/>
                      <a:pt x="161310" y="212813"/>
                      <a:pt x="171768" y="233519"/>
                    </a:cubicBezTo>
                    <a:cubicBezTo>
                      <a:pt x="171768" y="233519"/>
                      <a:pt x="171768" y="233519"/>
                      <a:pt x="197912" y="249049"/>
                    </a:cubicBezTo>
                    <a:cubicBezTo>
                      <a:pt x="197912" y="249049"/>
                      <a:pt x="197912" y="249049"/>
                      <a:pt x="224056" y="228343"/>
                    </a:cubicBezTo>
                    <a:cubicBezTo>
                      <a:pt x="224056" y="228343"/>
                      <a:pt x="224056" y="228343"/>
                      <a:pt x="224056" y="202460"/>
                    </a:cubicBezTo>
                    <a:cubicBezTo>
                      <a:pt x="224056" y="192107"/>
                      <a:pt x="229285" y="186930"/>
                      <a:pt x="239743" y="186930"/>
                    </a:cubicBezTo>
                    <a:close/>
                    <a:moveTo>
                      <a:pt x="293422" y="170982"/>
                    </a:moveTo>
                    <a:cubicBezTo>
                      <a:pt x="296044" y="170982"/>
                      <a:pt x="298666" y="172290"/>
                      <a:pt x="301288" y="174904"/>
                    </a:cubicBezTo>
                    <a:cubicBezTo>
                      <a:pt x="301288" y="174904"/>
                      <a:pt x="301288" y="174904"/>
                      <a:pt x="337998" y="211506"/>
                    </a:cubicBezTo>
                    <a:cubicBezTo>
                      <a:pt x="343242" y="216735"/>
                      <a:pt x="343242" y="221964"/>
                      <a:pt x="343242" y="227192"/>
                    </a:cubicBezTo>
                    <a:cubicBezTo>
                      <a:pt x="343242" y="227192"/>
                      <a:pt x="343242" y="227192"/>
                      <a:pt x="332753" y="263794"/>
                    </a:cubicBezTo>
                    <a:cubicBezTo>
                      <a:pt x="332753" y="269023"/>
                      <a:pt x="332753" y="274252"/>
                      <a:pt x="327509" y="274252"/>
                    </a:cubicBezTo>
                    <a:cubicBezTo>
                      <a:pt x="327509" y="274252"/>
                      <a:pt x="327509" y="274252"/>
                      <a:pt x="353730" y="321312"/>
                    </a:cubicBezTo>
                    <a:cubicBezTo>
                      <a:pt x="353730" y="331769"/>
                      <a:pt x="353730" y="336998"/>
                      <a:pt x="348486" y="336998"/>
                    </a:cubicBezTo>
                    <a:cubicBezTo>
                      <a:pt x="337998" y="342227"/>
                      <a:pt x="332753" y="336998"/>
                      <a:pt x="332753" y="331769"/>
                    </a:cubicBezTo>
                    <a:cubicBezTo>
                      <a:pt x="332753" y="331769"/>
                      <a:pt x="332753" y="331769"/>
                      <a:pt x="311776" y="300396"/>
                    </a:cubicBezTo>
                    <a:cubicBezTo>
                      <a:pt x="311776" y="300396"/>
                      <a:pt x="311776" y="300396"/>
                      <a:pt x="306532" y="331769"/>
                    </a:cubicBezTo>
                    <a:cubicBezTo>
                      <a:pt x="301288" y="336998"/>
                      <a:pt x="296044" y="342227"/>
                      <a:pt x="290799" y="342227"/>
                    </a:cubicBezTo>
                    <a:cubicBezTo>
                      <a:pt x="285555" y="342227"/>
                      <a:pt x="280311" y="331769"/>
                      <a:pt x="280311" y="326541"/>
                    </a:cubicBezTo>
                    <a:cubicBezTo>
                      <a:pt x="280311" y="326541"/>
                      <a:pt x="285555" y="321312"/>
                      <a:pt x="285555" y="321312"/>
                    </a:cubicBezTo>
                    <a:cubicBezTo>
                      <a:pt x="285555" y="305625"/>
                      <a:pt x="290799" y="295167"/>
                      <a:pt x="290799" y="284710"/>
                    </a:cubicBezTo>
                    <a:cubicBezTo>
                      <a:pt x="296044" y="269023"/>
                      <a:pt x="301288" y="253337"/>
                      <a:pt x="301288" y="237650"/>
                    </a:cubicBezTo>
                    <a:cubicBezTo>
                      <a:pt x="301288" y="237650"/>
                      <a:pt x="301288" y="237650"/>
                      <a:pt x="296044" y="237650"/>
                    </a:cubicBezTo>
                    <a:cubicBezTo>
                      <a:pt x="296044" y="237650"/>
                      <a:pt x="296044" y="237650"/>
                      <a:pt x="275067" y="221964"/>
                    </a:cubicBezTo>
                    <a:cubicBezTo>
                      <a:pt x="269822" y="221964"/>
                      <a:pt x="264578" y="216735"/>
                      <a:pt x="269822" y="206277"/>
                    </a:cubicBezTo>
                    <a:cubicBezTo>
                      <a:pt x="269822" y="201048"/>
                      <a:pt x="280311" y="201048"/>
                      <a:pt x="285555" y="201048"/>
                    </a:cubicBezTo>
                    <a:cubicBezTo>
                      <a:pt x="285555" y="201048"/>
                      <a:pt x="285555" y="201048"/>
                      <a:pt x="306532" y="216735"/>
                    </a:cubicBezTo>
                    <a:cubicBezTo>
                      <a:pt x="306532" y="216735"/>
                      <a:pt x="306532" y="216735"/>
                      <a:pt x="285555" y="190591"/>
                    </a:cubicBezTo>
                    <a:cubicBezTo>
                      <a:pt x="280311" y="185362"/>
                      <a:pt x="280311" y="180133"/>
                      <a:pt x="285555" y="174904"/>
                    </a:cubicBezTo>
                    <a:cubicBezTo>
                      <a:pt x="288177" y="172290"/>
                      <a:pt x="290799" y="170982"/>
                      <a:pt x="293422" y="170982"/>
                    </a:cubicBezTo>
                    <a:close/>
                    <a:moveTo>
                      <a:pt x="97696" y="170982"/>
                    </a:moveTo>
                    <a:cubicBezTo>
                      <a:pt x="100318" y="170982"/>
                      <a:pt x="102940" y="172290"/>
                      <a:pt x="105562" y="174904"/>
                    </a:cubicBezTo>
                    <a:cubicBezTo>
                      <a:pt x="110807" y="180133"/>
                      <a:pt x="110807" y="185362"/>
                      <a:pt x="105562" y="190591"/>
                    </a:cubicBezTo>
                    <a:cubicBezTo>
                      <a:pt x="84585" y="216735"/>
                      <a:pt x="84585" y="216735"/>
                      <a:pt x="84585" y="216735"/>
                    </a:cubicBezTo>
                    <a:cubicBezTo>
                      <a:pt x="105562" y="201048"/>
                      <a:pt x="105562" y="201048"/>
                      <a:pt x="105562" y="201048"/>
                    </a:cubicBezTo>
                    <a:cubicBezTo>
                      <a:pt x="110807" y="201048"/>
                      <a:pt x="121295" y="201048"/>
                      <a:pt x="121295" y="206277"/>
                    </a:cubicBezTo>
                    <a:cubicBezTo>
                      <a:pt x="126539" y="216735"/>
                      <a:pt x="121295" y="221964"/>
                      <a:pt x="116051" y="221964"/>
                    </a:cubicBezTo>
                    <a:cubicBezTo>
                      <a:pt x="89830" y="237650"/>
                      <a:pt x="89830" y="237650"/>
                      <a:pt x="89830" y="237650"/>
                    </a:cubicBezTo>
                    <a:cubicBezTo>
                      <a:pt x="89830" y="253337"/>
                      <a:pt x="95074" y="269023"/>
                      <a:pt x="95074" y="284710"/>
                    </a:cubicBezTo>
                    <a:cubicBezTo>
                      <a:pt x="100318" y="295167"/>
                      <a:pt x="105562" y="305625"/>
                      <a:pt x="105562" y="321312"/>
                    </a:cubicBezTo>
                    <a:cubicBezTo>
                      <a:pt x="105562" y="321312"/>
                      <a:pt x="105562" y="326541"/>
                      <a:pt x="110807" y="326541"/>
                    </a:cubicBezTo>
                    <a:cubicBezTo>
                      <a:pt x="110807" y="331769"/>
                      <a:pt x="105562" y="342227"/>
                      <a:pt x="100318" y="342227"/>
                    </a:cubicBezTo>
                    <a:cubicBezTo>
                      <a:pt x="100318" y="342227"/>
                      <a:pt x="100318" y="342227"/>
                      <a:pt x="95074" y="342227"/>
                    </a:cubicBezTo>
                    <a:cubicBezTo>
                      <a:pt x="89830" y="342227"/>
                      <a:pt x="89830" y="336998"/>
                      <a:pt x="84585" y="331769"/>
                    </a:cubicBezTo>
                    <a:cubicBezTo>
                      <a:pt x="79341" y="300396"/>
                      <a:pt x="79341" y="300396"/>
                      <a:pt x="79341" y="300396"/>
                    </a:cubicBezTo>
                    <a:cubicBezTo>
                      <a:pt x="58364" y="331769"/>
                      <a:pt x="58364" y="331769"/>
                      <a:pt x="58364" y="331769"/>
                    </a:cubicBezTo>
                    <a:cubicBezTo>
                      <a:pt x="58364" y="336998"/>
                      <a:pt x="47876" y="342227"/>
                      <a:pt x="42631" y="336998"/>
                    </a:cubicBezTo>
                    <a:cubicBezTo>
                      <a:pt x="37387" y="336998"/>
                      <a:pt x="37387" y="331769"/>
                      <a:pt x="37387" y="321312"/>
                    </a:cubicBezTo>
                    <a:cubicBezTo>
                      <a:pt x="63608" y="274252"/>
                      <a:pt x="63608" y="274252"/>
                      <a:pt x="63608" y="274252"/>
                    </a:cubicBezTo>
                    <a:cubicBezTo>
                      <a:pt x="58364" y="274252"/>
                      <a:pt x="58364" y="269023"/>
                      <a:pt x="53120" y="263794"/>
                    </a:cubicBezTo>
                    <a:cubicBezTo>
                      <a:pt x="47876" y="227192"/>
                      <a:pt x="47876" y="227192"/>
                      <a:pt x="47876" y="227192"/>
                    </a:cubicBezTo>
                    <a:cubicBezTo>
                      <a:pt x="47876" y="221964"/>
                      <a:pt x="47876" y="216735"/>
                      <a:pt x="53120" y="211506"/>
                    </a:cubicBezTo>
                    <a:cubicBezTo>
                      <a:pt x="89830" y="174904"/>
                      <a:pt x="89830" y="174904"/>
                      <a:pt x="89830" y="174904"/>
                    </a:cubicBezTo>
                    <a:cubicBezTo>
                      <a:pt x="92452" y="172290"/>
                      <a:pt x="95074" y="170982"/>
                      <a:pt x="97696" y="170982"/>
                    </a:cubicBezTo>
                    <a:close/>
                    <a:moveTo>
                      <a:pt x="346541" y="166800"/>
                    </a:moveTo>
                    <a:cubicBezTo>
                      <a:pt x="356865" y="166800"/>
                      <a:pt x="365235" y="174525"/>
                      <a:pt x="365235" y="184055"/>
                    </a:cubicBezTo>
                    <a:cubicBezTo>
                      <a:pt x="365235" y="193585"/>
                      <a:pt x="356865" y="201310"/>
                      <a:pt x="346541" y="201310"/>
                    </a:cubicBezTo>
                    <a:cubicBezTo>
                      <a:pt x="336217" y="201310"/>
                      <a:pt x="327847" y="193585"/>
                      <a:pt x="327847" y="184055"/>
                    </a:cubicBezTo>
                    <a:cubicBezTo>
                      <a:pt x="327847" y="174525"/>
                      <a:pt x="336217" y="166800"/>
                      <a:pt x="346541" y="166800"/>
                    </a:cubicBezTo>
                    <a:close/>
                    <a:moveTo>
                      <a:pt x="44578" y="166800"/>
                    </a:moveTo>
                    <a:cubicBezTo>
                      <a:pt x="54902" y="166800"/>
                      <a:pt x="63272" y="174525"/>
                      <a:pt x="63272" y="184055"/>
                    </a:cubicBezTo>
                    <a:cubicBezTo>
                      <a:pt x="63272" y="193585"/>
                      <a:pt x="54902" y="201310"/>
                      <a:pt x="44578" y="201310"/>
                    </a:cubicBezTo>
                    <a:cubicBezTo>
                      <a:pt x="34254" y="201310"/>
                      <a:pt x="25884" y="193585"/>
                      <a:pt x="25884" y="184055"/>
                    </a:cubicBezTo>
                    <a:cubicBezTo>
                      <a:pt x="25884" y="174525"/>
                      <a:pt x="34254" y="166800"/>
                      <a:pt x="44578" y="166800"/>
                    </a:cubicBezTo>
                    <a:close/>
                    <a:moveTo>
                      <a:pt x="161048" y="71896"/>
                    </a:moveTo>
                    <a:lnTo>
                      <a:pt x="235820" y="92027"/>
                    </a:lnTo>
                    <a:lnTo>
                      <a:pt x="181179" y="135164"/>
                    </a:lnTo>
                    <a:lnTo>
                      <a:pt x="166800" y="129412"/>
                    </a:lnTo>
                    <a:lnTo>
                      <a:pt x="120786" y="149543"/>
                    </a:lnTo>
                    <a:lnTo>
                      <a:pt x="0" y="149543"/>
                    </a:lnTo>
                    <a:close/>
                    <a:moveTo>
                      <a:pt x="339351" y="0"/>
                    </a:moveTo>
                    <a:lnTo>
                      <a:pt x="416999" y="8627"/>
                    </a:lnTo>
                    <a:lnTo>
                      <a:pt x="405496" y="83399"/>
                    </a:lnTo>
                    <a:lnTo>
                      <a:pt x="370986" y="112158"/>
                    </a:lnTo>
                    <a:lnTo>
                      <a:pt x="376737" y="71896"/>
                    </a:lnTo>
                    <a:lnTo>
                      <a:pt x="287586" y="140916"/>
                    </a:lnTo>
                    <a:lnTo>
                      <a:pt x="198434" y="140916"/>
                    </a:lnTo>
                    <a:lnTo>
                      <a:pt x="345103" y="28758"/>
                    </a:lnTo>
                    <a:lnTo>
                      <a:pt x="301965" y="2588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6" name="íšliďe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7375531" y="3028075"/>
                <a:ext cx="343528" cy="390559"/>
              </a:xfrm>
              <a:custGeom>
                <a:gdLst>
                  <a:gd name="connsiteX0" fmla="*/ 158791 w 343528"/>
                  <a:gd name="connsiteY0" fmla="*/ 289960 h 390559"/>
                  <a:gd name="connsiteX1" fmla="*/ 180490 w 343528"/>
                  <a:gd name="connsiteY1" fmla="*/ 295384 h 390559"/>
                  <a:gd name="connsiteX2" fmla="*/ 175066 w 343528"/>
                  <a:gd name="connsiteY2" fmla="*/ 311657 h 390559"/>
                  <a:gd name="connsiteX3" fmla="*/ 158791 w 343528"/>
                  <a:gd name="connsiteY3" fmla="*/ 317082 h 390559"/>
                  <a:gd name="connsiteX4" fmla="*/ 153366 w 343528"/>
                  <a:gd name="connsiteY4" fmla="*/ 300809 h 390559"/>
                  <a:gd name="connsiteX5" fmla="*/ 158791 w 343528"/>
                  <a:gd name="connsiteY5" fmla="*/ 289960 h 390559"/>
                  <a:gd name="connsiteX6" fmla="*/ 214516 w 343528"/>
                  <a:gd name="connsiteY6" fmla="*/ 224867 h 390559"/>
                  <a:gd name="connsiteX7" fmla="*/ 224872 w 343528"/>
                  <a:gd name="connsiteY7" fmla="*/ 235518 h 390559"/>
                  <a:gd name="connsiteX8" fmla="*/ 214516 w 343528"/>
                  <a:gd name="connsiteY8" fmla="*/ 251495 h 390559"/>
                  <a:gd name="connsiteX9" fmla="*/ 204159 w 343528"/>
                  <a:gd name="connsiteY9" fmla="*/ 251495 h 390559"/>
                  <a:gd name="connsiteX10" fmla="*/ 214516 w 343528"/>
                  <a:gd name="connsiteY10" fmla="*/ 224867 h 390559"/>
                  <a:gd name="connsiteX11" fmla="*/ 186830 w 343528"/>
                  <a:gd name="connsiteY11" fmla="*/ 213032 h 390559"/>
                  <a:gd name="connsiteX12" fmla="*/ 207119 w 343528"/>
                  <a:gd name="connsiteY12" fmla="*/ 224127 h 390559"/>
                  <a:gd name="connsiteX13" fmla="*/ 196975 w 343528"/>
                  <a:gd name="connsiteY13" fmla="*/ 257413 h 390559"/>
                  <a:gd name="connsiteX14" fmla="*/ 191902 w 343528"/>
                  <a:gd name="connsiteY14" fmla="*/ 257413 h 390559"/>
                  <a:gd name="connsiteX15" fmla="*/ 171613 w 343528"/>
                  <a:gd name="connsiteY15" fmla="*/ 257413 h 390559"/>
                  <a:gd name="connsiteX16" fmla="*/ 186830 w 343528"/>
                  <a:gd name="connsiteY16" fmla="*/ 213032 h 390559"/>
                  <a:gd name="connsiteX17" fmla="*/ 101858 w 343528"/>
                  <a:gd name="connsiteY17" fmla="*/ 211836 h 390559"/>
                  <a:gd name="connsiteX18" fmla="*/ 117170 w 343528"/>
                  <a:gd name="connsiteY18" fmla="*/ 212510 h 390559"/>
                  <a:gd name="connsiteX19" fmla="*/ 133148 w 343528"/>
                  <a:gd name="connsiteY19" fmla="*/ 217906 h 390559"/>
                  <a:gd name="connsiteX20" fmla="*/ 143800 w 343528"/>
                  <a:gd name="connsiteY20" fmla="*/ 228697 h 390559"/>
                  <a:gd name="connsiteX21" fmla="*/ 181082 w 343528"/>
                  <a:gd name="connsiteY21" fmla="*/ 223301 h 390559"/>
                  <a:gd name="connsiteX22" fmla="*/ 170429 w 343528"/>
                  <a:gd name="connsiteY22" fmla="*/ 250278 h 390559"/>
                  <a:gd name="connsiteX23" fmla="*/ 154452 w 343528"/>
                  <a:gd name="connsiteY23" fmla="*/ 250278 h 390559"/>
                  <a:gd name="connsiteX24" fmla="*/ 154452 w 343528"/>
                  <a:gd name="connsiteY24" fmla="*/ 255674 h 390559"/>
                  <a:gd name="connsiteX25" fmla="*/ 202385 w 343528"/>
                  <a:gd name="connsiteY25" fmla="*/ 261069 h 390559"/>
                  <a:gd name="connsiteX26" fmla="*/ 213037 w 343528"/>
                  <a:gd name="connsiteY26" fmla="*/ 277255 h 390559"/>
                  <a:gd name="connsiteX27" fmla="*/ 202385 w 343528"/>
                  <a:gd name="connsiteY27" fmla="*/ 288046 h 390559"/>
                  <a:gd name="connsiteX28" fmla="*/ 143800 w 343528"/>
                  <a:gd name="connsiteY28" fmla="*/ 277255 h 390559"/>
                  <a:gd name="connsiteX29" fmla="*/ 138474 w 343528"/>
                  <a:gd name="connsiteY29" fmla="*/ 271860 h 390559"/>
                  <a:gd name="connsiteX30" fmla="*/ 127822 w 343528"/>
                  <a:gd name="connsiteY30" fmla="*/ 298837 h 390559"/>
                  <a:gd name="connsiteX31" fmla="*/ 159778 w 343528"/>
                  <a:gd name="connsiteY31" fmla="*/ 374373 h 390559"/>
                  <a:gd name="connsiteX32" fmla="*/ 149126 w 343528"/>
                  <a:gd name="connsiteY32" fmla="*/ 390559 h 390559"/>
                  <a:gd name="connsiteX33" fmla="*/ 143800 w 343528"/>
                  <a:gd name="connsiteY33" fmla="*/ 390559 h 390559"/>
                  <a:gd name="connsiteX34" fmla="*/ 127822 w 343528"/>
                  <a:gd name="connsiteY34" fmla="*/ 385164 h 390559"/>
                  <a:gd name="connsiteX35" fmla="*/ 106518 w 343528"/>
                  <a:gd name="connsiteY35" fmla="*/ 320419 h 390559"/>
                  <a:gd name="connsiteX36" fmla="*/ 101192 w 343528"/>
                  <a:gd name="connsiteY36" fmla="*/ 320419 h 390559"/>
                  <a:gd name="connsiteX37" fmla="*/ 95866 w 343528"/>
                  <a:gd name="connsiteY37" fmla="*/ 315023 h 390559"/>
                  <a:gd name="connsiteX38" fmla="*/ 79889 w 343528"/>
                  <a:gd name="connsiteY38" fmla="*/ 347396 h 390559"/>
                  <a:gd name="connsiteX39" fmla="*/ 69237 w 343528"/>
                  <a:gd name="connsiteY39" fmla="*/ 358187 h 390559"/>
                  <a:gd name="connsiteX40" fmla="*/ 15978 w 343528"/>
                  <a:gd name="connsiteY40" fmla="*/ 358187 h 390559"/>
                  <a:gd name="connsiteX41" fmla="*/ 0 w 343528"/>
                  <a:gd name="connsiteY41" fmla="*/ 342000 h 390559"/>
                  <a:gd name="connsiteX42" fmla="*/ 15978 w 343528"/>
                  <a:gd name="connsiteY42" fmla="*/ 325814 h 390559"/>
                  <a:gd name="connsiteX43" fmla="*/ 58585 w 343528"/>
                  <a:gd name="connsiteY43" fmla="*/ 325814 h 390559"/>
                  <a:gd name="connsiteX44" fmla="*/ 69237 w 343528"/>
                  <a:gd name="connsiteY44" fmla="*/ 288046 h 390559"/>
                  <a:gd name="connsiteX45" fmla="*/ 90540 w 343528"/>
                  <a:gd name="connsiteY45" fmla="*/ 223301 h 390559"/>
                  <a:gd name="connsiteX46" fmla="*/ 101858 w 343528"/>
                  <a:gd name="connsiteY46" fmla="*/ 211836 h 390559"/>
                  <a:gd name="connsiteX47" fmla="*/ 197256 w 343528"/>
                  <a:gd name="connsiteY47" fmla="*/ 204157 h 390559"/>
                  <a:gd name="connsiteX48" fmla="*/ 213530 w 343528"/>
                  <a:gd name="connsiteY48" fmla="*/ 209088 h 390559"/>
                  <a:gd name="connsiteX49" fmla="*/ 213530 w 343528"/>
                  <a:gd name="connsiteY49" fmla="*/ 218950 h 390559"/>
                  <a:gd name="connsiteX50" fmla="*/ 208105 w 343528"/>
                  <a:gd name="connsiteY50" fmla="*/ 218950 h 390559"/>
                  <a:gd name="connsiteX51" fmla="*/ 191831 w 343528"/>
                  <a:gd name="connsiteY51" fmla="*/ 214019 h 390559"/>
                  <a:gd name="connsiteX52" fmla="*/ 191831 w 343528"/>
                  <a:gd name="connsiteY52" fmla="*/ 209088 h 390559"/>
                  <a:gd name="connsiteX53" fmla="*/ 197256 w 343528"/>
                  <a:gd name="connsiteY53" fmla="*/ 204157 h 390559"/>
                  <a:gd name="connsiteX54" fmla="*/ 144984 w 343528"/>
                  <a:gd name="connsiteY54" fmla="*/ 159774 h 390559"/>
                  <a:gd name="connsiteX55" fmla="*/ 171614 w 343528"/>
                  <a:gd name="connsiteY55" fmla="*/ 183444 h 390559"/>
                  <a:gd name="connsiteX56" fmla="*/ 144984 w 343528"/>
                  <a:gd name="connsiteY56" fmla="*/ 207114 h 390559"/>
                  <a:gd name="connsiteX57" fmla="*/ 118354 w 343528"/>
                  <a:gd name="connsiteY57" fmla="*/ 183444 h 390559"/>
                  <a:gd name="connsiteX58" fmla="*/ 144984 w 343528"/>
                  <a:gd name="connsiteY58" fmla="*/ 159774 h 390559"/>
                  <a:gd name="connsiteX59" fmla="*/ 188811 w 343528"/>
                  <a:gd name="connsiteY59" fmla="*/ 71474 h 390559"/>
                  <a:gd name="connsiteX60" fmla="*/ 196270 w 343528"/>
                  <a:gd name="connsiteY60" fmla="*/ 73527 h 390559"/>
                  <a:gd name="connsiteX61" fmla="*/ 196270 w 343528"/>
                  <a:gd name="connsiteY61" fmla="*/ 79000 h 390559"/>
                  <a:gd name="connsiteX62" fmla="*/ 196270 w 343528"/>
                  <a:gd name="connsiteY62" fmla="*/ 128264 h 390559"/>
                  <a:gd name="connsiteX63" fmla="*/ 223393 w 343528"/>
                  <a:gd name="connsiteY63" fmla="*/ 155632 h 390559"/>
                  <a:gd name="connsiteX64" fmla="*/ 261365 w 343528"/>
                  <a:gd name="connsiteY64" fmla="*/ 155632 h 390559"/>
                  <a:gd name="connsiteX65" fmla="*/ 266790 w 343528"/>
                  <a:gd name="connsiteY65" fmla="*/ 161106 h 390559"/>
                  <a:gd name="connsiteX66" fmla="*/ 261365 w 343528"/>
                  <a:gd name="connsiteY66" fmla="*/ 172053 h 390559"/>
                  <a:gd name="connsiteX67" fmla="*/ 245091 w 343528"/>
                  <a:gd name="connsiteY67" fmla="*/ 177527 h 390559"/>
                  <a:gd name="connsiteX68" fmla="*/ 217968 w 343528"/>
                  <a:gd name="connsiteY68" fmla="*/ 172053 h 390559"/>
                  <a:gd name="connsiteX69" fmla="*/ 185420 w 343528"/>
                  <a:gd name="connsiteY69" fmla="*/ 128264 h 390559"/>
                  <a:gd name="connsiteX70" fmla="*/ 185420 w 343528"/>
                  <a:gd name="connsiteY70" fmla="*/ 73527 h 390559"/>
                  <a:gd name="connsiteX71" fmla="*/ 188811 w 343528"/>
                  <a:gd name="connsiteY71" fmla="*/ 71474 h 390559"/>
                  <a:gd name="connsiteX72" fmla="*/ 250591 w 343528"/>
                  <a:gd name="connsiteY72" fmla="*/ 21490 h 390559"/>
                  <a:gd name="connsiteX73" fmla="*/ 181551 w 343528"/>
                  <a:gd name="connsiteY73" fmla="*/ 75215 h 390559"/>
                  <a:gd name="connsiteX74" fmla="*/ 218726 w 343528"/>
                  <a:gd name="connsiteY74" fmla="*/ 177292 h 390559"/>
                  <a:gd name="connsiteX75" fmla="*/ 245280 w 343528"/>
                  <a:gd name="connsiteY75" fmla="*/ 182665 h 390559"/>
                  <a:gd name="connsiteX76" fmla="*/ 314320 w 343528"/>
                  <a:gd name="connsiteY76" fmla="*/ 128940 h 390559"/>
                  <a:gd name="connsiteX77" fmla="*/ 319631 w 343528"/>
                  <a:gd name="connsiteY77" fmla="*/ 69842 h 390559"/>
                  <a:gd name="connsiteX78" fmla="*/ 277145 w 343528"/>
                  <a:gd name="connsiteY78" fmla="*/ 26862 h 390559"/>
                  <a:gd name="connsiteX79" fmla="*/ 250591 w 343528"/>
                  <a:gd name="connsiteY79" fmla="*/ 21490 h 390559"/>
                  <a:gd name="connsiteX80" fmla="*/ 250591 w 343528"/>
                  <a:gd name="connsiteY80" fmla="*/ 0 h 390559"/>
                  <a:gd name="connsiteX81" fmla="*/ 287766 w 343528"/>
                  <a:gd name="connsiteY81" fmla="*/ 10745 h 390559"/>
                  <a:gd name="connsiteX82" fmla="*/ 335563 w 343528"/>
                  <a:gd name="connsiteY82" fmla="*/ 64470 h 390559"/>
                  <a:gd name="connsiteX83" fmla="*/ 335563 w 343528"/>
                  <a:gd name="connsiteY83" fmla="*/ 139685 h 390559"/>
                  <a:gd name="connsiteX84" fmla="*/ 245280 w 343528"/>
                  <a:gd name="connsiteY84" fmla="*/ 204155 h 390559"/>
                  <a:gd name="connsiteX85" fmla="*/ 226693 w 343528"/>
                  <a:gd name="connsiteY85" fmla="*/ 201469 h 390559"/>
                  <a:gd name="connsiteX86" fmla="*/ 210039 w 343528"/>
                  <a:gd name="connsiteY86" fmla="*/ 199062 h 390559"/>
                  <a:gd name="connsiteX87" fmla="*/ 218955 w 343528"/>
                  <a:gd name="connsiteY87" fmla="*/ 204156 h 390559"/>
                  <a:gd name="connsiteX88" fmla="*/ 218955 w 343528"/>
                  <a:gd name="connsiteY88" fmla="*/ 207115 h 390559"/>
                  <a:gd name="connsiteX89" fmla="*/ 198242 w 343528"/>
                  <a:gd name="connsiteY89" fmla="*/ 198239 h 390559"/>
                  <a:gd name="connsiteX90" fmla="*/ 198242 w 343528"/>
                  <a:gd name="connsiteY90" fmla="*/ 192322 h 390559"/>
                  <a:gd name="connsiteX91" fmla="*/ 203052 w 343528"/>
                  <a:gd name="connsiteY91" fmla="*/ 195070 h 390559"/>
                  <a:gd name="connsiteX92" fmla="*/ 177485 w 343528"/>
                  <a:gd name="connsiteY92" fmla="*/ 176285 h 390559"/>
                  <a:gd name="connsiteX93" fmla="*/ 160308 w 343528"/>
                  <a:gd name="connsiteY93" fmla="*/ 64470 h 390559"/>
                  <a:gd name="connsiteX94" fmla="*/ 250591 w 343528"/>
                  <a:gd name="connsiteY94" fmla="*/ 0 h 39055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43528" h="390559">
                    <a:moveTo>
                      <a:pt x="158791" y="289960"/>
                    </a:moveTo>
                    <a:cubicBezTo>
                      <a:pt x="169640" y="289960"/>
                      <a:pt x="175066" y="289960"/>
                      <a:pt x="180490" y="295384"/>
                    </a:cubicBezTo>
                    <a:cubicBezTo>
                      <a:pt x="180490" y="295384"/>
                      <a:pt x="180490" y="295384"/>
                      <a:pt x="175066" y="311657"/>
                    </a:cubicBezTo>
                    <a:cubicBezTo>
                      <a:pt x="169640" y="317082"/>
                      <a:pt x="164216" y="322506"/>
                      <a:pt x="158791" y="317082"/>
                    </a:cubicBezTo>
                    <a:cubicBezTo>
                      <a:pt x="153366" y="317082"/>
                      <a:pt x="147942" y="306233"/>
                      <a:pt x="153366" y="300809"/>
                    </a:cubicBezTo>
                    <a:cubicBezTo>
                      <a:pt x="153366" y="300809"/>
                      <a:pt x="153366" y="300809"/>
                      <a:pt x="158791" y="289960"/>
                    </a:cubicBezTo>
                    <a:close/>
                    <a:moveTo>
                      <a:pt x="214516" y="224867"/>
                    </a:moveTo>
                    <a:cubicBezTo>
                      <a:pt x="219694" y="224867"/>
                      <a:pt x="224872" y="230193"/>
                      <a:pt x="224872" y="235518"/>
                    </a:cubicBezTo>
                    <a:cubicBezTo>
                      <a:pt x="224872" y="246170"/>
                      <a:pt x="219694" y="251495"/>
                      <a:pt x="214516" y="251495"/>
                    </a:cubicBezTo>
                    <a:cubicBezTo>
                      <a:pt x="214516" y="251495"/>
                      <a:pt x="214516" y="251495"/>
                      <a:pt x="204159" y="251495"/>
                    </a:cubicBezTo>
                    <a:cubicBezTo>
                      <a:pt x="204159" y="251495"/>
                      <a:pt x="204159" y="251495"/>
                      <a:pt x="214516" y="224867"/>
                    </a:cubicBezTo>
                    <a:close/>
                    <a:moveTo>
                      <a:pt x="186830" y="213032"/>
                    </a:moveTo>
                    <a:cubicBezTo>
                      <a:pt x="186830" y="213032"/>
                      <a:pt x="186830" y="213032"/>
                      <a:pt x="207119" y="224127"/>
                    </a:cubicBezTo>
                    <a:cubicBezTo>
                      <a:pt x="207119" y="224127"/>
                      <a:pt x="207119" y="224127"/>
                      <a:pt x="196975" y="257413"/>
                    </a:cubicBezTo>
                    <a:cubicBezTo>
                      <a:pt x="191902" y="257413"/>
                      <a:pt x="191902" y="257413"/>
                      <a:pt x="191902" y="257413"/>
                    </a:cubicBezTo>
                    <a:cubicBezTo>
                      <a:pt x="186830" y="257413"/>
                      <a:pt x="181758" y="257413"/>
                      <a:pt x="171613" y="257413"/>
                    </a:cubicBezTo>
                    <a:cubicBezTo>
                      <a:pt x="171613" y="257413"/>
                      <a:pt x="171613" y="257413"/>
                      <a:pt x="186830" y="213032"/>
                    </a:cubicBezTo>
                    <a:close/>
                    <a:moveTo>
                      <a:pt x="101858" y="211836"/>
                    </a:moveTo>
                    <a:cubicBezTo>
                      <a:pt x="106518" y="209813"/>
                      <a:pt x="111844" y="209813"/>
                      <a:pt x="117170" y="212510"/>
                    </a:cubicBezTo>
                    <a:cubicBezTo>
                      <a:pt x="117170" y="212510"/>
                      <a:pt x="117170" y="212510"/>
                      <a:pt x="133148" y="217906"/>
                    </a:cubicBezTo>
                    <a:cubicBezTo>
                      <a:pt x="138474" y="217906"/>
                      <a:pt x="143800" y="223301"/>
                      <a:pt x="143800" y="228697"/>
                    </a:cubicBezTo>
                    <a:cubicBezTo>
                      <a:pt x="143800" y="228697"/>
                      <a:pt x="143800" y="228697"/>
                      <a:pt x="181082" y="223301"/>
                    </a:cubicBezTo>
                    <a:cubicBezTo>
                      <a:pt x="181082" y="223301"/>
                      <a:pt x="181082" y="223301"/>
                      <a:pt x="170429" y="250278"/>
                    </a:cubicBezTo>
                    <a:cubicBezTo>
                      <a:pt x="170429" y="250278"/>
                      <a:pt x="170429" y="250278"/>
                      <a:pt x="154452" y="250278"/>
                    </a:cubicBezTo>
                    <a:cubicBezTo>
                      <a:pt x="154452" y="250278"/>
                      <a:pt x="154452" y="250278"/>
                      <a:pt x="154452" y="255674"/>
                    </a:cubicBezTo>
                    <a:cubicBezTo>
                      <a:pt x="154452" y="255674"/>
                      <a:pt x="154452" y="255674"/>
                      <a:pt x="202385" y="261069"/>
                    </a:cubicBezTo>
                    <a:cubicBezTo>
                      <a:pt x="207711" y="261069"/>
                      <a:pt x="213037" y="266465"/>
                      <a:pt x="213037" y="277255"/>
                    </a:cubicBezTo>
                    <a:cubicBezTo>
                      <a:pt x="213037" y="282651"/>
                      <a:pt x="207711" y="288046"/>
                      <a:pt x="202385" y="288046"/>
                    </a:cubicBezTo>
                    <a:cubicBezTo>
                      <a:pt x="202385" y="288046"/>
                      <a:pt x="202385" y="288046"/>
                      <a:pt x="143800" y="277255"/>
                    </a:cubicBezTo>
                    <a:cubicBezTo>
                      <a:pt x="143800" y="277255"/>
                      <a:pt x="138474" y="277255"/>
                      <a:pt x="138474" y="271860"/>
                    </a:cubicBezTo>
                    <a:cubicBezTo>
                      <a:pt x="138474" y="271860"/>
                      <a:pt x="138474" y="271860"/>
                      <a:pt x="127822" y="298837"/>
                    </a:cubicBezTo>
                    <a:cubicBezTo>
                      <a:pt x="127822" y="298837"/>
                      <a:pt x="127822" y="298837"/>
                      <a:pt x="159778" y="374373"/>
                    </a:cubicBezTo>
                    <a:cubicBezTo>
                      <a:pt x="159778" y="379768"/>
                      <a:pt x="154452" y="390559"/>
                      <a:pt x="149126" y="390559"/>
                    </a:cubicBezTo>
                    <a:cubicBezTo>
                      <a:pt x="149126" y="390559"/>
                      <a:pt x="143800" y="390559"/>
                      <a:pt x="143800" y="390559"/>
                    </a:cubicBezTo>
                    <a:cubicBezTo>
                      <a:pt x="138474" y="390559"/>
                      <a:pt x="133148" y="390559"/>
                      <a:pt x="127822" y="385164"/>
                    </a:cubicBezTo>
                    <a:cubicBezTo>
                      <a:pt x="127822" y="385164"/>
                      <a:pt x="127822" y="385164"/>
                      <a:pt x="106518" y="320419"/>
                    </a:cubicBezTo>
                    <a:cubicBezTo>
                      <a:pt x="106518" y="320419"/>
                      <a:pt x="101192" y="320419"/>
                      <a:pt x="101192" y="320419"/>
                    </a:cubicBezTo>
                    <a:cubicBezTo>
                      <a:pt x="101192" y="320419"/>
                      <a:pt x="101192" y="320419"/>
                      <a:pt x="95866" y="315023"/>
                    </a:cubicBezTo>
                    <a:cubicBezTo>
                      <a:pt x="95866" y="315023"/>
                      <a:pt x="95866" y="315023"/>
                      <a:pt x="79889" y="347396"/>
                    </a:cubicBezTo>
                    <a:cubicBezTo>
                      <a:pt x="79889" y="352791"/>
                      <a:pt x="74563" y="358187"/>
                      <a:pt x="69237" y="358187"/>
                    </a:cubicBezTo>
                    <a:cubicBezTo>
                      <a:pt x="69237" y="358187"/>
                      <a:pt x="69237" y="358187"/>
                      <a:pt x="15978" y="358187"/>
                    </a:cubicBezTo>
                    <a:cubicBezTo>
                      <a:pt x="5326" y="358187"/>
                      <a:pt x="0" y="352791"/>
                      <a:pt x="0" y="342000"/>
                    </a:cubicBezTo>
                    <a:cubicBezTo>
                      <a:pt x="0" y="331210"/>
                      <a:pt x="5326" y="325814"/>
                      <a:pt x="15978" y="325814"/>
                    </a:cubicBezTo>
                    <a:cubicBezTo>
                      <a:pt x="15978" y="325814"/>
                      <a:pt x="15978" y="325814"/>
                      <a:pt x="58585" y="325814"/>
                    </a:cubicBezTo>
                    <a:cubicBezTo>
                      <a:pt x="58585" y="325814"/>
                      <a:pt x="58585" y="325814"/>
                      <a:pt x="69237" y="288046"/>
                    </a:cubicBezTo>
                    <a:cubicBezTo>
                      <a:pt x="69237" y="288046"/>
                      <a:pt x="69237" y="288046"/>
                      <a:pt x="90540" y="223301"/>
                    </a:cubicBezTo>
                    <a:cubicBezTo>
                      <a:pt x="93203" y="217906"/>
                      <a:pt x="97198" y="213859"/>
                      <a:pt x="101858" y="211836"/>
                    </a:cubicBezTo>
                    <a:close/>
                    <a:moveTo>
                      <a:pt x="197256" y="204157"/>
                    </a:moveTo>
                    <a:cubicBezTo>
                      <a:pt x="197256" y="204157"/>
                      <a:pt x="197256" y="204157"/>
                      <a:pt x="213530" y="209088"/>
                    </a:cubicBezTo>
                    <a:cubicBezTo>
                      <a:pt x="213530" y="214019"/>
                      <a:pt x="218954" y="214019"/>
                      <a:pt x="213530" y="218950"/>
                    </a:cubicBezTo>
                    <a:cubicBezTo>
                      <a:pt x="213530" y="218950"/>
                      <a:pt x="213530" y="218950"/>
                      <a:pt x="208105" y="218950"/>
                    </a:cubicBezTo>
                    <a:cubicBezTo>
                      <a:pt x="208105" y="218950"/>
                      <a:pt x="208105" y="218950"/>
                      <a:pt x="191831" y="214019"/>
                    </a:cubicBezTo>
                    <a:cubicBezTo>
                      <a:pt x="191831" y="214019"/>
                      <a:pt x="186406" y="209088"/>
                      <a:pt x="191831" y="209088"/>
                    </a:cubicBezTo>
                    <a:cubicBezTo>
                      <a:pt x="191831" y="204157"/>
                      <a:pt x="191831" y="204157"/>
                      <a:pt x="197256" y="204157"/>
                    </a:cubicBezTo>
                    <a:close/>
                    <a:moveTo>
                      <a:pt x="144984" y="159774"/>
                    </a:moveTo>
                    <a:cubicBezTo>
                      <a:pt x="159691" y="159774"/>
                      <a:pt x="171614" y="170371"/>
                      <a:pt x="171614" y="183444"/>
                    </a:cubicBezTo>
                    <a:cubicBezTo>
                      <a:pt x="171614" y="196517"/>
                      <a:pt x="159691" y="207114"/>
                      <a:pt x="144984" y="207114"/>
                    </a:cubicBezTo>
                    <a:cubicBezTo>
                      <a:pt x="130277" y="207114"/>
                      <a:pt x="118354" y="196517"/>
                      <a:pt x="118354" y="183444"/>
                    </a:cubicBezTo>
                    <a:cubicBezTo>
                      <a:pt x="118354" y="170371"/>
                      <a:pt x="130277" y="159774"/>
                      <a:pt x="144984" y="159774"/>
                    </a:cubicBezTo>
                    <a:close/>
                    <a:moveTo>
                      <a:pt x="188811" y="71474"/>
                    </a:moveTo>
                    <a:cubicBezTo>
                      <a:pt x="190845" y="70790"/>
                      <a:pt x="193557" y="70790"/>
                      <a:pt x="196270" y="73527"/>
                    </a:cubicBezTo>
                    <a:cubicBezTo>
                      <a:pt x="196270" y="73527"/>
                      <a:pt x="201694" y="79000"/>
                      <a:pt x="196270" y="79000"/>
                    </a:cubicBezTo>
                    <a:cubicBezTo>
                      <a:pt x="190845" y="95421"/>
                      <a:pt x="190845" y="111842"/>
                      <a:pt x="196270" y="128264"/>
                    </a:cubicBezTo>
                    <a:cubicBezTo>
                      <a:pt x="201694" y="139211"/>
                      <a:pt x="212544" y="150158"/>
                      <a:pt x="223393" y="155632"/>
                    </a:cubicBezTo>
                    <a:cubicBezTo>
                      <a:pt x="234242" y="161106"/>
                      <a:pt x="250516" y="161106"/>
                      <a:pt x="261365" y="155632"/>
                    </a:cubicBezTo>
                    <a:cubicBezTo>
                      <a:pt x="261365" y="155632"/>
                      <a:pt x="266790" y="161106"/>
                      <a:pt x="266790" y="161106"/>
                    </a:cubicBezTo>
                    <a:cubicBezTo>
                      <a:pt x="272214" y="166579"/>
                      <a:pt x="266790" y="172053"/>
                      <a:pt x="261365" y="172053"/>
                    </a:cubicBezTo>
                    <a:cubicBezTo>
                      <a:pt x="255940" y="172053"/>
                      <a:pt x="250516" y="177527"/>
                      <a:pt x="245091" y="177527"/>
                    </a:cubicBezTo>
                    <a:cubicBezTo>
                      <a:pt x="234242" y="177527"/>
                      <a:pt x="228817" y="172053"/>
                      <a:pt x="217968" y="172053"/>
                    </a:cubicBezTo>
                    <a:cubicBezTo>
                      <a:pt x="201694" y="161106"/>
                      <a:pt x="190845" y="150158"/>
                      <a:pt x="185420" y="128264"/>
                    </a:cubicBezTo>
                    <a:cubicBezTo>
                      <a:pt x="174571" y="111842"/>
                      <a:pt x="174571" y="95421"/>
                      <a:pt x="185420" y="73527"/>
                    </a:cubicBezTo>
                    <a:cubicBezTo>
                      <a:pt x="185420" y="73527"/>
                      <a:pt x="186777" y="72158"/>
                      <a:pt x="188811" y="71474"/>
                    </a:cubicBezTo>
                    <a:close/>
                    <a:moveTo>
                      <a:pt x="250591" y="21490"/>
                    </a:moveTo>
                    <a:cubicBezTo>
                      <a:pt x="224037" y="21490"/>
                      <a:pt x="192173" y="42980"/>
                      <a:pt x="181551" y="75215"/>
                    </a:cubicBezTo>
                    <a:cubicBezTo>
                      <a:pt x="160308" y="112822"/>
                      <a:pt x="181551" y="161175"/>
                      <a:pt x="218726" y="177292"/>
                    </a:cubicBezTo>
                    <a:cubicBezTo>
                      <a:pt x="224037" y="182665"/>
                      <a:pt x="234659" y="182665"/>
                      <a:pt x="245280" y="182665"/>
                    </a:cubicBezTo>
                    <a:cubicBezTo>
                      <a:pt x="277145" y="182665"/>
                      <a:pt x="303698" y="161175"/>
                      <a:pt x="314320" y="128940"/>
                    </a:cubicBezTo>
                    <a:cubicBezTo>
                      <a:pt x="324941" y="112822"/>
                      <a:pt x="324941" y="91332"/>
                      <a:pt x="319631" y="69842"/>
                    </a:cubicBezTo>
                    <a:cubicBezTo>
                      <a:pt x="309009" y="48352"/>
                      <a:pt x="298388" y="37607"/>
                      <a:pt x="277145" y="26862"/>
                    </a:cubicBezTo>
                    <a:cubicBezTo>
                      <a:pt x="271834" y="21490"/>
                      <a:pt x="261212" y="21490"/>
                      <a:pt x="250591" y="21490"/>
                    </a:cubicBezTo>
                    <a:close/>
                    <a:moveTo>
                      <a:pt x="250591" y="0"/>
                    </a:moveTo>
                    <a:cubicBezTo>
                      <a:pt x="266523" y="0"/>
                      <a:pt x="277145" y="5372"/>
                      <a:pt x="287766" y="10745"/>
                    </a:cubicBezTo>
                    <a:cubicBezTo>
                      <a:pt x="309009" y="16117"/>
                      <a:pt x="330252" y="37607"/>
                      <a:pt x="335563" y="64470"/>
                    </a:cubicBezTo>
                    <a:cubicBezTo>
                      <a:pt x="346184" y="85960"/>
                      <a:pt x="346184" y="112822"/>
                      <a:pt x="335563" y="139685"/>
                    </a:cubicBezTo>
                    <a:cubicBezTo>
                      <a:pt x="319631" y="177292"/>
                      <a:pt x="282455" y="204155"/>
                      <a:pt x="245280" y="204155"/>
                    </a:cubicBezTo>
                    <a:cubicBezTo>
                      <a:pt x="239969" y="204155"/>
                      <a:pt x="233331" y="202812"/>
                      <a:pt x="226693" y="201469"/>
                    </a:cubicBezTo>
                    <a:lnTo>
                      <a:pt x="210039" y="199062"/>
                    </a:lnTo>
                    <a:lnTo>
                      <a:pt x="218955" y="204156"/>
                    </a:lnTo>
                    <a:lnTo>
                      <a:pt x="218955" y="207115"/>
                    </a:lnTo>
                    <a:lnTo>
                      <a:pt x="198242" y="198239"/>
                    </a:lnTo>
                    <a:lnTo>
                      <a:pt x="198242" y="192322"/>
                    </a:lnTo>
                    <a:lnTo>
                      <a:pt x="203052" y="195070"/>
                    </a:lnTo>
                    <a:lnTo>
                      <a:pt x="177485" y="176285"/>
                    </a:lnTo>
                    <a:cubicBezTo>
                      <a:pt x="152342" y="148079"/>
                      <a:pt x="144376" y="104764"/>
                      <a:pt x="160308" y="64470"/>
                    </a:cubicBezTo>
                    <a:cubicBezTo>
                      <a:pt x="176240" y="26862"/>
                      <a:pt x="213416" y="0"/>
                      <a:pt x="25059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7" name="íšḻíḓé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6923247" y="4362651"/>
                <a:ext cx="301486" cy="383137"/>
              </a:xfrm>
              <a:custGeom>
                <a:gdLst>
                  <a:gd name="connsiteX0" fmla="*/ 100495 w 301486"/>
                  <a:gd name="connsiteY0" fmla="*/ 207271 h 383137"/>
                  <a:gd name="connsiteX1" fmla="*/ 125619 w 301486"/>
                  <a:gd name="connsiteY1" fmla="*/ 229255 h 383137"/>
                  <a:gd name="connsiteX2" fmla="*/ 100495 w 301486"/>
                  <a:gd name="connsiteY2" fmla="*/ 251239 h 383137"/>
                  <a:gd name="connsiteX3" fmla="*/ 75371 w 301486"/>
                  <a:gd name="connsiteY3" fmla="*/ 229255 h 383137"/>
                  <a:gd name="connsiteX4" fmla="*/ 100495 w 301486"/>
                  <a:gd name="connsiteY4" fmla="*/ 207271 h 383137"/>
                  <a:gd name="connsiteX5" fmla="*/ 149171 w 301486"/>
                  <a:gd name="connsiteY5" fmla="*/ 200990 h 383137"/>
                  <a:gd name="connsiteX6" fmla="*/ 166444 w 301486"/>
                  <a:gd name="connsiteY6" fmla="*/ 212374 h 383137"/>
                  <a:gd name="connsiteX7" fmla="*/ 166444 w 301486"/>
                  <a:gd name="connsiteY7" fmla="*/ 252219 h 383137"/>
                  <a:gd name="connsiteX8" fmla="*/ 160686 w 301486"/>
                  <a:gd name="connsiteY8" fmla="*/ 263603 h 383137"/>
                  <a:gd name="connsiteX9" fmla="*/ 131899 w 301486"/>
                  <a:gd name="connsiteY9" fmla="*/ 286372 h 383137"/>
                  <a:gd name="connsiteX10" fmla="*/ 131899 w 301486"/>
                  <a:gd name="connsiteY10" fmla="*/ 309140 h 383137"/>
                  <a:gd name="connsiteX11" fmla="*/ 149171 w 301486"/>
                  <a:gd name="connsiteY11" fmla="*/ 309140 h 383137"/>
                  <a:gd name="connsiteX12" fmla="*/ 160686 w 301486"/>
                  <a:gd name="connsiteY12" fmla="*/ 320524 h 383137"/>
                  <a:gd name="connsiteX13" fmla="*/ 160686 w 301486"/>
                  <a:gd name="connsiteY13" fmla="*/ 366061 h 383137"/>
                  <a:gd name="connsiteX14" fmla="*/ 149171 w 301486"/>
                  <a:gd name="connsiteY14" fmla="*/ 383137 h 383137"/>
                  <a:gd name="connsiteX15" fmla="*/ 137656 w 301486"/>
                  <a:gd name="connsiteY15" fmla="*/ 366061 h 383137"/>
                  <a:gd name="connsiteX16" fmla="*/ 137656 w 301486"/>
                  <a:gd name="connsiteY16" fmla="*/ 337600 h 383137"/>
                  <a:gd name="connsiteX17" fmla="*/ 108868 w 301486"/>
                  <a:gd name="connsiteY17" fmla="*/ 337600 h 383137"/>
                  <a:gd name="connsiteX18" fmla="*/ 108868 w 301486"/>
                  <a:gd name="connsiteY18" fmla="*/ 366061 h 383137"/>
                  <a:gd name="connsiteX19" fmla="*/ 97353 w 301486"/>
                  <a:gd name="connsiteY19" fmla="*/ 383137 h 383137"/>
                  <a:gd name="connsiteX20" fmla="*/ 39778 w 301486"/>
                  <a:gd name="connsiteY20" fmla="*/ 383137 h 383137"/>
                  <a:gd name="connsiteX21" fmla="*/ 28263 w 301486"/>
                  <a:gd name="connsiteY21" fmla="*/ 366061 h 383137"/>
                  <a:gd name="connsiteX22" fmla="*/ 39778 w 301486"/>
                  <a:gd name="connsiteY22" fmla="*/ 354677 h 383137"/>
                  <a:gd name="connsiteX23" fmla="*/ 80081 w 301486"/>
                  <a:gd name="connsiteY23" fmla="*/ 354677 h 383137"/>
                  <a:gd name="connsiteX24" fmla="*/ 80081 w 301486"/>
                  <a:gd name="connsiteY24" fmla="*/ 337600 h 383137"/>
                  <a:gd name="connsiteX25" fmla="*/ 80081 w 301486"/>
                  <a:gd name="connsiteY25" fmla="*/ 292064 h 383137"/>
                  <a:gd name="connsiteX26" fmla="*/ 57050 w 301486"/>
                  <a:gd name="connsiteY26" fmla="*/ 280680 h 383137"/>
                  <a:gd name="connsiteX27" fmla="*/ 45535 w 301486"/>
                  <a:gd name="connsiteY27" fmla="*/ 269295 h 383137"/>
                  <a:gd name="connsiteX28" fmla="*/ 34020 w 301486"/>
                  <a:gd name="connsiteY28" fmla="*/ 235143 h 383137"/>
                  <a:gd name="connsiteX29" fmla="*/ 45535 w 301486"/>
                  <a:gd name="connsiteY29" fmla="*/ 218067 h 383137"/>
                  <a:gd name="connsiteX30" fmla="*/ 62808 w 301486"/>
                  <a:gd name="connsiteY30" fmla="*/ 229451 h 383137"/>
                  <a:gd name="connsiteX31" fmla="*/ 68566 w 301486"/>
                  <a:gd name="connsiteY31" fmla="*/ 257911 h 383137"/>
                  <a:gd name="connsiteX32" fmla="*/ 108868 w 301486"/>
                  <a:gd name="connsiteY32" fmla="*/ 269295 h 383137"/>
                  <a:gd name="connsiteX33" fmla="*/ 137656 w 301486"/>
                  <a:gd name="connsiteY33" fmla="*/ 246527 h 383137"/>
                  <a:gd name="connsiteX34" fmla="*/ 137656 w 301486"/>
                  <a:gd name="connsiteY34" fmla="*/ 212374 h 383137"/>
                  <a:gd name="connsiteX35" fmla="*/ 149171 w 301486"/>
                  <a:gd name="connsiteY35" fmla="*/ 200990 h 383137"/>
                  <a:gd name="connsiteX36" fmla="*/ 216858 w 301486"/>
                  <a:gd name="connsiteY36" fmla="*/ 180424 h 383137"/>
                  <a:gd name="connsiteX37" fmla="*/ 228428 w 301486"/>
                  <a:gd name="connsiteY37" fmla="*/ 184676 h 383137"/>
                  <a:gd name="connsiteX38" fmla="*/ 268924 w 301486"/>
                  <a:gd name="connsiteY38" fmla="*/ 230038 h 383137"/>
                  <a:gd name="connsiteX39" fmla="*/ 274709 w 301486"/>
                  <a:gd name="connsiteY39" fmla="*/ 247049 h 383137"/>
                  <a:gd name="connsiteX40" fmla="*/ 268924 w 301486"/>
                  <a:gd name="connsiteY40" fmla="*/ 292411 h 383137"/>
                  <a:gd name="connsiteX41" fmla="*/ 257354 w 301486"/>
                  <a:gd name="connsiteY41" fmla="*/ 303752 h 383137"/>
                  <a:gd name="connsiteX42" fmla="*/ 286279 w 301486"/>
                  <a:gd name="connsiteY42" fmla="*/ 360454 h 383137"/>
                  <a:gd name="connsiteX43" fmla="*/ 280494 w 301486"/>
                  <a:gd name="connsiteY43" fmla="*/ 377465 h 383137"/>
                  <a:gd name="connsiteX44" fmla="*/ 263139 w 301486"/>
                  <a:gd name="connsiteY44" fmla="*/ 371795 h 383137"/>
                  <a:gd name="connsiteX45" fmla="*/ 239998 w 301486"/>
                  <a:gd name="connsiteY45" fmla="*/ 332103 h 383137"/>
                  <a:gd name="connsiteX46" fmla="*/ 228428 w 301486"/>
                  <a:gd name="connsiteY46" fmla="*/ 371795 h 383137"/>
                  <a:gd name="connsiteX47" fmla="*/ 216858 w 301486"/>
                  <a:gd name="connsiteY47" fmla="*/ 383135 h 383137"/>
                  <a:gd name="connsiteX48" fmla="*/ 211073 w 301486"/>
                  <a:gd name="connsiteY48" fmla="*/ 383135 h 383137"/>
                  <a:gd name="connsiteX49" fmla="*/ 205288 w 301486"/>
                  <a:gd name="connsiteY49" fmla="*/ 366124 h 383137"/>
                  <a:gd name="connsiteX50" fmla="*/ 205288 w 301486"/>
                  <a:gd name="connsiteY50" fmla="*/ 354784 h 383137"/>
                  <a:gd name="connsiteX51" fmla="*/ 216858 w 301486"/>
                  <a:gd name="connsiteY51" fmla="*/ 309422 h 383137"/>
                  <a:gd name="connsiteX52" fmla="*/ 228428 w 301486"/>
                  <a:gd name="connsiteY52" fmla="*/ 258390 h 383137"/>
                  <a:gd name="connsiteX53" fmla="*/ 222643 w 301486"/>
                  <a:gd name="connsiteY53" fmla="*/ 258390 h 383137"/>
                  <a:gd name="connsiteX54" fmla="*/ 193717 w 301486"/>
                  <a:gd name="connsiteY54" fmla="*/ 241379 h 383137"/>
                  <a:gd name="connsiteX55" fmla="*/ 187932 w 301486"/>
                  <a:gd name="connsiteY55" fmla="*/ 224368 h 383137"/>
                  <a:gd name="connsiteX56" fmla="*/ 205288 w 301486"/>
                  <a:gd name="connsiteY56" fmla="*/ 218698 h 383137"/>
                  <a:gd name="connsiteX57" fmla="*/ 234213 w 301486"/>
                  <a:gd name="connsiteY57" fmla="*/ 230038 h 383137"/>
                  <a:gd name="connsiteX58" fmla="*/ 205288 w 301486"/>
                  <a:gd name="connsiteY58" fmla="*/ 201687 h 383137"/>
                  <a:gd name="connsiteX59" fmla="*/ 205288 w 301486"/>
                  <a:gd name="connsiteY59" fmla="*/ 184676 h 383137"/>
                  <a:gd name="connsiteX60" fmla="*/ 216858 w 301486"/>
                  <a:gd name="connsiteY60" fmla="*/ 180424 h 383137"/>
                  <a:gd name="connsiteX61" fmla="*/ 279502 w 301486"/>
                  <a:gd name="connsiteY61" fmla="*/ 172725 h 383137"/>
                  <a:gd name="connsiteX62" fmla="*/ 301486 w 301486"/>
                  <a:gd name="connsiteY62" fmla="*/ 194709 h 383137"/>
                  <a:gd name="connsiteX63" fmla="*/ 279502 w 301486"/>
                  <a:gd name="connsiteY63" fmla="*/ 216693 h 383137"/>
                  <a:gd name="connsiteX64" fmla="*/ 257518 w 301486"/>
                  <a:gd name="connsiteY64" fmla="*/ 194709 h 383137"/>
                  <a:gd name="connsiteX65" fmla="*/ 279502 w 301486"/>
                  <a:gd name="connsiteY65" fmla="*/ 172725 h 383137"/>
                  <a:gd name="connsiteX66" fmla="*/ 211667 w 301486"/>
                  <a:gd name="connsiteY66" fmla="*/ 98251 h 383137"/>
                  <a:gd name="connsiteX67" fmla="*/ 211667 w 301486"/>
                  <a:gd name="connsiteY67" fmla="*/ 115299 h 383137"/>
                  <a:gd name="connsiteX68" fmla="*/ 228626 w 301486"/>
                  <a:gd name="connsiteY68" fmla="*/ 115299 h 383137"/>
                  <a:gd name="connsiteX69" fmla="*/ 228626 w 301486"/>
                  <a:gd name="connsiteY69" fmla="*/ 98251 h 383137"/>
                  <a:gd name="connsiteX70" fmla="*/ 211667 w 301486"/>
                  <a:gd name="connsiteY70" fmla="*/ 98251 h 383137"/>
                  <a:gd name="connsiteX71" fmla="*/ 80606 w 301486"/>
                  <a:gd name="connsiteY71" fmla="*/ 79939 h 383137"/>
                  <a:gd name="connsiteX72" fmla="*/ 80606 w 301486"/>
                  <a:gd name="connsiteY72" fmla="*/ 108489 h 383137"/>
                  <a:gd name="connsiteX73" fmla="*/ 115151 w 301486"/>
                  <a:gd name="connsiteY73" fmla="*/ 108489 h 383137"/>
                  <a:gd name="connsiteX74" fmla="*/ 115151 w 301486"/>
                  <a:gd name="connsiteY74" fmla="*/ 79939 h 383137"/>
                  <a:gd name="connsiteX75" fmla="*/ 80606 w 301486"/>
                  <a:gd name="connsiteY75" fmla="*/ 79939 h 383137"/>
                  <a:gd name="connsiteX76" fmla="*/ 211667 w 301486"/>
                  <a:gd name="connsiteY76" fmla="*/ 47106 h 383137"/>
                  <a:gd name="connsiteX77" fmla="*/ 217320 w 301486"/>
                  <a:gd name="connsiteY77" fmla="*/ 58472 h 383137"/>
                  <a:gd name="connsiteX78" fmla="*/ 222973 w 301486"/>
                  <a:gd name="connsiteY78" fmla="*/ 58472 h 383137"/>
                  <a:gd name="connsiteX79" fmla="*/ 228626 w 301486"/>
                  <a:gd name="connsiteY79" fmla="*/ 47106 h 383137"/>
                  <a:gd name="connsiteX80" fmla="*/ 245584 w 301486"/>
                  <a:gd name="connsiteY80" fmla="*/ 52789 h 383137"/>
                  <a:gd name="connsiteX81" fmla="*/ 245584 w 301486"/>
                  <a:gd name="connsiteY81" fmla="*/ 64155 h 383137"/>
                  <a:gd name="connsiteX82" fmla="*/ 256890 w 301486"/>
                  <a:gd name="connsiteY82" fmla="*/ 58472 h 383137"/>
                  <a:gd name="connsiteX83" fmla="*/ 262543 w 301486"/>
                  <a:gd name="connsiteY83" fmla="*/ 64155 h 383137"/>
                  <a:gd name="connsiteX84" fmla="*/ 268196 w 301486"/>
                  <a:gd name="connsiteY84" fmla="*/ 69837 h 383137"/>
                  <a:gd name="connsiteX85" fmla="*/ 262543 w 301486"/>
                  <a:gd name="connsiteY85" fmla="*/ 81203 h 383137"/>
                  <a:gd name="connsiteX86" fmla="*/ 273848 w 301486"/>
                  <a:gd name="connsiteY86" fmla="*/ 86886 h 383137"/>
                  <a:gd name="connsiteX87" fmla="*/ 279501 w 301486"/>
                  <a:gd name="connsiteY87" fmla="*/ 98251 h 383137"/>
                  <a:gd name="connsiteX88" fmla="*/ 268196 w 301486"/>
                  <a:gd name="connsiteY88" fmla="*/ 103934 h 383137"/>
                  <a:gd name="connsiteX89" fmla="*/ 268196 w 301486"/>
                  <a:gd name="connsiteY89" fmla="*/ 109617 h 383137"/>
                  <a:gd name="connsiteX90" fmla="*/ 279501 w 301486"/>
                  <a:gd name="connsiteY90" fmla="*/ 115299 h 383137"/>
                  <a:gd name="connsiteX91" fmla="*/ 273848 w 301486"/>
                  <a:gd name="connsiteY91" fmla="*/ 126665 h 383137"/>
                  <a:gd name="connsiteX92" fmla="*/ 262543 w 301486"/>
                  <a:gd name="connsiteY92" fmla="*/ 126665 h 383137"/>
                  <a:gd name="connsiteX93" fmla="*/ 262543 w 301486"/>
                  <a:gd name="connsiteY93" fmla="*/ 132348 h 383137"/>
                  <a:gd name="connsiteX94" fmla="*/ 268196 w 301486"/>
                  <a:gd name="connsiteY94" fmla="*/ 143713 h 383137"/>
                  <a:gd name="connsiteX95" fmla="*/ 262543 w 301486"/>
                  <a:gd name="connsiteY95" fmla="*/ 149396 h 383137"/>
                  <a:gd name="connsiteX96" fmla="*/ 256890 w 301486"/>
                  <a:gd name="connsiteY96" fmla="*/ 149396 h 383137"/>
                  <a:gd name="connsiteX97" fmla="*/ 245584 w 301486"/>
                  <a:gd name="connsiteY97" fmla="*/ 149396 h 383137"/>
                  <a:gd name="connsiteX98" fmla="*/ 245584 w 301486"/>
                  <a:gd name="connsiteY98" fmla="*/ 160761 h 383137"/>
                  <a:gd name="connsiteX99" fmla="*/ 228626 w 301486"/>
                  <a:gd name="connsiteY99" fmla="*/ 166444 h 383137"/>
                  <a:gd name="connsiteX100" fmla="*/ 222973 w 301486"/>
                  <a:gd name="connsiteY100" fmla="*/ 155079 h 383137"/>
                  <a:gd name="connsiteX101" fmla="*/ 217320 w 301486"/>
                  <a:gd name="connsiteY101" fmla="*/ 155079 h 383137"/>
                  <a:gd name="connsiteX102" fmla="*/ 211667 w 301486"/>
                  <a:gd name="connsiteY102" fmla="*/ 166444 h 383137"/>
                  <a:gd name="connsiteX103" fmla="*/ 200361 w 301486"/>
                  <a:gd name="connsiteY103" fmla="*/ 160761 h 383137"/>
                  <a:gd name="connsiteX104" fmla="*/ 200361 w 301486"/>
                  <a:gd name="connsiteY104" fmla="*/ 149396 h 383137"/>
                  <a:gd name="connsiteX105" fmla="*/ 194708 w 301486"/>
                  <a:gd name="connsiteY105" fmla="*/ 149396 h 383137"/>
                  <a:gd name="connsiteX106" fmla="*/ 183403 w 301486"/>
                  <a:gd name="connsiteY106" fmla="*/ 149396 h 383137"/>
                  <a:gd name="connsiteX107" fmla="*/ 177750 w 301486"/>
                  <a:gd name="connsiteY107" fmla="*/ 143713 h 383137"/>
                  <a:gd name="connsiteX108" fmla="*/ 177750 w 301486"/>
                  <a:gd name="connsiteY108" fmla="*/ 132348 h 383137"/>
                  <a:gd name="connsiteX109" fmla="*/ 177750 w 301486"/>
                  <a:gd name="connsiteY109" fmla="*/ 126665 h 383137"/>
                  <a:gd name="connsiteX110" fmla="*/ 166444 w 301486"/>
                  <a:gd name="connsiteY110" fmla="*/ 126665 h 383137"/>
                  <a:gd name="connsiteX111" fmla="*/ 166444 w 301486"/>
                  <a:gd name="connsiteY111" fmla="*/ 115299 h 383137"/>
                  <a:gd name="connsiteX112" fmla="*/ 172097 w 301486"/>
                  <a:gd name="connsiteY112" fmla="*/ 109617 h 383137"/>
                  <a:gd name="connsiteX113" fmla="*/ 172097 w 301486"/>
                  <a:gd name="connsiteY113" fmla="*/ 103934 h 383137"/>
                  <a:gd name="connsiteX114" fmla="*/ 166444 w 301486"/>
                  <a:gd name="connsiteY114" fmla="*/ 98251 h 383137"/>
                  <a:gd name="connsiteX115" fmla="*/ 166444 w 301486"/>
                  <a:gd name="connsiteY115" fmla="*/ 86886 h 383137"/>
                  <a:gd name="connsiteX116" fmla="*/ 177750 w 301486"/>
                  <a:gd name="connsiteY116" fmla="*/ 81203 h 383137"/>
                  <a:gd name="connsiteX117" fmla="*/ 177750 w 301486"/>
                  <a:gd name="connsiteY117" fmla="*/ 69837 h 383137"/>
                  <a:gd name="connsiteX118" fmla="*/ 183403 w 301486"/>
                  <a:gd name="connsiteY118" fmla="*/ 58472 h 383137"/>
                  <a:gd name="connsiteX119" fmla="*/ 194708 w 301486"/>
                  <a:gd name="connsiteY119" fmla="*/ 64155 h 383137"/>
                  <a:gd name="connsiteX120" fmla="*/ 200361 w 301486"/>
                  <a:gd name="connsiteY120" fmla="*/ 64155 h 383137"/>
                  <a:gd name="connsiteX121" fmla="*/ 200361 w 301486"/>
                  <a:gd name="connsiteY121" fmla="*/ 52789 h 383137"/>
                  <a:gd name="connsiteX122" fmla="*/ 211667 w 301486"/>
                  <a:gd name="connsiteY122" fmla="*/ 47106 h 383137"/>
                  <a:gd name="connsiteX123" fmla="*/ 86363 w 301486"/>
                  <a:gd name="connsiteY123" fmla="*/ 0 h 383137"/>
                  <a:gd name="connsiteX124" fmla="*/ 92121 w 301486"/>
                  <a:gd name="connsiteY124" fmla="*/ 11420 h 383137"/>
                  <a:gd name="connsiteX125" fmla="*/ 103636 w 301486"/>
                  <a:gd name="connsiteY125" fmla="*/ 11420 h 383137"/>
                  <a:gd name="connsiteX126" fmla="*/ 109394 w 301486"/>
                  <a:gd name="connsiteY126" fmla="*/ 0 h 383137"/>
                  <a:gd name="connsiteX127" fmla="*/ 132424 w 301486"/>
                  <a:gd name="connsiteY127" fmla="*/ 5710 h 383137"/>
                  <a:gd name="connsiteX128" fmla="*/ 138181 w 301486"/>
                  <a:gd name="connsiteY128" fmla="*/ 22840 h 383137"/>
                  <a:gd name="connsiteX129" fmla="*/ 143939 w 301486"/>
                  <a:gd name="connsiteY129" fmla="*/ 28549 h 383137"/>
                  <a:gd name="connsiteX130" fmla="*/ 161212 w 301486"/>
                  <a:gd name="connsiteY130" fmla="*/ 17130 h 383137"/>
                  <a:gd name="connsiteX131" fmla="*/ 166970 w 301486"/>
                  <a:gd name="connsiteY131" fmla="*/ 28549 h 383137"/>
                  <a:gd name="connsiteX132" fmla="*/ 172727 w 301486"/>
                  <a:gd name="connsiteY132" fmla="*/ 34259 h 383137"/>
                  <a:gd name="connsiteX133" fmla="*/ 166970 w 301486"/>
                  <a:gd name="connsiteY133" fmla="*/ 51390 h 383137"/>
                  <a:gd name="connsiteX134" fmla="*/ 172727 w 301486"/>
                  <a:gd name="connsiteY134" fmla="*/ 62810 h 383137"/>
                  <a:gd name="connsiteX135" fmla="*/ 166970 w 301486"/>
                  <a:gd name="connsiteY135" fmla="*/ 68520 h 383137"/>
                  <a:gd name="connsiteX136" fmla="*/ 166970 w 301486"/>
                  <a:gd name="connsiteY136" fmla="*/ 74229 h 383137"/>
                  <a:gd name="connsiteX137" fmla="*/ 161212 w 301486"/>
                  <a:gd name="connsiteY137" fmla="*/ 74229 h 383137"/>
                  <a:gd name="connsiteX138" fmla="*/ 155454 w 301486"/>
                  <a:gd name="connsiteY138" fmla="*/ 102779 h 383137"/>
                  <a:gd name="connsiteX139" fmla="*/ 161212 w 301486"/>
                  <a:gd name="connsiteY139" fmla="*/ 102779 h 383137"/>
                  <a:gd name="connsiteX140" fmla="*/ 155454 w 301486"/>
                  <a:gd name="connsiteY140" fmla="*/ 108489 h 383137"/>
                  <a:gd name="connsiteX141" fmla="*/ 161212 w 301486"/>
                  <a:gd name="connsiteY141" fmla="*/ 137039 h 383137"/>
                  <a:gd name="connsiteX142" fmla="*/ 166970 w 301486"/>
                  <a:gd name="connsiteY142" fmla="*/ 137039 h 383137"/>
                  <a:gd name="connsiteX143" fmla="*/ 166970 w 301486"/>
                  <a:gd name="connsiteY143" fmla="*/ 142749 h 383137"/>
                  <a:gd name="connsiteX144" fmla="*/ 172727 w 301486"/>
                  <a:gd name="connsiteY144" fmla="*/ 148459 h 383137"/>
                  <a:gd name="connsiteX145" fmla="*/ 172727 w 301486"/>
                  <a:gd name="connsiteY145" fmla="*/ 154169 h 383137"/>
                  <a:gd name="connsiteX146" fmla="*/ 166970 w 301486"/>
                  <a:gd name="connsiteY146" fmla="*/ 165588 h 383137"/>
                  <a:gd name="connsiteX147" fmla="*/ 155454 w 301486"/>
                  <a:gd name="connsiteY147" fmla="*/ 171298 h 383137"/>
                  <a:gd name="connsiteX148" fmla="*/ 143939 w 301486"/>
                  <a:gd name="connsiteY148" fmla="*/ 165588 h 383137"/>
                  <a:gd name="connsiteX149" fmla="*/ 132424 w 301486"/>
                  <a:gd name="connsiteY149" fmla="*/ 165588 h 383137"/>
                  <a:gd name="connsiteX150" fmla="*/ 132424 w 301486"/>
                  <a:gd name="connsiteY150" fmla="*/ 182718 h 383137"/>
                  <a:gd name="connsiteX151" fmla="*/ 109394 w 301486"/>
                  <a:gd name="connsiteY151" fmla="*/ 188428 h 383137"/>
                  <a:gd name="connsiteX152" fmla="*/ 103636 w 301486"/>
                  <a:gd name="connsiteY152" fmla="*/ 177008 h 383137"/>
                  <a:gd name="connsiteX153" fmla="*/ 92121 w 301486"/>
                  <a:gd name="connsiteY153" fmla="*/ 177008 h 383137"/>
                  <a:gd name="connsiteX154" fmla="*/ 86363 w 301486"/>
                  <a:gd name="connsiteY154" fmla="*/ 188428 h 383137"/>
                  <a:gd name="connsiteX155" fmla="*/ 63333 w 301486"/>
                  <a:gd name="connsiteY155" fmla="*/ 182718 h 383137"/>
                  <a:gd name="connsiteX156" fmla="*/ 63333 w 301486"/>
                  <a:gd name="connsiteY156" fmla="*/ 165588 h 383137"/>
                  <a:gd name="connsiteX157" fmla="*/ 51818 w 301486"/>
                  <a:gd name="connsiteY157" fmla="*/ 165588 h 383137"/>
                  <a:gd name="connsiteX158" fmla="*/ 40303 w 301486"/>
                  <a:gd name="connsiteY158" fmla="*/ 171298 h 383137"/>
                  <a:gd name="connsiteX159" fmla="*/ 28788 w 301486"/>
                  <a:gd name="connsiteY159" fmla="*/ 159879 h 383137"/>
                  <a:gd name="connsiteX160" fmla="*/ 23030 w 301486"/>
                  <a:gd name="connsiteY160" fmla="*/ 154169 h 383137"/>
                  <a:gd name="connsiteX161" fmla="*/ 28788 w 301486"/>
                  <a:gd name="connsiteY161" fmla="*/ 137039 h 383137"/>
                  <a:gd name="connsiteX162" fmla="*/ 23030 w 301486"/>
                  <a:gd name="connsiteY162" fmla="*/ 131329 h 383137"/>
                  <a:gd name="connsiteX163" fmla="*/ 5757 w 301486"/>
                  <a:gd name="connsiteY163" fmla="*/ 131329 h 383137"/>
                  <a:gd name="connsiteX164" fmla="*/ 0 w 301486"/>
                  <a:gd name="connsiteY164" fmla="*/ 108489 h 383137"/>
                  <a:gd name="connsiteX165" fmla="*/ 17272 w 301486"/>
                  <a:gd name="connsiteY165" fmla="*/ 97069 h 383137"/>
                  <a:gd name="connsiteX166" fmla="*/ 17272 w 301486"/>
                  <a:gd name="connsiteY166" fmla="*/ 91359 h 383137"/>
                  <a:gd name="connsiteX167" fmla="*/ 0 w 301486"/>
                  <a:gd name="connsiteY167" fmla="*/ 79939 h 383137"/>
                  <a:gd name="connsiteX168" fmla="*/ 5757 w 301486"/>
                  <a:gd name="connsiteY168" fmla="*/ 57100 h 383137"/>
                  <a:gd name="connsiteX169" fmla="*/ 23030 w 301486"/>
                  <a:gd name="connsiteY169" fmla="*/ 57100 h 383137"/>
                  <a:gd name="connsiteX170" fmla="*/ 28788 w 301486"/>
                  <a:gd name="connsiteY170" fmla="*/ 51390 h 383137"/>
                  <a:gd name="connsiteX171" fmla="*/ 23030 w 301486"/>
                  <a:gd name="connsiteY171" fmla="*/ 34259 h 383137"/>
                  <a:gd name="connsiteX172" fmla="*/ 28788 w 301486"/>
                  <a:gd name="connsiteY172" fmla="*/ 28549 h 383137"/>
                  <a:gd name="connsiteX173" fmla="*/ 40303 w 301486"/>
                  <a:gd name="connsiteY173" fmla="*/ 17130 h 383137"/>
                  <a:gd name="connsiteX174" fmla="*/ 51818 w 301486"/>
                  <a:gd name="connsiteY174" fmla="*/ 28549 h 383137"/>
                  <a:gd name="connsiteX175" fmla="*/ 63333 w 301486"/>
                  <a:gd name="connsiteY175" fmla="*/ 22840 h 383137"/>
                  <a:gd name="connsiteX176" fmla="*/ 63333 w 301486"/>
                  <a:gd name="connsiteY176" fmla="*/ 5710 h 383137"/>
                  <a:gd name="connsiteX177" fmla="*/ 86363 w 301486"/>
                  <a:gd name="connsiteY177" fmla="*/ 0 h 38313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</a:cxnLst>
                <a:rect l="l" t="t" r="r" b="b"/>
                <a:pathLst>
                  <a:path w="301486" h="383137">
                    <a:moveTo>
                      <a:pt x="100495" y="207271"/>
                    </a:moveTo>
                    <a:cubicBezTo>
                      <a:pt x="114371" y="207271"/>
                      <a:pt x="125619" y="217114"/>
                      <a:pt x="125619" y="229255"/>
                    </a:cubicBezTo>
                    <a:cubicBezTo>
                      <a:pt x="125619" y="241396"/>
                      <a:pt x="114371" y="251239"/>
                      <a:pt x="100495" y="251239"/>
                    </a:cubicBezTo>
                    <a:cubicBezTo>
                      <a:pt x="86619" y="251239"/>
                      <a:pt x="75371" y="241396"/>
                      <a:pt x="75371" y="229255"/>
                    </a:cubicBezTo>
                    <a:cubicBezTo>
                      <a:pt x="75371" y="217114"/>
                      <a:pt x="86619" y="207271"/>
                      <a:pt x="100495" y="207271"/>
                    </a:cubicBezTo>
                    <a:close/>
                    <a:moveTo>
                      <a:pt x="149171" y="200990"/>
                    </a:moveTo>
                    <a:cubicBezTo>
                      <a:pt x="160686" y="200990"/>
                      <a:pt x="166444" y="206682"/>
                      <a:pt x="166444" y="212374"/>
                    </a:cubicBezTo>
                    <a:cubicBezTo>
                      <a:pt x="166444" y="212374"/>
                      <a:pt x="166444" y="212374"/>
                      <a:pt x="166444" y="252219"/>
                    </a:cubicBezTo>
                    <a:cubicBezTo>
                      <a:pt x="166444" y="257911"/>
                      <a:pt x="160686" y="263603"/>
                      <a:pt x="160686" y="263603"/>
                    </a:cubicBezTo>
                    <a:cubicBezTo>
                      <a:pt x="160686" y="263603"/>
                      <a:pt x="160686" y="263603"/>
                      <a:pt x="131899" y="286372"/>
                    </a:cubicBezTo>
                    <a:cubicBezTo>
                      <a:pt x="131899" y="286372"/>
                      <a:pt x="131899" y="286372"/>
                      <a:pt x="131899" y="309140"/>
                    </a:cubicBezTo>
                    <a:cubicBezTo>
                      <a:pt x="131899" y="309140"/>
                      <a:pt x="131899" y="309140"/>
                      <a:pt x="149171" y="309140"/>
                    </a:cubicBezTo>
                    <a:cubicBezTo>
                      <a:pt x="154929" y="309140"/>
                      <a:pt x="160686" y="314832"/>
                      <a:pt x="160686" y="320524"/>
                    </a:cubicBezTo>
                    <a:cubicBezTo>
                      <a:pt x="160686" y="320524"/>
                      <a:pt x="160686" y="320524"/>
                      <a:pt x="160686" y="366061"/>
                    </a:cubicBezTo>
                    <a:cubicBezTo>
                      <a:pt x="160686" y="377445"/>
                      <a:pt x="154929" y="383137"/>
                      <a:pt x="149171" y="383137"/>
                    </a:cubicBezTo>
                    <a:cubicBezTo>
                      <a:pt x="143414" y="383137"/>
                      <a:pt x="137656" y="377445"/>
                      <a:pt x="137656" y="366061"/>
                    </a:cubicBezTo>
                    <a:cubicBezTo>
                      <a:pt x="137656" y="366061"/>
                      <a:pt x="137656" y="366061"/>
                      <a:pt x="137656" y="337600"/>
                    </a:cubicBezTo>
                    <a:cubicBezTo>
                      <a:pt x="137656" y="337600"/>
                      <a:pt x="137656" y="337600"/>
                      <a:pt x="108868" y="337600"/>
                    </a:cubicBezTo>
                    <a:cubicBezTo>
                      <a:pt x="108868" y="337600"/>
                      <a:pt x="108868" y="337600"/>
                      <a:pt x="108868" y="366061"/>
                    </a:cubicBezTo>
                    <a:cubicBezTo>
                      <a:pt x="108868" y="377445"/>
                      <a:pt x="103111" y="383137"/>
                      <a:pt x="97353" y="383137"/>
                    </a:cubicBezTo>
                    <a:cubicBezTo>
                      <a:pt x="97353" y="383137"/>
                      <a:pt x="97353" y="383137"/>
                      <a:pt x="39778" y="383137"/>
                    </a:cubicBezTo>
                    <a:cubicBezTo>
                      <a:pt x="34020" y="383137"/>
                      <a:pt x="28263" y="377445"/>
                      <a:pt x="28263" y="366061"/>
                    </a:cubicBezTo>
                    <a:cubicBezTo>
                      <a:pt x="28263" y="360369"/>
                      <a:pt x="34020" y="354677"/>
                      <a:pt x="39778" y="354677"/>
                    </a:cubicBezTo>
                    <a:cubicBezTo>
                      <a:pt x="39778" y="354677"/>
                      <a:pt x="39778" y="354677"/>
                      <a:pt x="80081" y="354677"/>
                    </a:cubicBezTo>
                    <a:cubicBezTo>
                      <a:pt x="80081" y="354677"/>
                      <a:pt x="80081" y="354677"/>
                      <a:pt x="80081" y="337600"/>
                    </a:cubicBezTo>
                    <a:cubicBezTo>
                      <a:pt x="80081" y="337600"/>
                      <a:pt x="80081" y="337600"/>
                      <a:pt x="80081" y="292064"/>
                    </a:cubicBezTo>
                    <a:cubicBezTo>
                      <a:pt x="80081" y="292064"/>
                      <a:pt x="80081" y="292064"/>
                      <a:pt x="57050" y="280680"/>
                    </a:cubicBezTo>
                    <a:cubicBezTo>
                      <a:pt x="51293" y="274987"/>
                      <a:pt x="45535" y="274987"/>
                      <a:pt x="45535" y="269295"/>
                    </a:cubicBezTo>
                    <a:cubicBezTo>
                      <a:pt x="45535" y="269295"/>
                      <a:pt x="45535" y="269295"/>
                      <a:pt x="34020" y="235143"/>
                    </a:cubicBezTo>
                    <a:cubicBezTo>
                      <a:pt x="34020" y="229451"/>
                      <a:pt x="34020" y="223759"/>
                      <a:pt x="45535" y="218067"/>
                    </a:cubicBezTo>
                    <a:cubicBezTo>
                      <a:pt x="51293" y="218067"/>
                      <a:pt x="57050" y="223759"/>
                      <a:pt x="62808" y="229451"/>
                    </a:cubicBezTo>
                    <a:cubicBezTo>
                      <a:pt x="62808" y="229451"/>
                      <a:pt x="62808" y="229451"/>
                      <a:pt x="68566" y="257911"/>
                    </a:cubicBezTo>
                    <a:cubicBezTo>
                      <a:pt x="68566" y="257911"/>
                      <a:pt x="68566" y="257911"/>
                      <a:pt x="108868" y="269295"/>
                    </a:cubicBezTo>
                    <a:cubicBezTo>
                      <a:pt x="108868" y="269295"/>
                      <a:pt x="108868" y="269295"/>
                      <a:pt x="137656" y="246527"/>
                    </a:cubicBezTo>
                    <a:cubicBezTo>
                      <a:pt x="137656" y="246527"/>
                      <a:pt x="137656" y="246527"/>
                      <a:pt x="137656" y="212374"/>
                    </a:cubicBezTo>
                    <a:cubicBezTo>
                      <a:pt x="137656" y="206682"/>
                      <a:pt x="143414" y="200990"/>
                      <a:pt x="149171" y="200990"/>
                    </a:cubicBezTo>
                    <a:close/>
                    <a:moveTo>
                      <a:pt x="216858" y="180424"/>
                    </a:moveTo>
                    <a:cubicBezTo>
                      <a:pt x="221197" y="180424"/>
                      <a:pt x="225536" y="181841"/>
                      <a:pt x="228428" y="184676"/>
                    </a:cubicBezTo>
                    <a:cubicBezTo>
                      <a:pt x="228428" y="184676"/>
                      <a:pt x="228428" y="184676"/>
                      <a:pt x="268924" y="230038"/>
                    </a:cubicBezTo>
                    <a:cubicBezTo>
                      <a:pt x="274709" y="235709"/>
                      <a:pt x="274709" y="241379"/>
                      <a:pt x="274709" y="247049"/>
                    </a:cubicBezTo>
                    <a:cubicBezTo>
                      <a:pt x="274709" y="247049"/>
                      <a:pt x="274709" y="247049"/>
                      <a:pt x="268924" y="292411"/>
                    </a:cubicBezTo>
                    <a:cubicBezTo>
                      <a:pt x="263139" y="298081"/>
                      <a:pt x="263139" y="298081"/>
                      <a:pt x="257354" y="303752"/>
                    </a:cubicBezTo>
                    <a:cubicBezTo>
                      <a:pt x="257354" y="303752"/>
                      <a:pt x="257354" y="303752"/>
                      <a:pt x="286279" y="360454"/>
                    </a:cubicBezTo>
                    <a:cubicBezTo>
                      <a:pt x="292064" y="366124"/>
                      <a:pt x="286279" y="371795"/>
                      <a:pt x="280494" y="377465"/>
                    </a:cubicBezTo>
                    <a:cubicBezTo>
                      <a:pt x="274709" y="383135"/>
                      <a:pt x="263139" y="377465"/>
                      <a:pt x="263139" y="371795"/>
                    </a:cubicBezTo>
                    <a:cubicBezTo>
                      <a:pt x="263139" y="371795"/>
                      <a:pt x="263139" y="371795"/>
                      <a:pt x="239998" y="332103"/>
                    </a:cubicBezTo>
                    <a:cubicBezTo>
                      <a:pt x="239998" y="332103"/>
                      <a:pt x="239998" y="332103"/>
                      <a:pt x="228428" y="371795"/>
                    </a:cubicBezTo>
                    <a:cubicBezTo>
                      <a:pt x="228428" y="377465"/>
                      <a:pt x="222643" y="383135"/>
                      <a:pt x="216858" y="383135"/>
                    </a:cubicBezTo>
                    <a:cubicBezTo>
                      <a:pt x="216858" y="383135"/>
                      <a:pt x="216858" y="383135"/>
                      <a:pt x="211073" y="383135"/>
                    </a:cubicBezTo>
                    <a:cubicBezTo>
                      <a:pt x="205288" y="377465"/>
                      <a:pt x="199503" y="371795"/>
                      <a:pt x="205288" y="366124"/>
                    </a:cubicBezTo>
                    <a:cubicBezTo>
                      <a:pt x="205288" y="360454"/>
                      <a:pt x="205288" y="354784"/>
                      <a:pt x="205288" y="354784"/>
                    </a:cubicBezTo>
                    <a:cubicBezTo>
                      <a:pt x="211073" y="337773"/>
                      <a:pt x="211073" y="326433"/>
                      <a:pt x="216858" y="309422"/>
                    </a:cubicBezTo>
                    <a:cubicBezTo>
                      <a:pt x="222643" y="298081"/>
                      <a:pt x="222643" y="275400"/>
                      <a:pt x="228428" y="258390"/>
                    </a:cubicBezTo>
                    <a:cubicBezTo>
                      <a:pt x="228428" y="258390"/>
                      <a:pt x="222643" y="258390"/>
                      <a:pt x="222643" y="258390"/>
                    </a:cubicBezTo>
                    <a:cubicBezTo>
                      <a:pt x="222643" y="258390"/>
                      <a:pt x="222643" y="258390"/>
                      <a:pt x="193717" y="241379"/>
                    </a:cubicBezTo>
                    <a:cubicBezTo>
                      <a:pt x="187932" y="241379"/>
                      <a:pt x="182147" y="230038"/>
                      <a:pt x="187932" y="224368"/>
                    </a:cubicBezTo>
                    <a:cubicBezTo>
                      <a:pt x="187932" y="218698"/>
                      <a:pt x="199503" y="213028"/>
                      <a:pt x="205288" y="218698"/>
                    </a:cubicBezTo>
                    <a:cubicBezTo>
                      <a:pt x="205288" y="218698"/>
                      <a:pt x="205288" y="218698"/>
                      <a:pt x="234213" y="230038"/>
                    </a:cubicBezTo>
                    <a:cubicBezTo>
                      <a:pt x="234213" y="230038"/>
                      <a:pt x="234213" y="230038"/>
                      <a:pt x="205288" y="201687"/>
                    </a:cubicBezTo>
                    <a:cubicBezTo>
                      <a:pt x="199503" y="196017"/>
                      <a:pt x="199503" y="190347"/>
                      <a:pt x="205288" y="184676"/>
                    </a:cubicBezTo>
                    <a:cubicBezTo>
                      <a:pt x="208180" y="181841"/>
                      <a:pt x="212519" y="180424"/>
                      <a:pt x="216858" y="180424"/>
                    </a:cubicBezTo>
                    <a:close/>
                    <a:moveTo>
                      <a:pt x="279502" y="172725"/>
                    </a:moveTo>
                    <a:cubicBezTo>
                      <a:pt x="291643" y="172725"/>
                      <a:pt x="301486" y="182568"/>
                      <a:pt x="301486" y="194709"/>
                    </a:cubicBezTo>
                    <a:cubicBezTo>
                      <a:pt x="301486" y="206850"/>
                      <a:pt x="291643" y="216693"/>
                      <a:pt x="279502" y="216693"/>
                    </a:cubicBezTo>
                    <a:cubicBezTo>
                      <a:pt x="267361" y="216693"/>
                      <a:pt x="257518" y="206850"/>
                      <a:pt x="257518" y="194709"/>
                    </a:cubicBezTo>
                    <a:cubicBezTo>
                      <a:pt x="257518" y="182568"/>
                      <a:pt x="267361" y="172725"/>
                      <a:pt x="279502" y="172725"/>
                    </a:cubicBezTo>
                    <a:close/>
                    <a:moveTo>
                      <a:pt x="211667" y="98251"/>
                    </a:moveTo>
                    <a:cubicBezTo>
                      <a:pt x="206014" y="103934"/>
                      <a:pt x="206014" y="109617"/>
                      <a:pt x="211667" y="115299"/>
                    </a:cubicBezTo>
                    <a:cubicBezTo>
                      <a:pt x="217320" y="120982"/>
                      <a:pt x="222973" y="120982"/>
                      <a:pt x="228626" y="115299"/>
                    </a:cubicBezTo>
                    <a:cubicBezTo>
                      <a:pt x="234278" y="109617"/>
                      <a:pt x="234278" y="103934"/>
                      <a:pt x="228626" y="98251"/>
                    </a:cubicBezTo>
                    <a:cubicBezTo>
                      <a:pt x="222973" y="92568"/>
                      <a:pt x="217320" y="92568"/>
                      <a:pt x="211667" y="98251"/>
                    </a:cubicBezTo>
                    <a:close/>
                    <a:moveTo>
                      <a:pt x="80606" y="79939"/>
                    </a:moveTo>
                    <a:cubicBezTo>
                      <a:pt x="74848" y="85649"/>
                      <a:pt x="74848" y="102779"/>
                      <a:pt x="80606" y="108489"/>
                    </a:cubicBezTo>
                    <a:cubicBezTo>
                      <a:pt x="92121" y="119909"/>
                      <a:pt x="103636" y="119909"/>
                      <a:pt x="115151" y="108489"/>
                    </a:cubicBezTo>
                    <a:cubicBezTo>
                      <a:pt x="120909" y="102779"/>
                      <a:pt x="120909" y="85649"/>
                      <a:pt x="115151" y="79939"/>
                    </a:cubicBezTo>
                    <a:cubicBezTo>
                      <a:pt x="103636" y="74229"/>
                      <a:pt x="92121" y="74229"/>
                      <a:pt x="80606" y="79939"/>
                    </a:cubicBezTo>
                    <a:close/>
                    <a:moveTo>
                      <a:pt x="211667" y="47106"/>
                    </a:moveTo>
                    <a:cubicBezTo>
                      <a:pt x="211667" y="47106"/>
                      <a:pt x="211667" y="47106"/>
                      <a:pt x="217320" y="58472"/>
                    </a:cubicBezTo>
                    <a:cubicBezTo>
                      <a:pt x="222973" y="58472"/>
                      <a:pt x="222973" y="58472"/>
                      <a:pt x="222973" y="58472"/>
                    </a:cubicBezTo>
                    <a:cubicBezTo>
                      <a:pt x="222973" y="58472"/>
                      <a:pt x="222973" y="58472"/>
                      <a:pt x="228626" y="47106"/>
                    </a:cubicBezTo>
                    <a:cubicBezTo>
                      <a:pt x="228626" y="47106"/>
                      <a:pt x="228626" y="47106"/>
                      <a:pt x="245584" y="52789"/>
                    </a:cubicBezTo>
                    <a:cubicBezTo>
                      <a:pt x="245584" y="52789"/>
                      <a:pt x="245584" y="52789"/>
                      <a:pt x="245584" y="64155"/>
                    </a:cubicBezTo>
                    <a:cubicBezTo>
                      <a:pt x="245584" y="64155"/>
                      <a:pt x="245584" y="64155"/>
                      <a:pt x="256890" y="58472"/>
                    </a:cubicBezTo>
                    <a:cubicBezTo>
                      <a:pt x="256890" y="58472"/>
                      <a:pt x="256890" y="58472"/>
                      <a:pt x="262543" y="64155"/>
                    </a:cubicBezTo>
                    <a:cubicBezTo>
                      <a:pt x="262543" y="64155"/>
                      <a:pt x="262543" y="64155"/>
                      <a:pt x="268196" y="69837"/>
                    </a:cubicBezTo>
                    <a:cubicBezTo>
                      <a:pt x="268196" y="69837"/>
                      <a:pt x="268196" y="69837"/>
                      <a:pt x="262543" y="81203"/>
                    </a:cubicBezTo>
                    <a:cubicBezTo>
                      <a:pt x="262543" y="81203"/>
                      <a:pt x="262543" y="81203"/>
                      <a:pt x="273848" y="86886"/>
                    </a:cubicBezTo>
                    <a:cubicBezTo>
                      <a:pt x="273848" y="86886"/>
                      <a:pt x="273848" y="86886"/>
                      <a:pt x="279501" y="98251"/>
                    </a:cubicBezTo>
                    <a:cubicBezTo>
                      <a:pt x="279501" y="98251"/>
                      <a:pt x="279501" y="98251"/>
                      <a:pt x="268196" y="103934"/>
                    </a:cubicBezTo>
                    <a:cubicBezTo>
                      <a:pt x="268196" y="103934"/>
                      <a:pt x="268196" y="109617"/>
                      <a:pt x="268196" y="109617"/>
                    </a:cubicBezTo>
                    <a:cubicBezTo>
                      <a:pt x="268196" y="109617"/>
                      <a:pt x="268196" y="109617"/>
                      <a:pt x="279501" y="115299"/>
                    </a:cubicBezTo>
                    <a:cubicBezTo>
                      <a:pt x="279501" y="115299"/>
                      <a:pt x="279501" y="115299"/>
                      <a:pt x="273848" y="126665"/>
                    </a:cubicBezTo>
                    <a:cubicBezTo>
                      <a:pt x="273848" y="126665"/>
                      <a:pt x="273848" y="126665"/>
                      <a:pt x="262543" y="126665"/>
                    </a:cubicBezTo>
                    <a:cubicBezTo>
                      <a:pt x="262543" y="132348"/>
                      <a:pt x="262543" y="132348"/>
                      <a:pt x="262543" y="132348"/>
                    </a:cubicBezTo>
                    <a:lnTo>
                      <a:pt x="268196" y="143713"/>
                    </a:lnTo>
                    <a:cubicBezTo>
                      <a:pt x="268196" y="143713"/>
                      <a:pt x="268196" y="143713"/>
                      <a:pt x="262543" y="149396"/>
                    </a:cubicBezTo>
                    <a:cubicBezTo>
                      <a:pt x="262543" y="149396"/>
                      <a:pt x="262543" y="149396"/>
                      <a:pt x="256890" y="149396"/>
                    </a:cubicBezTo>
                    <a:cubicBezTo>
                      <a:pt x="256890" y="149396"/>
                      <a:pt x="256890" y="149396"/>
                      <a:pt x="245584" y="149396"/>
                    </a:cubicBezTo>
                    <a:cubicBezTo>
                      <a:pt x="245584" y="149396"/>
                      <a:pt x="245584" y="149396"/>
                      <a:pt x="245584" y="160761"/>
                    </a:cubicBezTo>
                    <a:cubicBezTo>
                      <a:pt x="245584" y="160761"/>
                      <a:pt x="245584" y="160761"/>
                      <a:pt x="228626" y="166444"/>
                    </a:cubicBezTo>
                    <a:cubicBezTo>
                      <a:pt x="228626" y="166444"/>
                      <a:pt x="228626" y="166444"/>
                      <a:pt x="222973" y="155079"/>
                    </a:cubicBezTo>
                    <a:cubicBezTo>
                      <a:pt x="222973" y="155079"/>
                      <a:pt x="222973" y="155079"/>
                      <a:pt x="217320" y="155079"/>
                    </a:cubicBezTo>
                    <a:cubicBezTo>
                      <a:pt x="217320" y="155079"/>
                      <a:pt x="217320" y="155079"/>
                      <a:pt x="211667" y="166444"/>
                    </a:cubicBezTo>
                    <a:cubicBezTo>
                      <a:pt x="211667" y="166444"/>
                      <a:pt x="211667" y="166444"/>
                      <a:pt x="200361" y="160761"/>
                    </a:cubicBezTo>
                    <a:cubicBezTo>
                      <a:pt x="200361" y="160761"/>
                      <a:pt x="200361" y="160761"/>
                      <a:pt x="200361" y="149396"/>
                    </a:cubicBezTo>
                    <a:cubicBezTo>
                      <a:pt x="194708" y="149396"/>
                      <a:pt x="194708" y="149396"/>
                      <a:pt x="194708" y="149396"/>
                    </a:cubicBezTo>
                    <a:cubicBezTo>
                      <a:pt x="194708" y="149396"/>
                      <a:pt x="194708" y="149396"/>
                      <a:pt x="183403" y="149396"/>
                    </a:cubicBezTo>
                    <a:cubicBezTo>
                      <a:pt x="183403" y="149396"/>
                      <a:pt x="183403" y="149396"/>
                      <a:pt x="177750" y="143713"/>
                    </a:cubicBezTo>
                    <a:cubicBezTo>
                      <a:pt x="177750" y="143713"/>
                      <a:pt x="177750" y="143713"/>
                      <a:pt x="177750" y="132348"/>
                    </a:cubicBezTo>
                    <a:cubicBezTo>
                      <a:pt x="177750" y="132348"/>
                      <a:pt x="177750" y="132348"/>
                      <a:pt x="177750" y="126665"/>
                    </a:cubicBezTo>
                    <a:cubicBezTo>
                      <a:pt x="177750" y="126665"/>
                      <a:pt x="177750" y="126665"/>
                      <a:pt x="166444" y="126665"/>
                    </a:cubicBezTo>
                    <a:cubicBezTo>
                      <a:pt x="166444" y="126665"/>
                      <a:pt x="166444" y="126665"/>
                      <a:pt x="166444" y="115299"/>
                    </a:cubicBezTo>
                    <a:cubicBezTo>
                      <a:pt x="166444" y="115299"/>
                      <a:pt x="166444" y="115299"/>
                      <a:pt x="172097" y="109617"/>
                    </a:cubicBezTo>
                    <a:cubicBezTo>
                      <a:pt x="172097" y="109617"/>
                      <a:pt x="172097" y="103934"/>
                      <a:pt x="172097" y="103934"/>
                    </a:cubicBezTo>
                    <a:cubicBezTo>
                      <a:pt x="172097" y="103934"/>
                      <a:pt x="172097" y="103934"/>
                      <a:pt x="166444" y="98251"/>
                    </a:cubicBezTo>
                    <a:cubicBezTo>
                      <a:pt x="166444" y="98251"/>
                      <a:pt x="166444" y="98251"/>
                      <a:pt x="166444" y="86886"/>
                    </a:cubicBezTo>
                    <a:cubicBezTo>
                      <a:pt x="166444" y="86886"/>
                      <a:pt x="166444" y="86886"/>
                      <a:pt x="177750" y="81203"/>
                    </a:cubicBezTo>
                    <a:cubicBezTo>
                      <a:pt x="177750" y="81203"/>
                      <a:pt x="177750" y="81203"/>
                      <a:pt x="177750" y="69837"/>
                    </a:cubicBezTo>
                    <a:cubicBezTo>
                      <a:pt x="177750" y="69837"/>
                      <a:pt x="177750" y="69837"/>
                      <a:pt x="183403" y="58472"/>
                    </a:cubicBezTo>
                    <a:cubicBezTo>
                      <a:pt x="183403" y="58472"/>
                      <a:pt x="183403" y="58472"/>
                      <a:pt x="194708" y="64155"/>
                    </a:cubicBezTo>
                    <a:cubicBezTo>
                      <a:pt x="194708" y="64155"/>
                      <a:pt x="200361" y="64155"/>
                      <a:pt x="200361" y="64155"/>
                    </a:cubicBezTo>
                    <a:cubicBezTo>
                      <a:pt x="200361" y="64155"/>
                      <a:pt x="200361" y="64155"/>
                      <a:pt x="200361" y="52789"/>
                    </a:cubicBezTo>
                    <a:cubicBezTo>
                      <a:pt x="200361" y="52789"/>
                      <a:pt x="200361" y="52789"/>
                      <a:pt x="211667" y="47106"/>
                    </a:cubicBezTo>
                    <a:close/>
                    <a:moveTo>
                      <a:pt x="86363" y="0"/>
                    </a:moveTo>
                    <a:cubicBezTo>
                      <a:pt x="86363" y="0"/>
                      <a:pt x="86363" y="0"/>
                      <a:pt x="92121" y="11420"/>
                    </a:cubicBezTo>
                    <a:cubicBezTo>
                      <a:pt x="97878" y="11420"/>
                      <a:pt x="97878" y="11420"/>
                      <a:pt x="103636" y="11420"/>
                    </a:cubicBezTo>
                    <a:cubicBezTo>
                      <a:pt x="103636" y="11420"/>
                      <a:pt x="103636" y="11420"/>
                      <a:pt x="109394" y="0"/>
                    </a:cubicBezTo>
                    <a:cubicBezTo>
                      <a:pt x="109394" y="0"/>
                      <a:pt x="109394" y="0"/>
                      <a:pt x="132424" y="5710"/>
                    </a:cubicBezTo>
                    <a:cubicBezTo>
                      <a:pt x="132424" y="5710"/>
                      <a:pt x="132424" y="5710"/>
                      <a:pt x="138181" y="22840"/>
                    </a:cubicBezTo>
                    <a:cubicBezTo>
                      <a:pt x="138181" y="22840"/>
                      <a:pt x="138181" y="22840"/>
                      <a:pt x="143939" y="28549"/>
                    </a:cubicBezTo>
                    <a:cubicBezTo>
                      <a:pt x="143939" y="28549"/>
                      <a:pt x="143939" y="28549"/>
                      <a:pt x="161212" y="17130"/>
                    </a:cubicBezTo>
                    <a:cubicBezTo>
                      <a:pt x="161212" y="17130"/>
                      <a:pt x="161212" y="17130"/>
                      <a:pt x="166970" y="28549"/>
                    </a:cubicBezTo>
                    <a:cubicBezTo>
                      <a:pt x="166970" y="28549"/>
                      <a:pt x="166970" y="28549"/>
                      <a:pt x="172727" y="34259"/>
                    </a:cubicBezTo>
                    <a:cubicBezTo>
                      <a:pt x="172727" y="34259"/>
                      <a:pt x="172727" y="34259"/>
                      <a:pt x="166970" y="51390"/>
                    </a:cubicBezTo>
                    <a:cubicBezTo>
                      <a:pt x="166970" y="51390"/>
                      <a:pt x="172727" y="62810"/>
                      <a:pt x="172727" y="62810"/>
                    </a:cubicBezTo>
                    <a:cubicBezTo>
                      <a:pt x="172727" y="62810"/>
                      <a:pt x="172727" y="62810"/>
                      <a:pt x="166970" y="68520"/>
                    </a:cubicBezTo>
                    <a:cubicBezTo>
                      <a:pt x="166970" y="68520"/>
                      <a:pt x="166970" y="68520"/>
                      <a:pt x="166970" y="74229"/>
                    </a:cubicBezTo>
                    <a:cubicBezTo>
                      <a:pt x="166970" y="74229"/>
                      <a:pt x="166970" y="74229"/>
                      <a:pt x="161212" y="74229"/>
                    </a:cubicBezTo>
                    <a:cubicBezTo>
                      <a:pt x="161212" y="74229"/>
                      <a:pt x="161212" y="74229"/>
                      <a:pt x="155454" y="102779"/>
                    </a:cubicBezTo>
                    <a:cubicBezTo>
                      <a:pt x="155454" y="102779"/>
                      <a:pt x="155454" y="102779"/>
                      <a:pt x="161212" y="102779"/>
                    </a:cubicBezTo>
                    <a:cubicBezTo>
                      <a:pt x="161212" y="102779"/>
                      <a:pt x="161212" y="102779"/>
                      <a:pt x="155454" y="108489"/>
                    </a:cubicBezTo>
                    <a:cubicBezTo>
                      <a:pt x="155454" y="108489"/>
                      <a:pt x="155454" y="108489"/>
                      <a:pt x="161212" y="137039"/>
                    </a:cubicBezTo>
                    <a:cubicBezTo>
                      <a:pt x="161212" y="137039"/>
                      <a:pt x="161212" y="137039"/>
                      <a:pt x="166970" y="137039"/>
                    </a:cubicBezTo>
                    <a:cubicBezTo>
                      <a:pt x="166970" y="137039"/>
                      <a:pt x="166970" y="137039"/>
                      <a:pt x="166970" y="142749"/>
                    </a:cubicBezTo>
                    <a:cubicBezTo>
                      <a:pt x="166970" y="142749"/>
                      <a:pt x="166970" y="142749"/>
                      <a:pt x="172727" y="148459"/>
                    </a:cubicBezTo>
                    <a:cubicBezTo>
                      <a:pt x="172727" y="148459"/>
                      <a:pt x="172727" y="148459"/>
                      <a:pt x="172727" y="154169"/>
                    </a:cubicBezTo>
                    <a:cubicBezTo>
                      <a:pt x="172727" y="154169"/>
                      <a:pt x="172727" y="154169"/>
                      <a:pt x="166970" y="165588"/>
                    </a:cubicBezTo>
                    <a:cubicBezTo>
                      <a:pt x="166970" y="165588"/>
                      <a:pt x="166970" y="165588"/>
                      <a:pt x="155454" y="171298"/>
                    </a:cubicBezTo>
                    <a:cubicBezTo>
                      <a:pt x="155454" y="171298"/>
                      <a:pt x="155454" y="171298"/>
                      <a:pt x="143939" y="165588"/>
                    </a:cubicBezTo>
                    <a:cubicBezTo>
                      <a:pt x="138181" y="165588"/>
                      <a:pt x="138181" y="165588"/>
                      <a:pt x="132424" y="165588"/>
                    </a:cubicBezTo>
                    <a:cubicBezTo>
                      <a:pt x="132424" y="165588"/>
                      <a:pt x="132424" y="165588"/>
                      <a:pt x="132424" y="182718"/>
                    </a:cubicBezTo>
                    <a:cubicBezTo>
                      <a:pt x="132424" y="182718"/>
                      <a:pt x="132424" y="182718"/>
                      <a:pt x="109394" y="188428"/>
                    </a:cubicBezTo>
                    <a:cubicBezTo>
                      <a:pt x="109394" y="188428"/>
                      <a:pt x="109394" y="188428"/>
                      <a:pt x="103636" y="177008"/>
                    </a:cubicBezTo>
                    <a:cubicBezTo>
                      <a:pt x="97878" y="177008"/>
                      <a:pt x="97878" y="177008"/>
                      <a:pt x="92121" y="177008"/>
                    </a:cubicBezTo>
                    <a:cubicBezTo>
                      <a:pt x="92121" y="177008"/>
                      <a:pt x="92121" y="177008"/>
                      <a:pt x="86363" y="188428"/>
                    </a:cubicBezTo>
                    <a:cubicBezTo>
                      <a:pt x="86363" y="188428"/>
                      <a:pt x="86363" y="188428"/>
                      <a:pt x="63333" y="182718"/>
                    </a:cubicBezTo>
                    <a:cubicBezTo>
                      <a:pt x="63333" y="182718"/>
                      <a:pt x="63333" y="182718"/>
                      <a:pt x="63333" y="165588"/>
                    </a:cubicBezTo>
                    <a:cubicBezTo>
                      <a:pt x="57575" y="165588"/>
                      <a:pt x="57575" y="165588"/>
                      <a:pt x="51818" y="165588"/>
                    </a:cubicBezTo>
                    <a:cubicBezTo>
                      <a:pt x="51818" y="165588"/>
                      <a:pt x="51818" y="165588"/>
                      <a:pt x="40303" y="171298"/>
                    </a:cubicBezTo>
                    <a:cubicBezTo>
                      <a:pt x="40303" y="171298"/>
                      <a:pt x="40303" y="171298"/>
                      <a:pt x="28788" y="159879"/>
                    </a:cubicBezTo>
                    <a:cubicBezTo>
                      <a:pt x="28788" y="159879"/>
                      <a:pt x="28788" y="159879"/>
                      <a:pt x="23030" y="154169"/>
                    </a:cubicBezTo>
                    <a:cubicBezTo>
                      <a:pt x="23030" y="154169"/>
                      <a:pt x="23030" y="154169"/>
                      <a:pt x="28788" y="137039"/>
                    </a:cubicBezTo>
                    <a:cubicBezTo>
                      <a:pt x="28788" y="137039"/>
                      <a:pt x="28788" y="137039"/>
                      <a:pt x="23030" y="131329"/>
                    </a:cubicBezTo>
                    <a:cubicBezTo>
                      <a:pt x="23030" y="131329"/>
                      <a:pt x="23030" y="131329"/>
                      <a:pt x="5757" y="131329"/>
                    </a:cubicBezTo>
                    <a:cubicBezTo>
                      <a:pt x="5757" y="131329"/>
                      <a:pt x="5757" y="131329"/>
                      <a:pt x="0" y="108489"/>
                    </a:cubicBezTo>
                    <a:cubicBezTo>
                      <a:pt x="0" y="108489"/>
                      <a:pt x="0" y="108489"/>
                      <a:pt x="17272" y="97069"/>
                    </a:cubicBezTo>
                    <a:cubicBezTo>
                      <a:pt x="17272" y="97069"/>
                      <a:pt x="17272" y="91359"/>
                      <a:pt x="17272" y="91359"/>
                    </a:cubicBezTo>
                    <a:cubicBezTo>
                      <a:pt x="17272" y="91359"/>
                      <a:pt x="17272" y="91359"/>
                      <a:pt x="0" y="79939"/>
                    </a:cubicBezTo>
                    <a:cubicBezTo>
                      <a:pt x="0" y="79939"/>
                      <a:pt x="0" y="79939"/>
                      <a:pt x="5757" y="57100"/>
                    </a:cubicBezTo>
                    <a:cubicBezTo>
                      <a:pt x="5757" y="57100"/>
                      <a:pt x="5757" y="57100"/>
                      <a:pt x="23030" y="57100"/>
                    </a:cubicBezTo>
                    <a:cubicBezTo>
                      <a:pt x="28788" y="57100"/>
                      <a:pt x="28788" y="51390"/>
                      <a:pt x="28788" y="51390"/>
                    </a:cubicBezTo>
                    <a:cubicBezTo>
                      <a:pt x="28788" y="51390"/>
                      <a:pt x="28788" y="51390"/>
                      <a:pt x="23030" y="34259"/>
                    </a:cubicBezTo>
                    <a:cubicBezTo>
                      <a:pt x="23030" y="34259"/>
                      <a:pt x="23030" y="34259"/>
                      <a:pt x="28788" y="28549"/>
                    </a:cubicBezTo>
                    <a:cubicBezTo>
                      <a:pt x="28788" y="28549"/>
                      <a:pt x="28788" y="28549"/>
                      <a:pt x="40303" y="17130"/>
                    </a:cubicBezTo>
                    <a:cubicBezTo>
                      <a:pt x="40303" y="17130"/>
                      <a:pt x="40303" y="17130"/>
                      <a:pt x="51818" y="28549"/>
                    </a:cubicBezTo>
                    <a:cubicBezTo>
                      <a:pt x="57575" y="22840"/>
                      <a:pt x="57575" y="22840"/>
                      <a:pt x="63333" y="22840"/>
                    </a:cubicBezTo>
                    <a:cubicBezTo>
                      <a:pt x="63333" y="22840"/>
                      <a:pt x="63333" y="22840"/>
                      <a:pt x="63333" y="5710"/>
                    </a:cubicBezTo>
                    <a:cubicBezTo>
                      <a:pt x="63333" y="5710"/>
                      <a:pt x="63333" y="5710"/>
                      <a:pt x="863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8" name="îṣ1íḓe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5509240" y="4647681"/>
                <a:ext cx="218320" cy="427115"/>
              </a:xfrm>
              <a:custGeom>
                <a:gdLst>
                  <a:gd name="connsiteX0" fmla="*/ 75042 w 218320"/>
                  <a:gd name="connsiteY0" fmla="*/ 270974 h 427115"/>
                  <a:gd name="connsiteX1" fmla="*/ 69343 w 218320"/>
                  <a:gd name="connsiteY1" fmla="*/ 273416 h 427115"/>
                  <a:gd name="connsiteX2" fmla="*/ 62831 w 218320"/>
                  <a:gd name="connsiteY2" fmla="*/ 279929 h 427115"/>
                  <a:gd name="connsiteX3" fmla="*/ 69343 w 218320"/>
                  <a:gd name="connsiteY3" fmla="*/ 286442 h 427115"/>
                  <a:gd name="connsiteX4" fmla="*/ 56318 w 218320"/>
                  <a:gd name="connsiteY4" fmla="*/ 292954 h 427115"/>
                  <a:gd name="connsiteX5" fmla="*/ 43293 w 218320"/>
                  <a:gd name="connsiteY5" fmla="*/ 299467 h 427115"/>
                  <a:gd name="connsiteX6" fmla="*/ 36780 w 218320"/>
                  <a:gd name="connsiteY6" fmla="*/ 312492 h 427115"/>
                  <a:gd name="connsiteX7" fmla="*/ 36780 w 218320"/>
                  <a:gd name="connsiteY7" fmla="*/ 325518 h 427115"/>
                  <a:gd name="connsiteX8" fmla="*/ 43293 w 218320"/>
                  <a:gd name="connsiteY8" fmla="*/ 338543 h 427115"/>
                  <a:gd name="connsiteX9" fmla="*/ 49805 w 218320"/>
                  <a:gd name="connsiteY9" fmla="*/ 345056 h 427115"/>
                  <a:gd name="connsiteX10" fmla="*/ 62831 w 218320"/>
                  <a:gd name="connsiteY10" fmla="*/ 345056 h 427115"/>
                  <a:gd name="connsiteX11" fmla="*/ 75856 w 218320"/>
                  <a:gd name="connsiteY11" fmla="*/ 345056 h 427115"/>
                  <a:gd name="connsiteX12" fmla="*/ 88881 w 218320"/>
                  <a:gd name="connsiteY12" fmla="*/ 345056 h 427115"/>
                  <a:gd name="connsiteX13" fmla="*/ 101907 w 218320"/>
                  <a:gd name="connsiteY13" fmla="*/ 345056 h 427115"/>
                  <a:gd name="connsiteX14" fmla="*/ 114932 w 218320"/>
                  <a:gd name="connsiteY14" fmla="*/ 351568 h 427115"/>
                  <a:gd name="connsiteX15" fmla="*/ 114932 w 218320"/>
                  <a:gd name="connsiteY15" fmla="*/ 364594 h 427115"/>
                  <a:gd name="connsiteX16" fmla="*/ 114932 w 218320"/>
                  <a:gd name="connsiteY16" fmla="*/ 371106 h 427115"/>
                  <a:gd name="connsiteX17" fmla="*/ 108419 w 218320"/>
                  <a:gd name="connsiteY17" fmla="*/ 371106 h 427115"/>
                  <a:gd name="connsiteX18" fmla="*/ 101907 w 218320"/>
                  <a:gd name="connsiteY18" fmla="*/ 377619 h 427115"/>
                  <a:gd name="connsiteX19" fmla="*/ 88881 w 218320"/>
                  <a:gd name="connsiteY19" fmla="*/ 377619 h 427115"/>
                  <a:gd name="connsiteX20" fmla="*/ 75856 w 218320"/>
                  <a:gd name="connsiteY20" fmla="*/ 377619 h 427115"/>
                  <a:gd name="connsiteX21" fmla="*/ 69343 w 218320"/>
                  <a:gd name="connsiteY21" fmla="*/ 377619 h 427115"/>
                  <a:gd name="connsiteX22" fmla="*/ 62831 w 218320"/>
                  <a:gd name="connsiteY22" fmla="*/ 377619 h 427115"/>
                  <a:gd name="connsiteX23" fmla="*/ 56318 w 218320"/>
                  <a:gd name="connsiteY23" fmla="*/ 377619 h 427115"/>
                  <a:gd name="connsiteX24" fmla="*/ 56318 w 218320"/>
                  <a:gd name="connsiteY24" fmla="*/ 384132 h 427115"/>
                  <a:gd name="connsiteX25" fmla="*/ 56318 w 218320"/>
                  <a:gd name="connsiteY25" fmla="*/ 390645 h 427115"/>
                  <a:gd name="connsiteX26" fmla="*/ 69343 w 218320"/>
                  <a:gd name="connsiteY26" fmla="*/ 397157 h 427115"/>
                  <a:gd name="connsiteX27" fmla="*/ 82369 w 218320"/>
                  <a:gd name="connsiteY27" fmla="*/ 397157 h 427115"/>
                  <a:gd name="connsiteX28" fmla="*/ 95394 w 218320"/>
                  <a:gd name="connsiteY28" fmla="*/ 390645 h 427115"/>
                  <a:gd name="connsiteX29" fmla="*/ 95394 w 218320"/>
                  <a:gd name="connsiteY29" fmla="*/ 403670 h 427115"/>
                  <a:gd name="connsiteX30" fmla="*/ 101907 w 218320"/>
                  <a:gd name="connsiteY30" fmla="*/ 403670 h 427115"/>
                  <a:gd name="connsiteX31" fmla="*/ 108419 w 218320"/>
                  <a:gd name="connsiteY31" fmla="*/ 397157 h 427115"/>
                  <a:gd name="connsiteX32" fmla="*/ 108419 w 218320"/>
                  <a:gd name="connsiteY32" fmla="*/ 390645 h 427115"/>
                  <a:gd name="connsiteX33" fmla="*/ 121445 w 218320"/>
                  <a:gd name="connsiteY33" fmla="*/ 384132 h 427115"/>
                  <a:gd name="connsiteX34" fmla="*/ 134470 w 218320"/>
                  <a:gd name="connsiteY34" fmla="*/ 377619 h 427115"/>
                  <a:gd name="connsiteX35" fmla="*/ 140983 w 218320"/>
                  <a:gd name="connsiteY35" fmla="*/ 364594 h 427115"/>
                  <a:gd name="connsiteX36" fmla="*/ 140983 w 218320"/>
                  <a:gd name="connsiteY36" fmla="*/ 345056 h 427115"/>
                  <a:gd name="connsiteX37" fmla="*/ 127957 w 218320"/>
                  <a:gd name="connsiteY37" fmla="*/ 332030 h 427115"/>
                  <a:gd name="connsiteX38" fmla="*/ 108419 w 218320"/>
                  <a:gd name="connsiteY38" fmla="*/ 325518 h 427115"/>
                  <a:gd name="connsiteX39" fmla="*/ 101907 w 218320"/>
                  <a:gd name="connsiteY39" fmla="*/ 325518 h 427115"/>
                  <a:gd name="connsiteX40" fmla="*/ 88881 w 218320"/>
                  <a:gd name="connsiteY40" fmla="*/ 325518 h 427115"/>
                  <a:gd name="connsiteX41" fmla="*/ 75856 w 218320"/>
                  <a:gd name="connsiteY41" fmla="*/ 325518 h 427115"/>
                  <a:gd name="connsiteX42" fmla="*/ 69343 w 218320"/>
                  <a:gd name="connsiteY42" fmla="*/ 325518 h 427115"/>
                  <a:gd name="connsiteX43" fmla="*/ 62831 w 218320"/>
                  <a:gd name="connsiteY43" fmla="*/ 325518 h 427115"/>
                  <a:gd name="connsiteX44" fmla="*/ 62831 w 218320"/>
                  <a:gd name="connsiteY44" fmla="*/ 319005 h 427115"/>
                  <a:gd name="connsiteX45" fmla="*/ 62831 w 218320"/>
                  <a:gd name="connsiteY45" fmla="*/ 312492 h 427115"/>
                  <a:gd name="connsiteX46" fmla="*/ 62831 w 218320"/>
                  <a:gd name="connsiteY46" fmla="*/ 305980 h 427115"/>
                  <a:gd name="connsiteX47" fmla="*/ 69343 w 218320"/>
                  <a:gd name="connsiteY47" fmla="*/ 305980 h 427115"/>
                  <a:gd name="connsiteX48" fmla="*/ 82369 w 218320"/>
                  <a:gd name="connsiteY48" fmla="*/ 299467 h 427115"/>
                  <a:gd name="connsiteX49" fmla="*/ 95394 w 218320"/>
                  <a:gd name="connsiteY49" fmla="*/ 299467 h 427115"/>
                  <a:gd name="connsiteX50" fmla="*/ 108419 w 218320"/>
                  <a:gd name="connsiteY50" fmla="*/ 299467 h 427115"/>
                  <a:gd name="connsiteX51" fmla="*/ 114932 w 218320"/>
                  <a:gd name="connsiteY51" fmla="*/ 299467 h 427115"/>
                  <a:gd name="connsiteX52" fmla="*/ 114932 w 218320"/>
                  <a:gd name="connsiteY52" fmla="*/ 292954 h 427115"/>
                  <a:gd name="connsiteX53" fmla="*/ 114932 w 218320"/>
                  <a:gd name="connsiteY53" fmla="*/ 286442 h 427115"/>
                  <a:gd name="connsiteX54" fmla="*/ 101907 w 218320"/>
                  <a:gd name="connsiteY54" fmla="*/ 286442 h 427115"/>
                  <a:gd name="connsiteX55" fmla="*/ 88881 w 218320"/>
                  <a:gd name="connsiteY55" fmla="*/ 286442 h 427115"/>
                  <a:gd name="connsiteX56" fmla="*/ 82369 w 218320"/>
                  <a:gd name="connsiteY56" fmla="*/ 286442 h 427115"/>
                  <a:gd name="connsiteX57" fmla="*/ 75856 w 218320"/>
                  <a:gd name="connsiteY57" fmla="*/ 273416 h 427115"/>
                  <a:gd name="connsiteX58" fmla="*/ 75042 w 218320"/>
                  <a:gd name="connsiteY58" fmla="*/ 270974 h 427115"/>
                  <a:gd name="connsiteX59" fmla="*/ 95394 w 218320"/>
                  <a:gd name="connsiteY59" fmla="*/ 234340 h 427115"/>
                  <a:gd name="connsiteX60" fmla="*/ 180059 w 218320"/>
                  <a:gd name="connsiteY60" fmla="*/ 319005 h 427115"/>
                  <a:gd name="connsiteX61" fmla="*/ 108419 w 218320"/>
                  <a:gd name="connsiteY61" fmla="*/ 423208 h 427115"/>
                  <a:gd name="connsiteX62" fmla="*/ 4217 w 218320"/>
                  <a:gd name="connsiteY62" fmla="*/ 364594 h 427115"/>
                  <a:gd name="connsiteX63" fmla="*/ 30267 w 218320"/>
                  <a:gd name="connsiteY63" fmla="*/ 253878 h 427115"/>
                  <a:gd name="connsiteX64" fmla="*/ 95394 w 218320"/>
                  <a:gd name="connsiteY64" fmla="*/ 234340 h 427115"/>
                  <a:gd name="connsiteX65" fmla="*/ 81045 w 218320"/>
                  <a:gd name="connsiteY65" fmla="*/ 176820 h 427115"/>
                  <a:gd name="connsiteX66" fmla="*/ 88532 w 218320"/>
                  <a:gd name="connsiteY66" fmla="*/ 182555 h 427115"/>
                  <a:gd name="connsiteX67" fmla="*/ 88532 w 218320"/>
                  <a:gd name="connsiteY67" fmla="*/ 228440 h 427115"/>
                  <a:gd name="connsiteX68" fmla="*/ 61909 w 218320"/>
                  <a:gd name="connsiteY68" fmla="*/ 234995 h 427115"/>
                  <a:gd name="connsiteX69" fmla="*/ 35285 w 218320"/>
                  <a:gd name="connsiteY69" fmla="*/ 241550 h 427115"/>
                  <a:gd name="connsiteX70" fmla="*/ 8662 w 218320"/>
                  <a:gd name="connsiteY70" fmla="*/ 202220 h 427115"/>
                  <a:gd name="connsiteX71" fmla="*/ 35285 w 218320"/>
                  <a:gd name="connsiteY71" fmla="*/ 208775 h 427115"/>
                  <a:gd name="connsiteX72" fmla="*/ 35285 w 218320"/>
                  <a:gd name="connsiteY72" fmla="*/ 202220 h 427115"/>
                  <a:gd name="connsiteX73" fmla="*/ 41941 w 218320"/>
                  <a:gd name="connsiteY73" fmla="*/ 189110 h 427115"/>
                  <a:gd name="connsiteX74" fmla="*/ 55253 w 218320"/>
                  <a:gd name="connsiteY74" fmla="*/ 182555 h 427115"/>
                  <a:gd name="connsiteX75" fmla="*/ 68565 w 218320"/>
                  <a:gd name="connsiteY75" fmla="*/ 189110 h 427115"/>
                  <a:gd name="connsiteX76" fmla="*/ 68565 w 218320"/>
                  <a:gd name="connsiteY76" fmla="*/ 195665 h 427115"/>
                  <a:gd name="connsiteX77" fmla="*/ 81045 w 218320"/>
                  <a:gd name="connsiteY77" fmla="*/ 176820 h 427115"/>
                  <a:gd name="connsiteX78" fmla="*/ 205251 w 218320"/>
                  <a:gd name="connsiteY78" fmla="*/ 0 h 427115"/>
                  <a:gd name="connsiteX79" fmla="*/ 218320 w 218320"/>
                  <a:gd name="connsiteY79" fmla="*/ 13085 h 427115"/>
                  <a:gd name="connsiteX80" fmla="*/ 218320 w 218320"/>
                  <a:gd name="connsiteY80" fmla="*/ 58885 h 427115"/>
                  <a:gd name="connsiteX81" fmla="*/ 205251 w 218320"/>
                  <a:gd name="connsiteY81" fmla="*/ 71971 h 427115"/>
                  <a:gd name="connsiteX82" fmla="*/ 198717 w 218320"/>
                  <a:gd name="connsiteY82" fmla="*/ 71971 h 427115"/>
                  <a:gd name="connsiteX83" fmla="*/ 152975 w 218320"/>
                  <a:gd name="connsiteY83" fmla="*/ 111228 h 427115"/>
                  <a:gd name="connsiteX84" fmla="*/ 113768 w 218320"/>
                  <a:gd name="connsiteY84" fmla="*/ 163570 h 427115"/>
                  <a:gd name="connsiteX85" fmla="*/ 100699 w 218320"/>
                  <a:gd name="connsiteY85" fmla="*/ 163570 h 427115"/>
                  <a:gd name="connsiteX86" fmla="*/ 94165 w 218320"/>
                  <a:gd name="connsiteY86" fmla="*/ 163570 h 427115"/>
                  <a:gd name="connsiteX87" fmla="*/ 87630 w 218320"/>
                  <a:gd name="connsiteY87" fmla="*/ 143942 h 427115"/>
                  <a:gd name="connsiteX88" fmla="*/ 113768 w 218320"/>
                  <a:gd name="connsiteY88" fmla="*/ 111228 h 427115"/>
                  <a:gd name="connsiteX89" fmla="*/ 113768 w 218320"/>
                  <a:gd name="connsiteY89" fmla="*/ 91599 h 427115"/>
                  <a:gd name="connsiteX90" fmla="*/ 100699 w 218320"/>
                  <a:gd name="connsiteY90" fmla="*/ 71971 h 427115"/>
                  <a:gd name="connsiteX91" fmla="*/ 94165 w 218320"/>
                  <a:gd name="connsiteY91" fmla="*/ 71971 h 427115"/>
                  <a:gd name="connsiteX92" fmla="*/ 54958 w 218320"/>
                  <a:gd name="connsiteY92" fmla="*/ 104685 h 427115"/>
                  <a:gd name="connsiteX93" fmla="*/ 48423 w 218320"/>
                  <a:gd name="connsiteY93" fmla="*/ 157027 h 427115"/>
                  <a:gd name="connsiteX94" fmla="*/ 41889 w 218320"/>
                  <a:gd name="connsiteY94" fmla="*/ 170113 h 427115"/>
                  <a:gd name="connsiteX95" fmla="*/ 35354 w 218320"/>
                  <a:gd name="connsiteY95" fmla="*/ 176656 h 427115"/>
                  <a:gd name="connsiteX96" fmla="*/ 22285 w 218320"/>
                  <a:gd name="connsiteY96" fmla="*/ 163570 h 427115"/>
                  <a:gd name="connsiteX97" fmla="*/ 15751 w 218320"/>
                  <a:gd name="connsiteY97" fmla="*/ 157027 h 427115"/>
                  <a:gd name="connsiteX98" fmla="*/ 9216 w 218320"/>
                  <a:gd name="connsiteY98" fmla="*/ 91599 h 427115"/>
                  <a:gd name="connsiteX99" fmla="*/ 15751 w 218320"/>
                  <a:gd name="connsiteY99" fmla="*/ 78514 h 427115"/>
                  <a:gd name="connsiteX100" fmla="*/ 81096 w 218320"/>
                  <a:gd name="connsiteY100" fmla="*/ 19628 h 427115"/>
                  <a:gd name="connsiteX101" fmla="*/ 166044 w 218320"/>
                  <a:gd name="connsiteY101" fmla="*/ 13085 h 42711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218319" h="427114">
                    <a:moveTo>
                      <a:pt x="75042" y="270974"/>
                    </a:moveTo>
                    <a:cubicBezTo>
                      <a:pt x="74228" y="270160"/>
                      <a:pt x="72600" y="270160"/>
                      <a:pt x="69343" y="273416"/>
                    </a:cubicBezTo>
                    <a:cubicBezTo>
                      <a:pt x="62831" y="273416"/>
                      <a:pt x="62831" y="273416"/>
                      <a:pt x="62831" y="279929"/>
                    </a:cubicBezTo>
                    <a:cubicBezTo>
                      <a:pt x="62831" y="279929"/>
                      <a:pt x="62831" y="279929"/>
                      <a:pt x="69343" y="286442"/>
                    </a:cubicBezTo>
                    <a:cubicBezTo>
                      <a:pt x="62831" y="292954"/>
                      <a:pt x="62831" y="292954"/>
                      <a:pt x="56318" y="292954"/>
                    </a:cubicBezTo>
                    <a:cubicBezTo>
                      <a:pt x="49805" y="292954"/>
                      <a:pt x="49805" y="299467"/>
                      <a:pt x="43293" y="299467"/>
                    </a:cubicBezTo>
                    <a:cubicBezTo>
                      <a:pt x="43293" y="305980"/>
                      <a:pt x="43293" y="305980"/>
                      <a:pt x="36780" y="312492"/>
                    </a:cubicBezTo>
                    <a:cubicBezTo>
                      <a:pt x="36780" y="319005"/>
                      <a:pt x="36780" y="319005"/>
                      <a:pt x="36780" y="325518"/>
                    </a:cubicBezTo>
                    <a:cubicBezTo>
                      <a:pt x="36780" y="332030"/>
                      <a:pt x="43293" y="332030"/>
                      <a:pt x="43293" y="338543"/>
                    </a:cubicBezTo>
                    <a:cubicBezTo>
                      <a:pt x="43293" y="338543"/>
                      <a:pt x="49805" y="338543"/>
                      <a:pt x="49805" y="345056"/>
                    </a:cubicBezTo>
                    <a:cubicBezTo>
                      <a:pt x="56318" y="345056"/>
                      <a:pt x="56318" y="345056"/>
                      <a:pt x="62831" y="345056"/>
                    </a:cubicBezTo>
                    <a:cubicBezTo>
                      <a:pt x="62831" y="345056"/>
                      <a:pt x="69343" y="345056"/>
                      <a:pt x="75856" y="345056"/>
                    </a:cubicBezTo>
                    <a:cubicBezTo>
                      <a:pt x="75856" y="345056"/>
                      <a:pt x="82369" y="345056"/>
                      <a:pt x="88881" y="345056"/>
                    </a:cubicBezTo>
                    <a:cubicBezTo>
                      <a:pt x="88881" y="345056"/>
                      <a:pt x="95394" y="345056"/>
                      <a:pt x="101907" y="345056"/>
                    </a:cubicBezTo>
                    <a:cubicBezTo>
                      <a:pt x="108419" y="345056"/>
                      <a:pt x="108419" y="345056"/>
                      <a:pt x="114932" y="351568"/>
                    </a:cubicBezTo>
                    <a:cubicBezTo>
                      <a:pt x="114932" y="358081"/>
                      <a:pt x="114932" y="358081"/>
                      <a:pt x="114932" y="364594"/>
                    </a:cubicBezTo>
                    <a:cubicBezTo>
                      <a:pt x="114932" y="364594"/>
                      <a:pt x="114932" y="364594"/>
                      <a:pt x="114932" y="371106"/>
                    </a:cubicBezTo>
                    <a:cubicBezTo>
                      <a:pt x="108419" y="371106"/>
                      <a:pt x="108419" y="371106"/>
                      <a:pt x="108419" y="371106"/>
                    </a:cubicBezTo>
                    <a:cubicBezTo>
                      <a:pt x="101907" y="371106"/>
                      <a:pt x="101907" y="377619"/>
                      <a:pt x="101907" y="377619"/>
                    </a:cubicBezTo>
                    <a:cubicBezTo>
                      <a:pt x="95394" y="377619"/>
                      <a:pt x="88881" y="377619"/>
                      <a:pt x="88881" y="377619"/>
                    </a:cubicBezTo>
                    <a:cubicBezTo>
                      <a:pt x="82369" y="377619"/>
                      <a:pt x="75856" y="377619"/>
                      <a:pt x="75856" y="377619"/>
                    </a:cubicBezTo>
                    <a:cubicBezTo>
                      <a:pt x="69343" y="377619"/>
                      <a:pt x="69343" y="377619"/>
                      <a:pt x="69343" y="377619"/>
                    </a:cubicBezTo>
                    <a:cubicBezTo>
                      <a:pt x="62831" y="377619"/>
                      <a:pt x="62831" y="377619"/>
                      <a:pt x="62831" y="377619"/>
                    </a:cubicBezTo>
                    <a:cubicBezTo>
                      <a:pt x="56318" y="377619"/>
                      <a:pt x="56318" y="377619"/>
                      <a:pt x="56318" y="377619"/>
                    </a:cubicBezTo>
                    <a:cubicBezTo>
                      <a:pt x="56318" y="384132"/>
                      <a:pt x="56318" y="384132"/>
                      <a:pt x="56318" y="384132"/>
                    </a:cubicBezTo>
                    <a:cubicBezTo>
                      <a:pt x="56318" y="390645"/>
                      <a:pt x="56318" y="390645"/>
                      <a:pt x="56318" y="390645"/>
                    </a:cubicBezTo>
                    <a:cubicBezTo>
                      <a:pt x="62831" y="390645"/>
                      <a:pt x="62831" y="397157"/>
                      <a:pt x="69343" y="397157"/>
                    </a:cubicBezTo>
                    <a:cubicBezTo>
                      <a:pt x="75856" y="397157"/>
                      <a:pt x="82369" y="397157"/>
                      <a:pt x="82369" y="397157"/>
                    </a:cubicBezTo>
                    <a:cubicBezTo>
                      <a:pt x="88881" y="397157"/>
                      <a:pt x="88881" y="397157"/>
                      <a:pt x="95394" y="390645"/>
                    </a:cubicBezTo>
                    <a:cubicBezTo>
                      <a:pt x="95394" y="390645"/>
                      <a:pt x="95394" y="390645"/>
                      <a:pt x="95394" y="403670"/>
                    </a:cubicBezTo>
                    <a:cubicBezTo>
                      <a:pt x="95394" y="403670"/>
                      <a:pt x="101907" y="403670"/>
                      <a:pt x="101907" y="403670"/>
                    </a:cubicBezTo>
                    <a:cubicBezTo>
                      <a:pt x="108419" y="403670"/>
                      <a:pt x="108419" y="403670"/>
                      <a:pt x="108419" y="397157"/>
                    </a:cubicBezTo>
                    <a:cubicBezTo>
                      <a:pt x="108419" y="397157"/>
                      <a:pt x="108419" y="397157"/>
                      <a:pt x="108419" y="390645"/>
                    </a:cubicBezTo>
                    <a:cubicBezTo>
                      <a:pt x="108419" y="390645"/>
                      <a:pt x="114932" y="384132"/>
                      <a:pt x="121445" y="384132"/>
                    </a:cubicBezTo>
                    <a:cubicBezTo>
                      <a:pt x="121445" y="384132"/>
                      <a:pt x="127957" y="377619"/>
                      <a:pt x="134470" y="377619"/>
                    </a:cubicBezTo>
                    <a:cubicBezTo>
                      <a:pt x="134470" y="371106"/>
                      <a:pt x="140983" y="364594"/>
                      <a:pt x="140983" y="364594"/>
                    </a:cubicBezTo>
                    <a:cubicBezTo>
                      <a:pt x="140983" y="358081"/>
                      <a:pt x="140983" y="351568"/>
                      <a:pt x="140983" y="345056"/>
                    </a:cubicBezTo>
                    <a:cubicBezTo>
                      <a:pt x="134470" y="338543"/>
                      <a:pt x="134470" y="338543"/>
                      <a:pt x="127957" y="332030"/>
                    </a:cubicBezTo>
                    <a:cubicBezTo>
                      <a:pt x="121445" y="332030"/>
                      <a:pt x="121445" y="325518"/>
                      <a:pt x="108419" y="325518"/>
                    </a:cubicBezTo>
                    <a:cubicBezTo>
                      <a:pt x="108419" y="325518"/>
                      <a:pt x="101907" y="325518"/>
                      <a:pt x="101907" y="325518"/>
                    </a:cubicBezTo>
                    <a:cubicBezTo>
                      <a:pt x="95394" y="325518"/>
                      <a:pt x="88881" y="325518"/>
                      <a:pt x="88881" y="325518"/>
                    </a:cubicBezTo>
                    <a:cubicBezTo>
                      <a:pt x="82369" y="325518"/>
                      <a:pt x="82369" y="325518"/>
                      <a:pt x="75856" y="325518"/>
                    </a:cubicBezTo>
                    <a:cubicBezTo>
                      <a:pt x="75856" y="325518"/>
                      <a:pt x="75856" y="325518"/>
                      <a:pt x="69343" y="325518"/>
                    </a:cubicBezTo>
                    <a:cubicBezTo>
                      <a:pt x="69343" y="325518"/>
                      <a:pt x="62831" y="325518"/>
                      <a:pt x="62831" y="325518"/>
                    </a:cubicBezTo>
                    <a:cubicBezTo>
                      <a:pt x="62831" y="325518"/>
                      <a:pt x="62831" y="319005"/>
                      <a:pt x="62831" y="319005"/>
                    </a:cubicBezTo>
                    <a:cubicBezTo>
                      <a:pt x="62831" y="319005"/>
                      <a:pt x="62831" y="319005"/>
                      <a:pt x="62831" y="312492"/>
                    </a:cubicBezTo>
                    <a:cubicBezTo>
                      <a:pt x="62831" y="312492"/>
                      <a:pt x="62831" y="312492"/>
                      <a:pt x="62831" y="305980"/>
                    </a:cubicBezTo>
                    <a:cubicBezTo>
                      <a:pt x="69343" y="305980"/>
                      <a:pt x="69343" y="305980"/>
                      <a:pt x="69343" y="305980"/>
                    </a:cubicBezTo>
                    <a:cubicBezTo>
                      <a:pt x="75856" y="305980"/>
                      <a:pt x="75856" y="305980"/>
                      <a:pt x="82369" y="299467"/>
                    </a:cubicBezTo>
                    <a:cubicBezTo>
                      <a:pt x="88881" y="299467"/>
                      <a:pt x="88881" y="299467"/>
                      <a:pt x="95394" y="299467"/>
                    </a:cubicBezTo>
                    <a:cubicBezTo>
                      <a:pt x="101907" y="299467"/>
                      <a:pt x="101907" y="299467"/>
                      <a:pt x="108419" y="299467"/>
                    </a:cubicBezTo>
                    <a:cubicBezTo>
                      <a:pt x="114932" y="299467"/>
                      <a:pt x="114932" y="299467"/>
                      <a:pt x="114932" y="299467"/>
                    </a:cubicBezTo>
                    <a:cubicBezTo>
                      <a:pt x="114932" y="299467"/>
                      <a:pt x="114932" y="292954"/>
                      <a:pt x="114932" y="292954"/>
                    </a:cubicBezTo>
                    <a:cubicBezTo>
                      <a:pt x="114932" y="292954"/>
                      <a:pt x="114932" y="286442"/>
                      <a:pt x="114932" y="286442"/>
                    </a:cubicBezTo>
                    <a:cubicBezTo>
                      <a:pt x="108419" y="286442"/>
                      <a:pt x="108419" y="286442"/>
                      <a:pt x="101907" y="286442"/>
                    </a:cubicBezTo>
                    <a:cubicBezTo>
                      <a:pt x="101907" y="286442"/>
                      <a:pt x="95394" y="279929"/>
                      <a:pt x="88881" y="286442"/>
                    </a:cubicBezTo>
                    <a:cubicBezTo>
                      <a:pt x="88881" y="286442"/>
                      <a:pt x="82369" y="286442"/>
                      <a:pt x="82369" y="286442"/>
                    </a:cubicBezTo>
                    <a:cubicBezTo>
                      <a:pt x="82369" y="286442"/>
                      <a:pt x="82369" y="286442"/>
                      <a:pt x="75856" y="273416"/>
                    </a:cubicBezTo>
                    <a:cubicBezTo>
                      <a:pt x="75856" y="273416"/>
                      <a:pt x="75856" y="271788"/>
                      <a:pt x="75042" y="270974"/>
                    </a:cubicBezTo>
                    <a:close/>
                    <a:moveTo>
                      <a:pt x="95394" y="234340"/>
                    </a:moveTo>
                    <a:cubicBezTo>
                      <a:pt x="127957" y="247366"/>
                      <a:pt x="167034" y="286442"/>
                      <a:pt x="180059" y="319005"/>
                    </a:cubicBezTo>
                    <a:cubicBezTo>
                      <a:pt x="193084" y="371106"/>
                      <a:pt x="160521" y="410183"/>
                      <a:pt x="108419" y="423208"/>
                    </a:cubicBezTo>
                    <a:cubicBezTo>
                      <a:pt x="62831" y="436233"/>
                      <a:pt x="17242" y="416695"/>
                      <a:pt x="4217" y="364594"/>
                    </a:cubicBezTo>
                    <a:cubicBezTo>
                      <a:pt x="-8809" y="325518"/>
                      <a:pt x="10729" y="279929"/>
                      <a:pt x="30267" y="253878"/>
                    </a:cubicBezTo>
                    <a:cubicBezTo>
                      <a:pt x="30267" y="253878"/>
                      <a:pt x="30267" y="253878"/>
                      <a:pt x="95394" y="234340"/>
                    </a:cubicBezTo>
                    <a:close/>
                    <a:moveTo>
                      <a:pt x="81045" y="176820"/>
                    </a:moveTo>
                    <a:cubicBezTo>
                      <a:pt x="85204" y="174361"/>
                      <a:pt x="88532" y="176000"/>
                      <a:pt x="88532" y="182555"/>
                    </a:cubicBezTo>
                    <a:cubicBezTo>
                      <a:pt x="88532" y="195665"/>
                      <a:pt x="88532" y="228440"/>
                      <a:pt x="88532" y="228440"/>
                    </a:cubicBezTo>
                    <a:cubicBezTo>
                      <a:pt x="88532" y="228440"/>
                      <a:pt x="88532" y="228440"/>
                      <a:pt x="61909" y="234995"/>
                    </a:cubicBezTo>
                    <a:cubicBezTo>
                      <a:pt x="61909" y="234995"/>
                      <a:pt x="35285" y="241550"/>
                      <a:pt x="35285" y="241550"/>
                    </a:cubicBezTo>
                    <a:cubicBezTo>
                      <a:pt x="35285" y="241550"/>
                      <a:pt x="21974" y="215330"/>
                      <a:pt x="8662" y="202220"/>
                    </a:cubicBezTo>
                    <a:cubicBezTo>
                      <a:pt x="2006" y="189110"/>
                      <a:pt x="21974" y="189110"/>
                      <a:pt x="35285" y="208775"/>
                    </a:cubicBezTo>
                    <a:cubicBezTo>
                      <a:pt x="35285" y="208775"/>
                      <a:pt x="35285" y="202220"/>
                      <a:pt x="35285" y="202220"/>
                    </a:cubicBezTo>
                    <a:cubicBezTo>
                      <a:pt x="35285" y="195665"/>
                      <a:pt x="35285" y="195665"/>
                      <a:pt x="41941" y="189110"/>
                    </a:cubicBezTo>
                    <a:cubicBezTo>
                      <a:pt x="41941" y="182555"/>
                      <a:pt x="48597" y="176000"/>
                      <a:pt x="55253" y="182555"/>
                    </a:cubicBezTo>
                    <a:cubicBezTo>
                      <a:pt x="61909" y="182555"/>
                      <a:pt x="61909" y="189110"/>
                      <a:pt x="68565" y="189110"/>
                    </a:cubicBezTo>
                    <a:cubicBezTo>
                      <a:pt x="68565" y="195665"/>
                      <a:pt x="68565" y="195665"/>
                      <a:pt x="68565" y="195665"/>
                    </a:cubicBezTo>
                    <a:cubicBezTo>
                      <a:pt x="71893" y="185833"/>
                      <a:pt x="76885" y="179278"/>
                      <a:pt x="81045" y="176820"/>
                    </a:cubicBezTo>
                    <a:close/>
                    <a:moveTo>
                      <a:pt x="205251" y="0"/>
                    </a:moveTo>
                    <a:cubicBezTo>
                      <a:pt x="205251" y="0"/>
                      <a:pt x="218320" y="0"/>
                      <a:pt x="218320" y="13085"/>
                    </a:cubicBezTo>
                    <a:cubicBezTo>
                      <a:pt x="218320" y="19628"/>
                      <a:pt x="218320" y="39257"/>
                      <a:pt x="218320" y="58885"/>
                    </a:cubicBezTo>
                    <a:cubicBezTo>
                      <a:pt x="218320" y="71971"/>
                      <a:pt x="205251" y="71971"/>
                      <a:pt x="205251" y="71971"/>
                    </a:cubicBezTo>
                    <a:cubicBezTo>
                      <a:pt x="205251" y="71971"/>
                      <a:pt x="205251" y="71971"/>
                      <a:pt x="198717" y="71971"/>
                    </a:cubicBezTo>
                    <a:cubicBezTo>
                      <a:pt x="198717" y="71971"/>
                      <a:pt x="198717" y="71971"/>
                      <a:pt x="152975" y="111228"/>
                    </a:cubicBezTo>
                    <a:cubicBezTo>
                      <a:pt x="152975" y="111228"/>
                      <a:pt x="152975" y="111228"/>
                      <a:pt x="113768" y="163570"/>
                    </a:cubicBezTo>
                    <a:cubicBezTo>
                      <a:pt x="107234" y="163570"/>
                      <a:pt x="107234" y="163570"/>
                      <a:pt x="100699" y="163570"/>
                    </a:cubicBezTo>
                    <a:cubicBezTo>
                      <a:pt x="100699" y="163570"/>
                      <a:pt x="94165" y="163570"/>
                      <a:pt x="94165" y="163570"/>
                    </a:cubicBezTo>
                    <a:cubicBezTo>
                      <a:pt x="87630" y="157027"/>
                      <a:pt x="87630" y="150484"/>
                      <a:pt x="87630" y="143942"/>
                    </a:cubicBezTo>
                    <a:cubicBezTo>
                      <a:pt x="87630" y="143942"/>
                      <a:pt x="87630" y="143942"/>
                      <a:pt x="113768" y="111228"/>
                    </a:cubicBezTo>
                    <a:cubicBezTo>
                      <a:pt x="113768" y="111228"/>
                      <a:pt x="120303" y="104685"/>
                      <a:pt x="113768" y="91599"/>
                    </a:cubicBezTo>
                    <a:cubicBezTo>
                      <a:pt x="113768" y="85056"/>
                      <a:pt x="107234" y="78514"/>
                      <a:pt x="100699" y="71971"/>
                    </a:cubicBezTo>
                    <a:cubicBezTo>
                      <a:pt x="100699" y="65428"/>
                      <a:pt x="94165" y="71971"/>
                      <a:pt x="94165" y="71971"/>
                    </a:cubicBezTo>
                    <a:cubicBezTo>
                      <a:pt x="94165" y="71971"/>
                      <a:pt x="94165" y="71971"/>
                      <a:pt x="54958" y="104685"/>
                    </a:cubicBezTo>
                    <a:cubicBezTo>
                      <a:pt x="54958" y="104685"/>
                      <a:pt x="54958" y="104685"/>
                      <a:pt x="48423" y="157027"/>
                    </a:cubicBezTo>
                    <a:cubicBezTo>
                      <a:pt x="48423" y="163570"/>
                      <a:pt x="48423" y="163570"/>
                      <a:pt x="41889" y="170113"/>
                    </a:cubicBezTo>
                    <a:cubicBezTo>
                      <a:pt x="41889" y="170113"/>
                      <a:pt x="35354" y="176656"/>
                      <a:pt x="35354" y="176656"/>
                    </a:cubicBezTo>
                    <a:cubicBezTo>
                      <a:pt x="28820" y="176656"/>
                      <a:pt x="22285" y="170113"/>
                      <a:pt x="22285" y="163570"/>
                    </a:cubicBezTo>
                    <a:cubicBezTo>
                      <a:pt x="22285" y="163570"/>
                      <a:pt x="15751" y="163570"/>
                      <a:pt x="15751" y="157027"/>
                    </a:cubicBezTo>
                    <a:cubicBezTo>
                      <a:pt x="15751" y="157027"/>
                      <a:pt x="15751" y="157027"/>
                      <a:pt x="9216" y="91599"/>
                    </a:cubicBezTo>
                    <a:cubicBezTo>
                      <a:pt x="9216" y="85056"/>
                      <a:pt x="9216" y="85056"/>
                      <a:pt x="15751" y="78514"/>
                    </a:cubicBezTo>
                    <a:cubicBezTo>
                      <a:pt x="15751" y="78514"/>
                      <a:pt x="68027" y="19628"/>
                      <a:pt x="81096" y="19628"/>
                    </a:cubicBezTo>
                    <a:cubicBezTo>
                      <a:pt x="94165" y="13085"/>
                      <a:pt x="166044" y="13085"/>
                      <a:pt x="166044" y="13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9" name="íšḷiḓe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6489067" y="1880915"/>
                <a:ext cx="310882" cy="294799"/>
              </a:xfrm>
              <a:custGeom>
                <a:gdLst>
                  <a:gd name="connsiteX0" fmla="*/ 168840 w 310882"/>
                  <a:gd name="connsiteY0" fmla="*/ 192960 h 294799"/>
                  <a:gd name="connsiteX1" fmla="*/ 227800 w 310882"/>
                  <a:gd name="connsiteY1" fmla="*/ 192960 h 294799"/>
                  <a:gd name="connsiteX2" fmla="*/ 193407 w 310882"/>
                  <a:gd name="connsiteY2" fmla="*/ 198320 h 294799"/>
                  <a:gd name="connsiteX3" fmla="*/ 168840 w 310882"/>
                  <a:gd name="connsiteY3" fmla="*/ 192960 h 294799"/>
                  <a:gd name="connsiteX4" fmla="*/ 144721 w 310882"/>
                  <a:gd name="connsiteY4" fmla="*/ 179560 h 294799"/>
                  <a:gd name="connsiteX5" fmla="*/ 251922 w 310882"/>
                  <a:gd name="connsiteY5" fmla="*/ 179560 h 294799"/>
                  <a:gd name="connsiteX6" fmla="*/ 242177 w 310882"/>
                  <a:gd name="connsiteY6" fmla="*/ 184920 h 294799"/>
                  <a:gd name="connsiteX7" fmla="*/ 154467 w 310882"/>
                  <a:gd name="connsiteY7" fmla="*/ 184920 h 294799"/>
                  <a:gd name="connsiteX8" fmla="*/ 144721 w 310882"/>
                  <a:gd name="connsiteY8" fmla="*/ 179560 h 294799"/>
                  <a:gd name="connsiteX9" fmla="*/ 134001 w 310882"/>
                  <a:gd name="connsiteY9" fmla="*/ 163480 h 294799"/>
                  <a:gd name="connsiteX10" fmla="*/ 259963 w 310882"/>
                  <a:gd name="connsiteY10" fmla="*/ 163480 h 294799"/>
                  <a:gd name="connsiteX11" fmla="*/ 255119 w 310882"/>
                  <a:gd name="connsiteY11" fmla="*/ 174200 h 294799"/>
                  <a:gd name="connsiteX12" fmla="*/ 138846 w 310882"/>
                  <a:gd name="connsiteY12" fmla="*/ 174200 h 294799"/>
                  <a:gd name="connsiteX13" fmla="*/ 134001 w 310882"/>
                  <a:gd name="connsiteY13" fmla="*/ 163480 h 294799"/>
                  <a:gd name="connsiteX14" fmla="*/ 149089 w 310882"/>
                  <a:gd name="connsiteY14" fmla="*/ 155440 h 294799"/>
                  <a:gd name="connsiteX15" fmla="*/ 270683 w 310882"/>
                  <a:gd name="connsiteY15" fmla="*/ 155440 h 294799"/>
                  <a:gd name="connsiteX16" fmla="*/ 270683 w 310882"/>
                  <a:gd name="connsiteY16" fmla="*/ 158119 h 294799"/>
                  <a:gd name="connsiteX17" fmla="*/ 139361 w 310882"/>
                  <a:gd name="connsiteY17" fmla="*/ 158119 h 294799"/>
                  <a:gd name="connsiteX18" fmla="*/ 165131 w 310882"/>
                  <a:gd name="connsiteY18" fmla="*/ 139360 h 294799"/>
                  <a:gd name="connsiteX19" fmla="*/ 281403 w 310882"/>
                  <a:gd name="connsiteY19" fmla="*/ 139360 h 294799"/>
                  <a:gd name="connsiteX20" fmla="*/ 276559 w 310882"/>
                  <a:gd name="connsiteY20" fmla="*/ 144720 h 294799"/>
                  <a:gd name="connsiteX21" fmla="*/ 155441 w 310882"/>
                  <a:gd name="connsiteY21" fmla="*/ 144720 h 294799"/>
                  <a:gd name="connsiteX22" fmla="*/ 178667 w 310882"/>
                  <a:gd name="connsiteY22" fmla="*/ 131319 h 294799"/>
                  <a:gd name="connsiteX23" fmla="*/ 286761 w 310882"/>
                  <a:gd name="connsiteY23" fmla="*/ 131319 h 294799"/>
                  <a:gd name="connsiteX24" fmla="*/ 281848 w 310882"/>
                  <a:gd name="connsiteY24" fmla="*/ 133998 h 294799"/>
                  <a:gd name="connsiteX25" fmla="*/ 168840 w 310882"/>
                  <a:gd name="connsiteY25" fmla="*/ 133998 h 294799"/>
                  <a:gd name="connsiteX26" fmla="*/ 192196 w 310882"/>
                  <a:gd name="connsiteY26" fmla="*/ 115239 h 294799"/>
                  <a:gd name="connsiteX27" fmla="*/ 286763 w 310882"/>
                  <a:gd name="connsiteY27" fmla="*/ 115239 h 294799"/>
                  <a:gd name="connsiteX28" fmla="*/ 286763 w 310882"/>
                  <a:gd name="connsiteY28" fmla="*/ 120599 h 294799"/>
                  <a:gd name="connsiteX29" fmla="*/ 182241 w 310882"/>
                  <a:gd name="connsiteY29" fmla="*/ 120599 h 294799"/>
                  <a:gd name="connsiteX30" fmla="*/ 40199 w 310882"/>
                  <a:gd name="connsiteY30" fmla="*/ 85760 h 294799"/>
                  <a:gd name="connsiteX31" fmla="*/ 61639 w 310882"/>
                  <a:gd name="connsiteY31" fmla="*/ 108540 h 294799"/>
                  <a:gd name="connsiteX32" fmla="*/ 40199 w 310882"/>
                  <a:gd name="connsiteY32" fmla="*/ 131320 h 294799"/>
                  <a:gd name="connsiteX33" fmla="*/ 18759 w 310882"/>
                  <a:gd name="connsiteY33" fmla="*/ 108540 h 294799"/>
                  <a:gd name="connsiteX34" fmla="*/ 40199 w 310882"/>
                  <a:gd name="connsiteY34" fmla="*/ 85760 h 294799"/>
                  <a:gd name="connsiteX35" fmla="*/ 198321 w 310882"/>
                  <a:gd name="connsiteY35" fmla="*/ 18759 h 294799"/>
                  <a:gd name="connsiteX36" fmla="*/ 286762 w 310882"/>
                  <a:gd name="connsiteY36" fmla="*/ 105083 h 294799"/>
                  <a:gd name="connsiteX37" fmla="*/ 286762 w 310882"/>
                  <a:gd name="connsiteY37" fmla="*/ 109879 h 294799"/>
                  <a:gd name="connsiteX38" fmla="*/ 198321 w 310882"/>
                  <a:gd name="connsiteY38" fmla="*/ 109879 h 294799"/>
                  <a:gd name="connsiteX39" fmla="*/ 198321 w 310882"/>
                  <a:gd name="connsiteY39" fmla="*/ 18759 h 294799"/>
                  <a:gd name="connsiteX40" fmla="*/ 198322 w 310882"/>
                  <a:gd name="connsiteY40" fmla="*/ 0 h 294799"/>
                  <a:gd name="connsiteX41" fmla="*/ 310882 w 310882"/>
                  <a:gd name="connsiteY41" fmla="*/ 106128 h 294799"/>
                  <a:gd name="connsiteX42" fmla="*/ 198322 w 310882"/>
                  <a:gd name="connsiteY42" fmla="*/ 217080 h 294799"/>
                  <a:gd name="connsiteX43" fmla="*/ 105337 w 310882"/>
                  <a:gd name="connsiteY43" fmla="*/ 168840 h 294799"/>
                  <a:gd name="connsiteX44" fmla="*/ 120019 w 310882"/>
                  <a:gd name="connsiteY44" fmla="*/ 164016 h 294799"/>
                  <a:gd name="connsiteX45" fmla="*/ 198322 w 310882"/>
                  <a:gd name="connsiteY45" fmla="*/ 202608 h 294799"/>
                  <a:gd name="connsiteX46" fmla="*/ 296200 w 310882"/>
                  <a:gd name="connsiteY46" fmla="*/ 106128 h 294799"/>
                  <a:gd name="connsiteX47" fmla="*/ 198322 w 310882"/>
                  <a:gd name="connsiteY47" fmla="*/ 14472 h 294799"/>
                  <a:gd name="connsiteX48" fmla="*/ 100443 w 310882"/>
                  <a:gd name="connsiteY48" fmla="*/ 106128 h 294799"/>
                  <a:gd name="connsiteX49" fmla="*/ 104665 w 310882"/>
                  <a:gd name="connsiteY49" fmla="*/ 126937 h 294799"/>
                  <a:gd name="connsiteX50" fmla="*/ 109583 w 310882"/>
                  <a:gd name="connsiteY50" fmla="*/ 125438 h 294799"/>
                  <a:gd name="connsiteX51" fmla="*/ 120899 w 310882"/>
                  <a:gd name="connsiteY51" fmla="*/ 124833 h 294799"/>
                  <a:gd name="connsiteX52" fmla="*/ 128641 w 310882"/>
                  <a:gd name="connsiteY52" fmla="*/ 135116 h 294799"/>
                  <a:gd name="connsiteX53" fmla="*/ 114348 w 310882"/>
                  <a:gd name="connsiteY53" fmla="*/ 149632 h 294799"/>
                  <a:gd name="connsiteX54" fmla="*/ 66703 w 310882"/>
                  <a:gd name="connsiteY54" fmla="*/ 164149 h 294799"/>
                  <a:gd name="connsiteX55" fmla="*/ 66703 w 310882"/>
                  <a:gd name="connsiteY55" fmla="*/ 280282 h 294799"/>
                  <a:gd name="connsiteX56" fmla="*/ 57174 w 310882"/>
                  <a:gd name="connsiteY56" fmla="*/ 294799 h 294799"/>
                  <a:gd name="connsiteX57" fmla="*/ 42881 w 310882"/>
                  <a:gd name="connsiteY57" fmla="*/ 280282 h 294799"/>
                  <a:gd name="connsiteX58" fmla="*/ 28587 w 310882"/>
                  <a:gd name="connsiteY58" fmla="*/ 294799 h 294799"/>
                  <a:gd name="connsiteX59" fmla="*/ 19058 w 310882"/>
                  <a:gd name="connsiteY59" fmla="*/ 280282 h 294799"/>
                  <a:gd name="connsiteX60" fmla="*/ 19058 w 310882"/>
                  <a:gd name="connsiteY60" fmla="*/ 217377 h 294799"/>
                  <a:gd name="connsiteX61" fmla="*/ 19058 w 310882"/>
                  <a:gd name="connsiteY61" fmla="*/ 212538 h 294799"/>
                  <a:gd name="connsiteX62" fmla="*/ 0 w 310882"/>
                  <a:gd name="connsiteY62" fmla="*/ 193182 h 294799"/>
                  <a:gd name="connsiteX63" fmla="*/ 0 w 310882"/>
                  <a:gd name="connsiteY63" fmla="*/ 154471 h 294799"/>
                  <a:gd name="connsiteX64" fmla="*/ 19058 w 310882"/>
                  <a:gd name="connsiteY64" fmla="*/ 139955 h 294799"/>
                  <a:gd name="connsiteX65" fmla="*/ 23823 w 310882"/>
                  <a:gd name="connsiteY65" fmla="*/ 139955 h 294799"/>
                  <a:gd name="connsiteX66" fmla="*/ 42881 w 310882"/>
                  <a:gd name="connsiteY66" fmla="*/ 154471 h 294799"/>
                  <a:gd name="connsiteX67" fmla="*/ 57174 w 310882"/>
                  <a:gd name="connsiteY67" fmla="*/ 139955 h 294799"/>
                  <a:gd name="connsiteX68" fmla="*/ 61939 w 310882"/>
                  <a:gd name="connsiteY68" fmla="*/ 139955 h 294799"/>
                  <a:gd name="connsiteX69" fmla="*/ 82039 w 310882"/>
                  <a:gd name="connsiteY69" fmla="*/ 133830 h 294799"/>
                  <a:gd name="connsiteX70" fmla="*/ 90033 w 310882"/>
                  <a:gd name="connsiteY70" fmla="*/ 131395 h 294799"/>
                  <a:gd name="connsiteX71" fmla="*/ 85761 w 310882"/>
                  <a:gd name="connsiteY71" fmla="*/ 106128 h 294799"/>
                  <a:gd name="connsiteX72" fmla="*/ 198322 w 310882"/>
                  <a:gd name="connsiteY72" fmla="*/ 0 h 2947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310882" h="294799">
                    <a:moveTo>
                      <a:pt x="168840" y="192960"/>
                    </a:moveTo>
                    <a:cubicBezTo>
                      <a:pt x="168840" y="192960"/>
                      <a:pt x="168840" y="192960"/>
                      <a:pt x="227800" y="192960"/>
                    </a:cubicBezTo>
                    <a:cubicBezTo>
                      <a:pt x="217974" y="192960"/>
                      <a:pt x="208147" y="198320"/>
                      <a:pt x="193407" y="198320"/>
                    </a:cubicBezTo>
                    <a:cubicBezTo>
                      <a:pt x="188494" y="192960"/>
                      <a:pt x="178667" y="192960"/>
                      <a:pt x="168840" y="192960"/>
                    </a:cubicBezTo>
                    <a:close/>
                    <a:moveTo>
                      <a:pt x="144721" y="179560"/>
                    </a:moveTo>
                    <a:cubicBezTo>
                      <a:pt x="144721" y="179560"/>
                      <a:pt x="144721" y="179560"/>
                      <a:pt x="251922" y="179560"/>
                    </a:cubicBezTo>
                    <a:cubicBezTo>
                      <a:pt x="247049" y="179560"/>
                      <a:pt x="247049" y="184920"/>
                      <a:pt x="242177" y="184920"/>
                    </a:cubicBezTo>
                    <a:cubicBezTo>
                      <a:pt x="242177" y="184920"/>
                      <a:pt x="242177" y="184920"/>
                      <a:pt x="154467" y="184920"/>
                    </a:cubicBezTo>
                    <a:cubicBezTo>
                      <a:pt x="149594" y="184920"/>
                      <a:pt x="149594" y="179560"/>
                      <a:pt x="144721" y="179560"/>
                    </a:cubicBezTo>
                    <a:close/>
                    <a:moveTo>
                      <a:pt x="134001" y="163480"/>
                    </a:moveTo>
                    <a:cubicBezTo>
                      <a:pt x="134001" y="163480"/>
                      <a:pt x="134001" y="163480"/>
                      <a:pt x="259963" y="163480"/>
                    </a:cubicBezTo>
                    <a:cubicBezTo>
                      <a:pt x="259963" y="168840"/>
                      <a:pt x="259963" y="168840"/>
                      <a:pt x="255119" y="174200"/>
                    </a:cubicBezTo>
                    <a:cubicBezTo>
                      <a:pt x="255119" y="174200"/>
                      <a:pt x="255119" y="174200"/>
                      <a:pt x="138846" y="174200"/>
                    </a:cubicBezTo>
                    <a:cubicBezTo>
                      <a:pt x="134001" y="168840"/>
                      <a:pt x="134001" y="168840"/>
                      <a:pt x="134001" y="163480"/>
                    </a:cubicBezTo>
                    <a:close/>
                    <a:moveTo>
                      <a:pt x="149089" y="155440"/>
                    </a:moveTo>
                    <a:cubicBezTo>
                      <a:pt x="149089" y="155440"/>
                      <a:pt x="149089" y="155440"/>
                      <a:pt x="270683" y="155440"/>
                    </a:cubicBezTo>
                    <a:cubicBezTo>
                      <a:pt x="270683" y="155440"/>
                      <a:pt x="270683" y="158119"/>
                      <a:pt x="270683" y="158119"/>
                    </a:cubicBezTo>
                    <a:cubicBezTo>
                      <a:pt x="270683" y="158119"/>
                      <a:pt x="270683" y="158119"/>
                      <a:pt x="139361" y="158119"/>
                    </a:cubicBezTo>
                    <a:close/>
                    <a:moveTo>
                      <a:pt x="165131" y="139360"/>
                    </a:moveTo>
                    <a:cubicBezTo>
                      <a:pt x="165131" y="139360"/>
                      <a:pt x="165131" y="139360"/>
                      <a:pt x="281403" y="139360"/>
                    </a:cubicBezTo>
                    <a:cubicBezTo>
                      <a:pt x="281403" y="144720"/>
                      <a:pt x="276559" y="144720"/>
                      <a:pt x="276559" y="144720"/>
                    </a:cubicBezTo>
                    <a:cubicBezTo>
                      <a:pt x="276559" y="144720"/>
                      <a:pt x="276559" y="144720"/>
                      <a:pt x="155441" y="144720"/>
                    </a:cubicBezTo>
                    <a:close/>
                    <a:moveTo>
                      <a:pt x="178667" y="131319"/>
                    </a:moveTo>
                    <a:cubicBezTo>
                      <a:pt x="178667" y="131319"/>
                      <a:pt x="178667" y="131319"/>
                      <a:pt x="286761" y="131319"/>
                    </a:cubicBezTo>
                    <a:cubicBezTo>
                      <a:pt x="286761" y="131319"/>
                      <a:pt x="281848" y="133998"/>
                      <a:pt x="281848" y="133998"/>
                    </a:cubicBezTo>
                    <a:cubicBezTo>
                      <a:pt x="281848" y="133998"/>
                      <a:pt x="281848" y="133998"/>
                      <a:pt x="168840" y="133998"/>
                    </a:cubicBezTo>
                    <a:close/>
                    <a:moveTo>
                      <a:pt x="192196" y="115239"/>
                    </a:moveTo>
                    <a:cubicBezTo>
                      <a:pt x="192196" y="115239"/>
                      <a:pt x="192196" y="115239"/>
                      <a:pt x="286763" y="115239"/>
                    </a:cubicBezTo>
                    <a:cubicBezTo>
                      <a:pt x="286763" y="120599"/>
                      <a:pt x="286763" y="120599"/>
                      <a:pt x="286763" y="120599"/>
                    </a:cubicBezTo>
                    <a:cubicBezTo>
                      <a:pt x="286763" y="120599"/>
                      <a:pt x="286763" y="120599"/>
                      <a:pt x="182241" y="120599"/>
                    </a:cubicBezTo>
                    <a:close/>
                    <a:moveTo>
                      <a:pt x="40199" y="85760"/>
                    </a:moveTo>
                    <a:cubicBezTo>
                      <a:pt x="52040" y="85760"/>
                      <a:pt x="61639" y="95959"/>
                      <a:pt x="61639" y="108540"/>
                    </a:cubicBezTo>
                    <a:cubicBezTo>
                      <a:pt x="61639" y="121121"/>
                      <a:pt x="52040" y="131320"/>
                      <a:pt x="40199" y="131320"/>
                    </a:cubicBezTo>
                    <a:cubicBezTo>
                      <a:pt x="28358" y="131320"/>
                      <a:pt x="18759" y="121121"/>
                      <a:pt x="18759" y="108540"/>
                    </a:cubicBezTo>
                    <a:cubicBezTo>
                      <a:pt x="18759" y="95959"/>
                      <a:pt x="28358" y="85760"/>
                      <a:pt x="40199" y="85760"/>
                    </a:cubicBezTo>
                    <a:close/>
                    <a:moveTo>
                      <a:pt x="198321" y="18759"/>
                    </a:moveTo>
                    <a:cubicBezTo>
                      <a:pt x="247455" y="18759"/>
                      <a:pt x="286762" y="57125"/>
                      <a:pt x="286762" y="105083"/>
                    </a:cubicBezTo>
                    <a:cubicBezTo>
                      <a:pt x="286762" y="105083"/>
                      <a:pt x="286762" y="109879"/>
                      <a:pt x="286762" y="109879"/>
                    </a:cubicBezTo>
                    <a:cubicBezTo>
                      <a:pt x="286762" y="109879"/>
                      <a:pt x="286762" y="109879"/>
                      <a:pt x="198321" y="109879"/>
                    </a:cubicBezTo>
                    <a:cubicBezTo>
                      <a:pt x="198321" y="109879"/>
                      <a:pt x="198321" y="109879"/>
                      <a:pt x="198321" y="18759"/>
                    </a:cubicBezTo>
                    <a:close/>
                    <a:moveTo>
                      <a:pt x="198322" y="0"/>
                    </a:moveTo>
                    <a:cubicBezTo>
                      <a:pt x="261943" y="0"/>
                      <a:pt x="310882" y="48240"/>
                      <a:pt x="310882" y="106128"/>
                    </a:cubicBezTo>
                    <a:cubicBezTo>
                      <a:pt x="310882" y="168840"/>
                      <a:pt x="261943" y="217080"/>
                      <a:pt x="198322" y="217080"/>
                    </a:cubicBezTo>
                    <a:cubicBezTo>
                      <a:pt x="159170" y="217080"/>
                      <a:pt x="124913" y="197784"/>
                      <a:pt x="105337" y="168840"/>
                    </a:cubicBezTo>
                    <a:cubicBezTo>
                      <a:pt x="105337" y="168840"/>
                      <a:pt x="105337" y="168840"/>
                      <a:pt x="120019" y="164016"/>
                    </a:cubicBezTo>
                    <a:cubicBezTo>
                      <a:pt x="139595" y="188136"/>
                      <a:pt x="168958" y="202608"/>
                      <a:pt x="198322" y="202608"/>
                    </a:cubicBezTo>
                    <a:cubicBezTo>
                      <a:pt x="252155" y="202608"/>
                      <a:pt x="296200" y="159192"/>
                      <a:pt x="296200" y="106128"/>
                    </a:cubicBezTo>
                    <a:cubicBezTo>
                      <a:pt x="296200" y="57888"/>
                      <a:pt x="252155" y="14472"/>
                      <a:pt x="198322" y="14472"/>
                    </a:cubicBezTo>
                    <a:cubicBezTo>
                      <a:pt x="144488" y="14472"/>
                      <a:pt x="100443" y="57888"/>
                      <a:pt x="100443" y="106128"/>
                    </a:cubicBezTo>
                    <a:lnTo>
                      <a:pt x="104665" y="126937"/>
                    </a:lnTo>
                    <a:lnTo>
                      <a:pt x="109583" y="125438"/>
                    </a:lnTo>
                    <a:cubicBezTo>
                      <a:pt x="114348" y="123019"/>
                      <a:pt x="117921" y="123019"/>
                      <a:pt x="120899" y="124833"/>
                    </a:cubicBezTo>
                    <a:cubicBezTo>
                      <a:pt x="123877" y="126648"/>
                      <a:pt x="126259" y="130277"/>
                      <a:pt x="128641" y="135116"/>
                    </a:cubicBezTo>
                    <a:cubicBezTo>
                      <a:pt x="128641" y="139955"/>
                      <a:pt x="123877" y="149632"/>
                      <a:pt x="114348" y="149632"/>
                    </a:cubicBezTo>
                    <a:cubicBezTo>
                      <a:pt x="114348" y="149632"/>
                      <a:pt x="114348" y="149632"/>
                      <a:pt x="66703" y="164149"/>
                    </a:cubicBezTo>
                    <a:cubicBezTo>
                      <a:pt x="66703" y="164149"/>
                      <a:pt x="66703" y="164149"/>
                      <a:pt x="66703" y="280282"/>
                    </a:cubicBezTo>
                    <a:cubicBezTo>
                      <a:pt x="66703" y="289960"/>
                      <a:pt x="61939" y="294799"/>
                      <a:pt x="57174" y="294799"/>
                    </a:cubicBezTo>
                    <a:cubicBezTo>
                      <a:pt x="47645" y="294799"/>
                      <a:pt x="42881" y="289960"/>
                      <a:pt x="42881" y="280282"/>
                    </a:cubicBezTo>
                    <a:cubicBezTo>
                      <a:pt x="42881" y="289960"/>
                      <a:pt x="38116" y="294799"/>
                      <a:pt x="28587" y="294799"/>
                    </a:cubicBezTo>
                    <a:cubicBezTo>
                      <a:pt x="23823" y="294799"/>
                      <a:pt x="19058" y="289960"/>
                      <a:pt x="19058" y="280282"/>
                    </a:cubicBezTo>
                    <a:cubicBezTo>
                      <a:pt x="19058" y="280282"/>
                      <a:pt x="19058" y="280282"/>
                      <a:pt x="19058" y="217377"/>
                    </a:cubicBezTo>
                    <a:cubicBezTo>
                      <a:pt x="19058" y="217377"/>
                      <a:pt x="19058" y="212538"/>
                      <a:pt x="19058" y="212538"/>
                    </a:cubicBezTo>
                    <a:cubicBezTo>
                      <a:pt x="9529" y="212538"/>
                      <a:pt x="0" y="202860"/>
                      <a:pt x="0" y="193182"/>
                    </a:cubicBezTo>
                    <a:cubicBezTo>
                      <a:pt x="0" y="193182"/>
                      <a:pt x="0" y="193182"/>
                      <a:pt x="0" y="154471"/>
                    </a:cubicBezTo>
                    <a:cubicBezTo>
                      <a:pt x="0" y="144794"/>
                      <a:pt x="9529" y="139955"/>
                      <a:pt x="19058" y="139955"/>
                    </a:cubicBezTo>
                    <a:cubicBezTo>
                      <a:pt x="19058" y="139955"/>
                      <a:pt x="19058" y="139955"/>
                      <a:pt x="23823" y="139955"/>
                    </a:cubicBezTo>
                    <a:cubicBezTo>
                      <a:pt x="23823" y="139955"/>
                      <a:pt x="23823" y="139955"/>
                      <a:pt x="42881" y="154471"/>
                    </a:cubicBezTo>
                    <a:cubicBezTo>
                      <a:pt x="42881" y="154471"/>
                      <a:pt x="42881" y="154471"/>
                      <a:pt x="57174" y="139955"/>
                    </a:cubicBezTo>
                    <a:cubicBezTo>
                      <a:pt x="57174" y="139955"/>
                      <a:pt x="57174" y="139955"/>
                      <a:pt x="61939" y="139955"/>
                    </a:cubicBezTo>
                    <a:cubicBezTo>
                      <a:pt x="61939" y="139955"/>
                      <a:pt x="61939" y="139955"/>
                      <a:pt x="82039" y="133830"/>
                    </a:cubicBezTo>
                    <a:lnTo>
                      <a:pt x="90033" y="131395"/>
                    </a:lnTo>
                    <a:lnTo>
                      <a:pt x="85761" y="106128"/>
                    </a:lnTo>
                    <a:cubicBezTo>
                      <a:pt x="85761" y="48240"/>
                      <a:pt x="139595" y="0"/>
                      <a:pt x="1983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sz="1000">
                  <a:ea typeface="微软雅黑"/>
                </a:endParaRPr>
              </a:p>
            </p:txBody>
          </p:sp>
          <p:grpSp>
            <p:nvGrpSpPr>
              <p:cNvPr id="20" name="îṧḷíde"/>
              <p:cNvGrpSpPr/>
              <p:nvPr>
                <p:custDataLst>
                  <p:tags r:id="rId19"/>
                </p:custDataLst>
              </p:nvPr>
            </p:nvGrpSpPr>
            <p:grpSpPr>
              <a:xfrm>
                <a:off x="673100" y="2807363"/>
                <a:ext cx="3607911" cy="1759879"/>
                <a:chOff x="673100" y="2683341"/>
                <a:chExt cx="3607911" cy="1759879"/>
              </a:xfrm>
            </p:grpSpPr>
            <p:sp>
              <p:nvSpPr>
                <p:cNvPr id="24" name="i$ļïḓè"/>
                <p:cNvSpPr txBox="1"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367310" y="3815206"/>
                  <a:ext cx="2913701" cy="5393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400" b="1" smtClean="0">
                      <a:ea typeface="微软雅黑"/>
                    </a:rPr>
                    <a:t>处理</a:t>
                  </a:r>
                </a:p>
              </p:txBody>
            </p:sp>
            <p:cxnSp>
              <p:nvCxnSpPr>
                <p:cNvPr id="25" name="直接连接符 24"/>
                <p:cNvCxnSpPr/>
                <p:nvPr>
                  <p:custDataLst>
                    <p:tags r:id="rId21"/>
                  </p:custDataLst>
                </p:nvPr>
              </p:nvCxnSpPr>
              <p:spPr>
                <a:xfrm>
                  <a:off x="673100" y="2683341"/>
                  <a:ext cx="3314700" cy="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>
                  <p:custDataLst>
                    <p:tags r:id="rId22"/>
                  </p:custDataLst>
                </p:nvPr>
              </p:nvCxnSpPr>
              <p:spPr>
                <a:xfrm>
                  <a:off x="673100" y="4443220"/>
                  <a:ext cx="3314700" cy="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îśļíḓé"/>
              <p:cNvSpPr txBox="1"/>
              <p:nvPr>
                <p:custDataLst>
                  <p:tags r:id="rId23"/>
                </p:custDataLst>
              </p:nvPr>
            </p:nvSpPr>
            <p:spPr bwMode="auto">
              <a:xfrm>
                <a:off x="8188270" y="2435108"/>
                <a:ext cx="3149077" cy="5393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smtClean="0">
                    <a:ea typeface="微软雅黑"/>
                  </a:rPr>
                  <a:t>存储</a:t>
                </a:r>
                <a:endParaRPr lang="zh-CN" sz="2400" b="1" smtClean="0">
                  <a:ea typeface="微软雅黑"/>
                </a:endParaRPr>
              </a:p>
            </p:txBody>
          </p:sp>
          <p:sp>
            <p:nvSpPr>
              <p:cNvPr id="22" name="îśļîďe"/>
              <p:cNvSpPr txBox="1"/>
              <p:nvPr>
                <p:custDataLst>
                  <p:tags r:id="rId24"/>
                </p:custDataLst>
              </p:nvPr>
            </p:nvSpPr>
            <p:spPr bwMode="auto">
              <a:xfrm>
                <a:off x="874455" y="2178125"/>
                <a:ext cx="2913701" cy="539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smtClean="0">
                    <a:ea typeface="微软雅黑"/>
                  </a:rPr>
                  <a:t>输入</a:t>
                </a:r>
                <a:endParaRPr lang="zh-CN" altLang="en-US" sz="2400" b="1">
                  <a:ea typeface="微软雅黑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8022646" y="3048295"/>
                <a:ext cx="33147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îśļíḓé"/>
            <p:cNvSpPr txBox="1"/>
            <p:nvPr>
              <p:custDataLst>
                <p:tags r:id="rId26"/>
              </p:custDataLst>
            </p:nvPr>
          </p:nvSpPr>
          <p:spPr bwMode="auto">
            <a:xfrm>
              <a:off x="7608168" y="3315385"/>
              <a:ext cx="2771626" cy="4380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smtClean="0">
                  <a:ea typeface="微软雅黑"/>
                </a:rPr>
                <a:t>输出</a:t>
              </a:r>
              <a:endParaRPr lang="zh-CN" sz="2400" b="1" smtClean="0">
                <a:ea typeface="微软雅黑"/>
              </a:endParaRPr>
            </a:p>
          </p:txBody>
        </p:sp>
        <p:cxnSp>
          <p:nvCxnSpPr>
            <p:cNvPr id="28" name="直接连接符 27"/>
            <p:cNvCxnSpPr/>
            <p:nvPr>
              <p:custDataLst>
                <p:tags r:id="rId27"/>
              </p:custDataLst>
            </p:nvPr>
          </p:nvCxnSpPr>
          <p:spPr>
            <a:xfrm>
              <a:off x="6666783" y="3913157"/>
              <a:ext cx="291739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1007727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500" smtClean="0"/>
              <a:t>知识回顾</a:t>
            </a:r>
            <a:endParaRPr lang="zh-CN" altLang="en-US" sz="2500"/>
          </a:p>
        </p:txBody>
      </p: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543022" y="1336716"/>
            <a:ext cx="9836772" cy="3100395"/>
            <a:chOff x="543022" y="1336716"/>
            <a:chExt cx="9836772" cy="3100395"/>
          </a:xfrm>
        </p:grpSpPr>
        <p:grpSp>
          <p:nvGrpSpPr>
            <p:cNvPr id="6" name="2243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543022" y="1336716"/>
              <a:ext cx="9386023" cy="3100395"/>
              <a:chOff x="673100" y="1520561"/>
              <a:chExt cx="10664247" cy="3816878"/>
            </a:xfrm>
          </p:grpSpPr>
          <p:sp>
            <p:nvSpPr>
              <p:cNvPr id="7" name="îS1ídê"/>
              <p:cNvSpPr/>
              <p:nvPr>
                <p:custDataLst>
                  <p:tags r:id="rId6"/>
                </p:custDataLst>
              </p:nvPr>
            </p:nvSpPr>
            <p:spPr>
              <a:xfrm>
                <a:off x="4838700" y="2177803"/>
                <a:ext cx="2514600" cy="2514600"/>
              </a:xfrm>
              <a:prstGeom prst="donut">
                <a:avLst>
                  <a:gd name="adj" fmla="val 21443"/>
                </a:avLst>
              </a:prstGeom>
              <a:solidFill>
                <a:schemeClr val="bg1">
                  <a:lumMod val="95000"/>
                </a:schemeClr>
              </a:solidFill>
              <a:ln w="57150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2400" b="1" i="1" smtClean="0">
                    <a:solidFill>
                      <a:schemeClr val="tx1"/>
                    </a:solidFill>
                    <a:ea typeface="微软雅黑"/>
                  </a:rPr>
                  <a:t>数据管理设计</a:t>
                </a:r>
              </a:p>
            </p:txBody>
          </p:sp>
          <p:sp>
            <p:nvSpPr>
              <p:cNvPr id="8" name="îŝļîḍè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280788" y="2545991"/>
                <a:ext cx="1153290" cy="2006100"/>
              </a:xfrm>
              <a:custGeom>
                <a:cxnLst>
                  <a:cxn ang="0">
                    <a:pos x="167" y="466"/>
                  </a:cxn>
                  <a:cxn ang="0">
                    <a:pos x="21" y="289"/>
                  </a:cxn>
                  <a:cxn ang="0">
                    <a:pos x="268" y="0"/>
                  </a:cxn>
                  <a:cxn ang="0">
                    <a:pos x="143" y="251"/>
                  </a:cxn>
                  <a:cxn ang="0">
                    <a:pos x="167" y="466"/>
                  </a:cxn>
                </a:cxnLst>
                <a:rect l="0" t="0" r="r" b="b"/>
                <a:pathLst>
                  <a:path w="268" h="466">
                    <a:moveTo>
                      <a:pt x="167" y="466"/>
                    </a:moveTo>
                    <a:cubicBezTo>
                      <a:pt x="167" y="466"/>
                      <a:pt x="37" y="425"/>
                      <a:pt x="21" y="289"/>
                    </a:cubicBezTo>
                    <a:cubicBezTo>
                      <a:pt x="0" y="124"/>
                      <a:pt x="268" y="0"/>
                      <a:pt x="268" y="0"/>
                    </a:cubicBezTo>
                    <a:cubicBezTo>
                      <a:pt x="268" y="0"/>
                      <a:pt x="158" y="137"/>
                      <a:pt x="143" y="251"/>
                    </a:cubicBezTo>
                    <a:cubicBezTo>
                      <a:pt x="127" y="376"/>
                      <a:pt x="167" y="466"/>
                      <a:pt x="167" y="466"/>
                    </a:cubicBezTo>
                    <a:close/>
                  </a:path>
                </a:pathLst>
              </a:custGeom>
              <a:solidFill>
                <a:srgbClr val="0085C8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9" name="iŝľïḓ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451344" y="1679257"/>
                <a:ext cx="2079170" cy="1363172"/>
              </a:xfrm>
              <a:custGeom>
                <a:cxnLst>
                  <a:cxn ang="0">
                    <a:pos x="29" y="316"/>
                  </a:cxn>
                  <a:cxn ang="0">
                    <a:pos x="109" y="101"/>
                  </a:cxn>
                  <a:cxn ang="0">
                    <a:pos x="483" y="170"/>
                  </a:cxn>
                  <a:cxn ang="0">
                    <a:pos x="204" y="188"/>
                  </a:cxn>
                  <a:cxn ang="0">
                    <a:pos x="29" y="316"/>
                  </a:cxn>
                </a:cxnLst>
                <a:rect l="0" t="0" r="r" b="b"/>
                <a:pathLst>
                  <a:path w="482" h="316">
                    <a:moveTo>
                      <a:pt x="29" y="316"/>
                    </a:moveTo>
                    <a:cubicBezTo>
                      <a:pt x="29" y="316"/>
                      <a:pt x="0" y="183"/>
                      <a:pt x="109" y="101"/>
                    </a:cubicBezTo>
                    <a:cubicBezTo>
                      <a:pt x="242" y="0"/>
                      <a:pt x="483" y="170"/>
                      <a:pt x="483" y="170"/>
                    </a:cubicBezTo>
                    <a:cubicBezTo>
                      <a:pt x="483" y="170"/>
                      <a:pt x="310" y="144"/>
                      <a:pt x="204" y="188"/>
                    </a:cubicBezTo>
                    <a:cubicBezTo>
                      <a:pt x="87" y="236"/>
                      <a:pt x="29" y="316"/>
                      <a:pt x="29" y="316"/>
                    </a:cubicBezTo>
                    <a:close/>
                  </a:path>
                </a:pathLst>
              </a:custGeom>
              <a:solidFill>
                <a:srgbClr val="0070A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0" name="îṧľîďe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673670" y="1520561"/>
                <a:ext cx="1632473" cy="1774157"/>
              </a:xfrm>
              <a:custGeom>
                <a:cxnLst>
                  <a:cxn ang="0">
                    <a:pos x="0" y="93"/>
                  </a:cxn>
                  <a:cxn ang="0">
                    <a:pos x="226" y="54"/>
                  </a:cxn>
                  <a:cxn ang="0">
                    <a:pos x="353" y="412"/>
                  </a:cxn>
                  <a:cxn ang="0">
                    <a:pos x="198" y="179"/>
                  </a:cxn>
                  <a:cxn ang="0">
                    <a:pos x="0" y="93"/>
                  </a:cxn>
                </a:cxnLst>
                <a:rect l="0" t="0" r="r" b="b"/>
                <a:pathLst>
                  <a:path w="380" h="412">
                    <a:moveTo>
                      <a:pt x="0" y="93"/>
                    </a:moveTo>
                    <a:cubicBezTo>
                      <a:pt x="0" y="93"/>
                      <a:pt x="100" y="0"/>
                      <a:pt x="226" y="54"/>
                    </a:cubicBezTo>
                    <a:cubicBezTo>
                      <a:pt x="380" y="119"/>
                      <a:pt x="353" y="412"/>
                      <a:pt x="353" y="412"/>
                    </a:cubicBezTo>
                    <a:cubicBezTo>
                      <a:pt x="353" y="412"/>
                      <a:pt x="289" y="249"/>
                      <a:pt x="198" y="179"/>
                    </a:cubicBezTo>
                    <a:cubicBezTo>
                      <a:pt x="98" y="102"/>
                      <a:pt x="0" y="93"/>
                      <a:pt x="0" y="93"/>
                    </a:cubicBezTo>
                    <a:close/>
                  </a:path>
                </a:pathLst>
              </a:custGeom>
              <a:solidFill>
                <a:srgbClr val="0085C8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1" name="îSľïḓè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6757922" y="2309979"/>
                <a:ext cx="1153290" cy="2006100"/>
              </a:xfrm>
              <a:custGeom>
                <a:cxnLst>
                  <a:cxn ang="0">
                    <a:pos x="101" y="0"/>
                  </a:cxn>
                  <a:cxn ang="0">
                    <a:pos x="247" y="177"/>
                  </a:cxn>
                  <a:cxn ang="0">
                    <a:pos x="0" y="466"/>
                  </a:cxn>
                  <a:cxn ang="0">
                    <a:pos x="125" y="215"/>
                  </a:cxn>
                  <a:cxn ang="0">
                    <a:pos x="101" y="0"/>
                  </a:cxn>
                </a:cxnLst>
                <a:rect l="0" t="0" r="r" b="b"/>
                <a:pathLst>
                  <a:path w="268" h="466">
                    <a:moveTo>
                      <a:pt x="101" y="0"/>
                    </a:moveTo>
                    <a:cubicBezTo>
                      <a:pt x="101" y="0"/>
                      <a:pt x="231" y="41"/>
                      <a:pt x="247" y="177"/>
                    </a:cubicBezTo>
                    <a:cubicBezTo>
                      <a:pt x="268" y="342"/>
                      <a:pt x="0" y="466"/>
                      <a:pt x="0" y="466"/>
                    </a:cubicBezTo>
                    <a:cubicBezTo>
                      <a:pt x="0" y="466"/>
                      <a:pt x="110" y="329"/>
                      <a:pt x="125" y="215"/>
                    </a:cubicBezTo>
                    <a:cubicBezTo>
                      <a:pt x="141" y="90"/>
                      <a:pt x="101" y="0"/>
                      <a:pt x="101" y="0"/>
                    </a:cubicBezTo>
                    <a:close/>
                  </a:path>
                </a:pathLst>
              </a:custGeom>
              <a:solidFill>
                <a:srgbClr val="0070A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2" name="išḷîḑe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61487" y="3819639"/>
                <a:ext cx="2075110" cy="1363172"/>
              </a:xfrm>
              <a:custGeom>
                <a:cxnLst>
                  <a:cxn ang="0">
                    <a:pos x="454" y="0"/>
                  </a:cxn>
                  <a:cxn ang="0">
                    <a:pos x="374" y="215"/>
                  </a:cxn>
                  <a:cxn ang="0">
                    <a:pos x="0" y="146"/>
                  </a:cxn>
                  <a:cxn ang="0">
                    <a:pos x="280" y="128"/>
                  </a:cxn>
                  <a:cxn ang="0">
                    <a:pos x="454" y="0"/>
                  </a:cxn>
                </a:cxnLst>
                <a:rect l="0" t="0" r="r" b="b"/>
                <a:pathLst>
                  <a:path w="482" h="316">
                    <a:moveTo>
                      <a:pt x="454" y="0"/>
                    </a:moveTo>
                    <a:cubicBezTo>
                      <a:pt x="454" y="0"/>
                      <a:pt x="483" y="133"/>
                      <a:pt x="374" y="215"/>
                    </a:cubicBezTo>
                    <a:cubicBezTo>
                      <a:pt x="241" y="316"/>
                      <a:pt x="0" y="146"/>
                      <a:pt x="0" y="146"/>
                    </a:cubicBezTo>
                    <a:cubicBezTo>
                      <a:pt x="0" y="146"/>
                      <a:pt x="173" y="172"/>
                      <a:pt x="280" y="128"/>
                    </a:cubicBezTo>
                    <a:cubicBezTo>
                      <a:pt x="396" y="80"/>
                      <a:pt x="454" y="0"/>
                      <a:pt x="454" y="0"/>
                    </a:cubicBezTo>
                    <a:close/>
                  </a:path>
                </a:pathLst>
              </a:custGeom>
              <a:solidFill>
                <a:srgbClr val="0085C8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3" name="iṥ1ïde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4881797" y="3563282"/>
                <a:ext cx="1632473" cy="1774157"/>
              </a:xfrm>
              <a:custGeom>
                <a:cxnLst>
                  <a:cxn ang="0">
                    <a:pos x="380" y="320"/>
                  </a:cxn>
                  <a:cxn ang="0">
                    <a:pos x="154" y="359"/>
                  </a:cxn>
                  <a:cxn ang="0">
                    <a:pos x="27" y="0"/>
                  </a:cxn>
                  <a:cxn ang="0">
                    <a:pos x="182" y="233"/>
                  </a:cxn>
                  <a:cxn ang="0">
                    <a:pos x="380" y="320"/>
                  </a:cxn>
                </a:cxnLst>
                <a:rect l="0" t="0" r="r" b="b"/>
                <a:pathLst>
                  <a:path w="380" h="412">
                    <a:moveTo>
                      <a:pt x="380" y="320"/>
                    </a:moveTo>
                    <a:cubicBezTo>
                      <a:pt x="380" y="320"/>
                      <a:pt x="280" y="412"/>
                      <a:pt x="154" y="359"/>
                    </a:cubicBezTo>
                    <a:cubicBezTo>
                      <a:pt x="0" y="294"/>
                      <a:pt x="27" y="0"/>
                      <a:pt x="27" y="0"/>
                    </a:cubicBezTo>
                    <a:cubicBezTo>
                      <a:pt x="27" y="0"/>
                      <a:pt x="91" y="163"/>
                      <a:pt x="182" y="233"/>
                    </a:cubicBezTo>
                    <a:cubicBezTo>
                      <a:pt x="282" y="310"/>
                      <a:pt x="380" y="320"/>
                      <a:pt x="380" y="320"/>
                    </a:cubicBezTo>
                    <a:close/>
                  </a:path>
                </a:pathLst>
              </a:custGeom>
              <a:solidFill>
                <a:srgbClr val="0070A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4" name="ïŝľîḑè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485630" y="3458222"/>
                <a:ext cx="297808" cy="458165"/>
              </a:xfrm>
              <a:custGeom>
                <a:gdLst>
                  <a:gd name="connsiteX0" fmla="*/ 57137 w 297808"/>
                  <a:gd name="connsiteY0" fmla="*/ 343940 h 458165"/>
                  <a:gd name="connsiteX1" fmla="*/ 70989 w 297808"/>
                  <a:gd name="connsiteY1" fmla="*/ 345028 h 458165"/>
                  <a:gd name="connsiteX2" fmla="*/ 103886 w 297808"/>
                  <a:gd name="connsiteY2" fmla="*/ 353731 h 458165"/>
                  <a:gd name="connsiteX3" fmla="*/ 193922 w 297808"/>
                  <a:gd name="connsiteY3" fmla="*/ 353731 h 458165"/>
                  <a:gd name="connsiteX4" fmla="*/ 207773 w 297808"/>
                  <a:gd name="connsiteY4" fmla="*/ 374618 h 458165"/>
                  <a:gd name="connsiteX5" fmla="*/ 117738 w 297808"/>
                  <a:gd name="connsiteY5" fmla="*/ 388542 h 458165"/>
                  <a:gd name="connsiteX6" fmla="*/ 228551 w 297808"/>
                  <a:gd name="connsiteY6" fmla="*/ 395504 h 458165"/>
                  <a:gd name="connsiteX7" fmla="*/ 277031 w 297808"/>
                  <a:gd name="connsiteY7" fmla="*/ 353731 h 458165"/>
                  <a:gd name="connsiteX8" fmla="*/ 297808 w 297808"/>
                  <a:gd name="connsiteY8" fmla="*/ 360693 h 458165"/>
                  <a:gd name="connsiteX9" fmla="*/ 207773 w 297808"/>
                  <a:gd name="connsiteY9" fmla="*/ 444241 h 458165"/>
                  <a:gd name="connsiteX10" fmla="*/ 83109 w 297808"/>
                  <a:gd name="connsiteY10" fmla="*/ 451203 h 458165"/>
                  <a:gd name="connsiteX11" fmla="*/ 55406 w 297808"/>
                  <a:gd name="connsiteY11" fmla="*/ 458165 h 458165"/>
                  <a:gd name="connsiteX12" fmla="*/ 0 w 297808"/>
                  <a:gd name="connsiteY12" fmla="*/ 395504 h 458165"/>
                  <a:gd name="connsiteX13" fmla="*/ 48480 w 297808"/>
                  <a:gd name="connsiteY13" fmla="*/ 346768 h 458165"/>
                  <a:gd name="connsiteX14" fmla="*/ 57137 w 297808"/>
                  <a:gd name="connsiteY14" fmla="*/ 343940 h 458165"/>
                  <a:gd name="connsiteX15" fmla="*/ 124647 w 297808"/>
                  <a:gd name="connsiteY15" fmla="*/ 278717 h 458165"/>
                  <a:gd name="connsiteX16" fmla="*/ 215158 w 297808"/>
                  <a:gd name="connsiteY16" fmla="*/ 278717 h 458165"/>
                  <a:gd name="connsiteX17" fmla="*/ 229083 w 297808"/>
                  <a:gd name="connsiteY17" fmla="*/ 291808 h 458165"/>
                  <a:gd name="connsiteX18" fmla="*/ 215158 w 297808"/>
                  <a:gd name="connsiteY18" fmla="*/ 304898 h 458165"/>
                  <a:gd name="connsiteX19" fmla="*/ 212547 w 297808"/>
                  <a:gd name="connsiteY19" fmla="*/ 304898 h 458165"/>
                  <a:gd name="connsiteX20" fmla="*/ 201234 w 297808"/>
                  <a:gd name="connsiteY20" fmla="*/ 304898 h 458165"/>
                  <a:gd name="connsiteX21" fmla="*/ 173384 w 297808"/>
                  <a:gd name="connsiteY21" fmla="*/ 324534 h 458165"/>
                  <a:gd name="connsiteX22" fmla="*/ 145534 w 297808"/>
                  <a:gd name="connsiteY22" fmla="*/ 304898 h 458165"/>
                  <a:gd name="connsiteX23" fmla="*/ 124647 w 297808"/>
                  <a:gd name="connsiteY23" fmla="*/ 304898 h 458165"/>
                  <a:gd name="connsiteX24" fmla="*/ 110722 w 297808"/>
                  <a:gd name="connsiteY24" fmla="*/ 291808 h 458165"/>
                  <a:gd name="connsiteX25" fmla="*/ 124647 w 297808"/>
                  <a:gd name="connsiteY25" fmla="*/ 278717 h 458165"/>
                  <a:gd name="connsiteX26" fmla="*/ 117685 w 297808"/>
                  <a:gd name="connsiteY26" fmla="*/ 248173 h 458165"/>
                  <a:gd name="connsiteX27" fmla="*/ 222121 w 297808"/>
                  <a:gd name="connsiteY27" fmla="*/ 248173 h 458165"/>
                  <a:gd name="connsiteX28" fmla="*/ 229083 w 297808"/>
                  <a:gd name="connsiteY28" fmla="*/ 263445 h 458165"/>
                  <a:gd name="connsiteX29" fmla="*/ 222121 w 297808"/>
                  <a:gd name="connsiteY29" fmla="*/ 271081 h 458165"/>
                  <a:gd name="connsiteX30" fmla="*/ 117685 w 297808"/>
                  <a:gd name="connsiteY30" fmla="*/ 271081 h 458165"/>
                  <a:gd name="connsiteX31" fmla="*/ 110722 w 297808"/>
                  <a:gd name="connsiteY31" fmla="*/ 263445 h 458165"/>
                  <a:gd name="connsiteX32" fmla="*/ 117685 w 297808"/>
                  <a:gd name="connsiteY32" fmla="*/ 248173 h 458165"/>
                  <a:gd name="connsiteX33" fmla="*/ 171443 w 297808"/>
                  <a:gd name="connsiteY33" fmla="*/ 61852 h 458165"/>
                  <a:gd name="connsiteX34" fmla="*/ 157649 w 297808"/>
                  <a:gd name="connsiteY34" fmla="*/ 89342 h 458165"/>
                  <a:gd name="connsiteX35" fmla="*/ 123163 w 297808"/>
                  <a:gd name="connsiteY35" fmla="*/ 96215 h 458165"/>
                  <a:gd name="connsiteX36" fmla="*/ 143855 w 297808"/>
                  <a:gd name="connsiteY36" fmla="*/ 116832 h 458165"/>
                  <a:gd name="connsiteX37" fmla="*/ 143855 w 297808"/>
                  <a:gd name="connsiteY37" fmla="*/ 144322 h 458165"/>
                  <a:gd name="connsiteX38" fmla="*/ 171443 w 297808"/>
                  <a:gd name="connsiteY38" fmla="*/ 130577 h 458165"/>
                  <a:gd name="connsiteX39" fmla="*/ 192135 w 297808"/>
                  <a:gd name="connsiteY39" fmla="*/ 144322 h 458165"/>
                  <a:gd name="connsiteX40" fmla="*/ 192135 w 297808"/>
                  <a:gd name="connsiteY40" fmla="*/ 116832 h 458165"/>
                  <a:gd name="connsiteX41" fmla="*/ 212826 w 297808"/>
                  <a:gd name="connsiteY41" fmla="*/ 96215 h 458165"/>
                  <a:gd name="connsiteX42" fmla="*/ 178340 w 297808"/>
                  <a:gd name="connsiteY42" fmla="*/ 89342 h 458165"/>
                  <a:gd name="connsiteX43" fmla="*/ 171443 w 297808"/>
                  <a:gd name="connsiteY43" fmla="*/ 61852 h 458165"/>
                  <a:gd name="connsiteX44" fmla="*/ 171443 w 297808"/>
                  <a:gd name="connsiteY44" fmla="*/ 0 h 458165"/>
                  <a:gd name="connsiteX45" fmla="*/ 274900 w 297808"/>
                  <a:gd name="connsiteY45" fmla="*/ 109960 h 458165"/>
                  <a:gd name="connsiteX46" fmla="*/ 233517 w 297808"/>
                  <a:gd name="connsiteY46" fmla="*/ 240537 h 458165"/>
                  <a:gd name="connsiteX47" fmla="*/ 109369 w 297808"/>
                  <a:gd name="connsiteY47" fmla="*/ 240537 h 458165"/>
                  <a:gd name="connsiteX48" fmla="*/ 61089 w 297808"/>
                  <a:gd name="connsiteY48" fmla="*/ 109960 h 458165"/>
                  <a:gd name="connsiteX49" fmla="*/ 171443 w 297808"/>
                  <a:gd name="connsiteY49" fmla="*/ 0 h 45816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97808" h="458165">
                    <a:moveTo>
                      <a:pt x="57137" y="343940"/>
                    </a:moveTo>
                    <a:cubicBezTo>
                      <a:pt x="61033" y="343722"/>
                      <a:pt x="65795" y="344158"/>
                      <a:pt x="70989" y="345028"/>
                    </a:cubicBezTo>
                    <a:cubicBezTo>
                      <a:pt x="81377" y="346768"/>
                      <a:pt x="93498" y="350250"/>
                      <a:pt x="103886" y="353731"/>
                    </a:cubicBezTo>
                    <a:cubicBezTo>
                      <a:pt x="117738" y="353731"/>
                      <a:pt x="180070" y="353731"/>
                      <a:pt x="193922" y="353731"/>
                    </a:cubicBezTo>
                    <a:cubicBezTo>
                      <a:pt x="207773" y="346768"/>
                      <a:pt x="214699" y="360693"/>
                      <a:pt x="207773" y="374618"/>
                    </a:cubicBezTo>
                    <a:cubicBezTo>
                      <a:pt x="193922" y="395504"/>
                      <a:pt x="117738" y="388542"/>
                      <a:pt x="117738" y="388542"/>
                    </a:cubicBezTo>
                    <a:cubicBezTo>
                      <a:pt x="145441" y="423354"/>
                      <a:pt x="200847" y="416391"/>
                      <a:pt x="228551" y="395504"/>
                    </a:cubicBezTo>
                    <a:cubicBezTo>
                      <a:pt x="242402" y="381580"/>
                      <a:pt x="256254" y="360693"/>
                      <a:pt x="277031" y="353731"/>
                    </a:cubicBezTo>
                    <a:cubicBezTo>
                      <a:pt x="290882" y="339806"/>
                      <a:pt x="297808" y="346768"/>
                      <a:pt x="297808" y="360693"/>
                    </a:cubicBezTo>
                    <a:cubicBezTo>
                      <a:pt x="297808" y="374618"/>
                      <a:pt x="228551" y="437278"/>
                      <a:pt x="207773" y="444241"/>
                    </a:cubicBezTo>
                    <a:cubicBezTo>
                      <a:pt x="180070" y="458165"/>
                      <a:pt x="83109" y="451203"/>
                      <a:pt x="83109" y="451203"/>
                    </a:cubicBezTo>
                    <a:cubicBezTo>
                      <a:pt x="69257" y="451203"/>
                      <a:pt x="62332" y="458165"/>
                      <a:pt x="55406" y="458165"/>
                    </a:cubicBezTo>
                    <a:cubicBezTo>
                      <a:pt x="34629" y="451203"/>
                      <a:pt x="0" y="416391"/>
                      <a:pt x="0" y="395504"/>
                    </a:cubicBezTo>
                    <a:cubicBezTo>
                      <a:pt x="6926" y="374618"/>
                      <a:pt x="34629" y="353731"/>
                      <a:pt x="48480" y="346768"/>
                    </a:cubicBezTo>
                    <a:cubicBezTo>
                      <a:pt x="50212" y="345028"/>
                      <a:pt x="53242" y="344158"/>
                      <a:pt x="57137" y="343940"/>
                    </a:cubicBezTo>
                    <a:close/>
                    <a:moveTo>
                      <a:pt x="124647" y="278717"/>
                    </a:moveTo>
                    <a:cubicBezTo>
                      <a:pt x="124647" y="278717"/>
                      <a:pt x="124647" y="278717"/>
                      <a:pt x="215158" y="278717"/>
                    </a:cubicBezTo>
                    <a:cubicBezTo>
                      <a:pt x="222121" y="278717"/>
                      <a:pt x="229083" y="285262"/>
                      <a:pt x="229083" y="291808"/>
                    </a:cubicBezTo>
                    <a:cubicBezTo>
                      <a:pt x="229083" y="298353"/>
                      <a:pt x="222121" y="304898"/>
                      <a:pt x="215158" y="304898"/>
                    </a:cubicBezTo>
                    <a:cubicBezTo>
                      <a:pt x="215158" y="304898"/>
                      <a:pt x="215158" y="304898"/>
                      <a:pt x="212547" y="304898"/>
                    </a:cubicBezTo>
                    <a:lnTo>
                      <a:pt x="201234" y="304898"/>
                    </a:lnTo>
                    <a:cubicBezTo>
                      <a:pt x="201234" y="317989"/>
                      <a:pt x="187309" y="324534"/>
                      <a:pt x="173384" y="324534"/>
                    </a:cubicBezTo>
                    <a:cubicBezTo>
                      <a:pt x="152497" y="324534"/>
                      <a:pt x="145534" y="317989"/>
                      <a:pt x="145534" y="304898"/>
                    </a:cubicBezTo>
                    <a:cubicBezTo>
                      <a:pt x="145534" y="304898"/>
                      <a:pt x="145534" y="304898"/>
                      <a:pt x="124647" y="304898"/>
                    </a:cubicBezTo>
                    <a:cubicBezTo>
                      <a:pt x="117685" y="304898"/>
                      <a:pt x="110722" y="298353"/>
                      <a:pt x="110722" y="291808"/>
                    </a:cubicBezTo>
                    <a:cubicBezTo>
                      <a:pt x="110722" y="285262"/>
                      <a:pt x="117685" y="278717"/>
                      <a:pt x="124647" y="278717"/>
                    </a:cubicBezTo>
                    <a:close/>
                    <a:moveTo>
                      <a:pt x="117685" y="248173"/>
                    </a:moveTo>
                    <a:cubicBezTo>
                      <a:pt x="117685" y="248173"/>
                      <a:pt x="117685" y="248173"/>
                      <a:pt x="222121" y="248173"/>
                    </a:cubicBezTo>
                    <a:cubicBezTo>
                      <a:pt x="229083" y="248173"/>
                      <a:pt x="229083" y="255809"/>
                      <a:pt x="229083" y="263445"/>
                    </a:cubicBezTo>
                    <a:cubicBezTo>
                      <a:pt x="229083" y="263445"/>
                      <a:pt x="229083" y="271081"/>
                      <a:pt x="222121" y="271081"/>
                    </a:cubicBezTo>
                    <a:cubicBezTo>
                      <a:pt x="222121" y="271081"/>
                      <a:pt x="222121" y="271081"/>
                      <a:pt x="117685" y="271081"/>
                    </a:cubicBezTo>
                    <a:cubicBezTo>
                      <a:pt x="110722" y="271081"/>
                      <a:pt x="110722" y="263445"/>
                      <a:pt x="110722" y="263445"/>
                    </a:cubicBezTo>
                    <a:cubicBezTo>
                      <a:pt x="110722" y="255809"/>
                      <a:pt x="110722" y="248173"/>
                      <a:pt x="117685" y="248173"/>
                    </a:cubicBezTo>
                    <a:close/>
                    <a:moveTo>
                      <a:pt x="171443" y="61852"/>
                    </a:moveTo>
                    <a:cubicBezTo>
                      <a:pt x="171443" y="61852"/>
                      <a:pt x="171443" y="61852"/>
                      <a:pt x="157649" y="89342"/>
                    </a:cubicBezTo>
                    <a:cubicBezTo>
                      <a:pt x="157649" y="89342"/>
                      <a:pt x="157649" y="89342"/>
                      <a:pt x="123163" y="96215"/>
                    </a:cubicBezTo>
                    <a:cubicBezTo>
                      <a:pt x="123163" y="96215"/>
                      <a:pt x="123163" y="96215"/>
                      <a:pt x="143855" y="116832"/>
                    </a:cubicBezTo>
                    <a:cubicBezTo>
                      <a:pt x="143855" y="116832"/>
                      <a:pt x="143855" y="116832"/>
                      <a:pt x="143855" y="144322"/>
                    </a:cubicBezTo>
                    <a:cubicBezTo>
                      <a:pt x="143855" y="144322"/>
                      <a:pt x="143855" y="144322"/>
                      <a:pt x="171443" y="130577"/>
                    </a:cubicBezTo>
                    <a:cubicBezTo>
                      <a:pt x="171443" y="130577"/>
                      <a:pt x="171443" y="130577"/>
                      <a:pt x="192135" y="144322"/>
                    </a:cubicBezTo>
                    <a:lnTo>
                      <a:pt x="192135" y="116832"/>
                    </a:lnTo>
                    <a:cubicBezTo>
                      <a:pt x="192135" y="116832"/>
                      <a:pt x="192135" y="116832"/>
                      <a:pt x="212826" y="96215"/>
                    </a:cubicBezTo>
                    <a:cubicBezTo>
                      <a:pt x="212826" y="96215"/>
                      <a:pt x="212826" y="96215"/>
                      <a:pt x="178340" y="89342"/>
                    </a:cubicBezTo>
                    <a:cubicBezTo>
                      <a:pt x="178340" y="89342"/>
                      <a:pt x="178340" y="89342"/>
                      <a:pt x="171443" y="61852"/>
                    </a:cubicBezTo>
                    <a:close/>
                    <a:moveTo>
                      <a:pt x="171443" y="0"/>
                    </a:moveTo>
                    <a:cubicBezTo>
                      <a:pt x="226620" y="0"/>
                      <a:pt x="274900" y="48107"/>
                      <a:pt x="274900" y="109960"/>
                    </a:cubicBezTo>
                    <a:cubicBezTo>
                      <a:pt x="274900" y="158067"/>
                      <a:pt x="233517" y="185557"/>
                      <a:pt x="233517" y="240537"/>
                    </a:cubicBezTo>
                    <a:cubicBezTo>
                      <a:pt x="233517" y="240537"/>
                      <a:pt x="233517" y="240537"/>
                      <a:pt x="109369" y="240537"/>
                    </a:cubicBezTo>
                    <a:cubicBezTo>
                      <a:pt x="109369" y="185557"/>
                      <a:pt x="61089" y="158067"/>
                      <a:pt x="61089" y="109960"/>
                    </a:cubicBezTo>
                    <a:cubicBezTo>
                      <a:pt x="61089" y="48107"/>
                      <a:pt x="109369" y="0"/>
                      <a:pt x="1714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5" name="íṡḻïḋê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948853" y="2145634"/>
                <a:ext cx="416999" cy="342227"/>
              </a:xfrm>
              <a:custGeom>
                <a:gdLst>
                  <a:gd name="connsiteX0" fmla="*/ 195558 w 416999"/>
                  <a:gd name="connsiteY0" fmla="*/ 192682 h 342227"/>
                  <a:gd name="connsiteX1" fmla="*/ 212813 w 416999"/>
                  <a:gd name="connsiteY1" fmla="*/ 212813 h 342227"/>
                  <a:gd name="connsiteX2" fmla="*/ 195558 w 416999"/>
                  <a:gd name="connsiteY2" fmla="*/ 232944 h 342227"/>
                  <a:gd name="connsiteX3" fmla="*/ 178303 w 416999"/>
                  <a:gd name="connsiteY3" fmla="*/ 212813 h 342227"/>
                  <a:gd name="connsiteX4" fmla="*/ 195558 w 416999"/>
                  <a:gd name="connsiteY4" fmla="*/ 192682 h 342227"/>
                  <a:gd name="connsiteX5" fmla="*/ 239743 w 416999"/>
                  <a:gd name="connsiteY5" fmla="*/ 186930 h 342227"/>
                  <a:gd name="connsiteX6" fmla="*/ 250200 w 416999"/>
                  <a:gd name="connsiteY6" fmla="*/ 202460 h 342227"/>
                  <a:gd name="connsiteX7" fmla="*/ 250200 w 416999"/>
                  <a:gd name="connsiteY7" fmla="*/ 233519 h 342227"/>
                  <a:gd name="connsiteX8" fmla="*/ 244971 w 416999"/>
                  <a:gd name="connsiteY8" fmla="*/ 243872 h 342227"/>
                  <a:gd name="connsiteX9" fmla="*/ 224056 w 416999"/>
                  <a:gd name="connsiteY9" fmla="*/ 259402 h 342227"/>
                  <a:gd name="connsiteX10" fmla="*/ 224056 w 416999"/>
                  <a:gd name="connsiteY10" fmla="*/ 280108 h 342227"/>
                  <a:gd name="connsiteX11" fmla="*/ 234514 w 416999"/>
                  <a:gd name="connsiteY11" fmla="*/ 280108 h 342227"/>
                  <a:gd name="connsiteX12" fmla="*/ 250200 w 416999"/>
                  <a:gd name="connsiteY12" fmla="*/ 290461 h 342227"/>
                  <a:gd name="connsiteX13" fmla="*/ 250200 w 416999"/>
                  <a:gd name="connsiteY13" fmla="*/ 331874 h 342227"/>
                  <a:gd name="connsiteX14" fmla="*/ 234514 w 416999"/>
                  <a:gd name="connsiteY14" fmla="*/ 342227 h 342227"/>
                  <a:gd name="connsiteX15" fmla="*/ 224056 w 416999"/>
                  <a:gd name="connsiteY15" fmla="*/ 331874 h 342227"/>
                  <a:gd name="connsiteX16" fmla="*/ 224056 w 416999"/>
                  <a:gd name="connsiteY16" fmla="*/ 305991 h 342227"/>
                  <a:gd name="connsiteX17" fmla="*/ 203141 w 416999"/>
                  <a:gd name="connsiteY17" fmla="*/ 305991 h 342227"/>
                  <a:gd name="connsiteX18" fmla="*/ 203141 w 416999"/>
                  <a:gd name="connsiteY18" fmla="*/ 331874 h 342227"/>
                  <a:gd name="connsiteX19" fmla="*/ 192683 w 416999"/>
                  <a:gd name="connsiteY19" fmla="*/ 342227 h 342227"/>
                  <a:gd name="connsiteX20" fmla="*/ 145624 w 416999"/>
                  <a:gd name="connsiteY20" fmla="*/ 342227 h 342227"/>
                  <a:gd name="connsiteX21" fmla="*/ 135166 w 416999"/>
                  <a:gd name="connsiteY21" fmla="*/ 331874 h 342227"/>
                  <a:gd name="connsiteX22" fmla="*/ 145624 w 416999"/>
                  <a:gd name="connsiteY22" fmla="*/ 321521 h 342227"/>
                  <a:gd name="connsiteX23" fmla="*/ 176997 w 416999"/>
                  <a:gd name="connsiteY23" fmla="*/ 321521 h 342227"/>
                  <a:gd name="connsiteX24" fmla="*/ 176997 w 416999"/>
                  <a:gd name="connsiteY24" fmla="*/ 305991 h 342227"/>
                  <a:gd name="connsiteX25" fmla="*/ 176997 w 416999"/>
                  <a:gd name="connsiteY25" fmla="*/ 264579 h 342227"/>
                  <a:gd name="connsiteX26" fmla="*/ 156082 w 416999"/>
                  <a:gd name="connsiteY26" fmla="*/ 254225 h 342227"/>
                  <a:gd name="connsiteX27" fmla="*/ 150853 w 416999"/>
                  <a:gd name="connsiteY27" fmla="*/ 249049 h 342227"/>
                  <a:gd name="connsiteX28" fmla="*/ 140395 w 416999"/>
                  <a:gd name="connsiteY28" fmla="*/ 223166 h 342227"/>
                  <a:gd name="connsiteX29" fmla="*/ 145624 w 416999"/>
                  <a:gd name="connsiteY29" fmla="*/ 207636 h 342227"/>
                  <a:gd name="connsiteX30" fmla="*/ 161310 w 416999"/>
                  <a:gd name="connsiteY30" fmla="*/ 212813 h 342227"/>
                  <a:gd name="connsiteX31" fmla="*/ 171768 w 416999"/>
                  <a:gd name="connsiteY31" fmla="*/ 233519 h 342227"/>
                  <a:gd name="connsiteX32" fmla="*/ 197912 w 416999"/>
                  <a:gd name="connsiteY32" fmla="*/ 249049 h 342227"/>
                  <a:gd name="connsiteX33" fmla="*/ 224056 w 416999"/>
                  <a:gd name="connsiteY33" fmla="*/ 228343 h 342227"/>
                  <a:gd name="connsiteX34" fmla="*/ 224056 w 416999"/>
                  <a:gd name="connsiteY34" fmla="*/ 202460 h 342227"/>
                  <a:gd name="connsiteX35" fmla="*/ 239743 w 416999"/>
                  <a:gd name="connsiteY35" fmla="*/ 186930 h 342227"/>
                  <a:gd name="connsiteX36" fmla="*/ 293422 w 416999"/>
                  <a:gd name="connsiteY36" fmla="*/ 170982 h 342227"/>
                  <a:gd name="connsiteX37" fmla="*/ 301288 w 416999"/>
                  <a:gd name="connsiteY37" fmla="*/ 174904 h 342227"/>
                  <a:gd name="connsiteX38" fmla="*/ 337998 w 416999"/>
                  <a:gd name="connsiteY38" fmla="*/ 211506 h 342227"/>
                  <a:gd name="connsiteX39" fmla="*/ 343242 w 416999"/>
                  <a:gd name="connsiteY39" fmla="*/ 227192 h 342227"/>
                  <a:gd name="connsiteX40" fmla="*/ 332753 w 416999"/>
                  <a:gd name="connsiteY40" fmla="*/ 263794 h 342227"/>
                  <a:gd name="connsiteX41" fmla="*/ 327509 w 416999"/>
                  <a:gd name="connsiteY41" fmla="*/ 274252 h 342227"/>
                  <a:gd name="connsiteX42" fmla="*/ 353730 w 416999"/>
                  <a:gd name="connsiteY42" fmla="*/ 321312 h 342227"/>
                  <a:gd name="connsiteX43" fmla="*/ 348486 w 416999"/>
                  <a:gd name="connsiteY43" fmla="*/ 336998 h 342227"/>
                  <a:gd name="connsiteX44" fmla="*/ 332753 w 416999"/>
                  <a:gd name="connsiteY44" fmla="*/ 331769 h 342227"/>
                  <a:gd name="connsiteX45" fmla="*/ 311776 w 416999"/>
                  <a:gd name="connsiteY45" fmla="*/ 300396 h 342227"/>
                  <a:gd name="connsiteX46" fmla="*/ 306532 w 416999"/>
                  <a:gd name="connsiteY46" fmla="*/ 331769 h 342227"/>
                  <a:gd name="connsiteX47" fmla="*/ 290799 w 416999"/>
                  <a:gd name="connsiteY47" fmla="*/ 342227 h 342227"/>
                  <a:gd name="connsiteX48" fmla="*/ 280311 w 416999"/>
                  <a:gd name="connsiteY48" fmla="*/ 326541 h 342227"/>
                  <a:gd name="connsiteX49" fmla="*/ 285555 w 416999"/>
                  <a:gd name="connsiteY49" fmla="*/ 321312 h 342227"/>
                  <a:gd name="connsiteX50" fmla="*/ 290799 w 416999"/>
                  <a:gd name="connsiteY50" fmla="*/ 284710 h 342227"/>
                  <a:gd name="connsiteX51" fmla="*/ 301288 w 416999"/>
                  <a:gd name="connsiteY51" fmla="*/ 237650 h 342227"/>
                  <a:gd name="connsiteX52" fmla="*/ 296044 w 416999"/>
                  <a:gd name="connsiteY52" fmla="*/ 237650 h 342227"/>
                  <a:gd name="connsiteX53" fmla="*/ 275067 w 416999"/>
                  <a:gd name="connsiteY53" fmla="*/ 221964 h 342227"/>
                  <a:gd name="connsiteX54" fmla="*/ 269822 w 416999"/>
                  <a:gd name="connsiteY54" fmla="*/ 206277 h 342227"/>
                  <a:gd name="connsiteX55" fmla="*/ 285555 w 416999"/>
                  <a:gd name="connsiteY55" fmla="*/ 201048 h 342227"/>
                  <a:gd name="connsiteX56" fmla="*/ 306532 w 416999"/>
                  <a:gd name="connsiteY56" fmla="*/ 216735 h 342227"/>
                  <a:gd name="connsiteX57" fmla="*/ 285555 w 416999"/>
                  <a:gd name="connsiteY57" fmla="*/ 190591 h 342227"/>
                  <a:gd name="connsiteX58" fmla="*/ 285555 w 416999"/>
                  <a:gd name="connsiteY58" fmla="*/ 174904 h 342227"/>
                  <a:gd name="connsiteX59" fmla="*/ 293422 w 416999"/>
                  <a:gd name="connsiteY59" fmla="*/ 170982 h 342227"/>
                  <a:gd name="connsiteX60" fmla="*/ 97696 w 416999"/>
                  <a:gd name="connsiteY60" fmla="*/ 170982 h 342227"/>
                  <a:gd name="connsiteX61" fmla="*/ 105562 w 416999"/>
                  <a:gd name="connsiteY61" fmla="*/ 174904 h 342227"/>
                  <a:gd name="connsiteX62" fmla="*/ 105562 w 416999"/>
                  <a:gd name="connsiteY62" fmla="*/ 190591 h 342227"/>
                  <a:gd name="connsiteX63" fmla="*/ 84585 w 416999"/>
                  <a:gd name="connsiteY63" fmla="*/ 216735 h 342227"/>
                  <a:gd name="connsiteX64" fmla="*/ 105562 w 416999"/>
                  <a:gd name="connsiteY64" fmla="*/ 201048 h 342227"/>
                  <a:gd name="connsiteX65" fmla="*/ 121295 w 416999"/>
                  <a:gd name="connsiteY65" fmla="*/ 206277 h 342227"/>
                  <a:gd name="connsiteX66" fmla="*/ 116051 w 416999"/>
                  <a:gd name="connsiteY66" fmla="*/ 221964 h 342227"/>
                  <a:gd name="connsiteX67" fmla="*/ 89830 w 416999"/>
                  <a:gd name="connsiteY67" fmla="*/ 237650 h 342227"/>
                  <a:gd name="connsiteX68" fmla="*/ 95074 w 416999"/>
                  <a:gd name="connsiteY68" fmla="*/ 284710 h 342227"/>
                  <a:gd name="connsiteX69" fmla="*/ 105562 w 416999"/>
                  <a:gd name="connsiteY69" fmla="*/ 321312 h 342227"/>
                  <a:gd name="connsiteX70" fmla="*/ 110807 w 416999"/>
                  <a:gd name="connsiteY70" fmla="*/ 326541 h 342227"/>
                  <a:gd name="connsiteX71" fmla="*/ 100318 w 416999"/>
                  <a:gd name="connsiteY71" fmla="*/ 342227 h 342227"/>
                  <a:gd name="connsiteX72" fmla="*/ 95074 w 416999"/>
                  <a:gd name="connsiteY72" fmla="*/ 342227 h 342227"/>
                  <a:gd name="connsiteX73" fmla="*/ 84585 w 416999"/>
                  <a:gd name="connsiteY73" fmla="*/ 331769 h 342227"/>
                  <a:gd name="connsiteX74" fmla="*/ 79341 w 416999"/>
                  <a:gd name="connsiteY74" fmla="*/ 300396 h 342227"/>
                  <a:gd name="connsiteX75" fmla="*/ 58364 w 416999"/>
                  <a:gd name="connsiteY75" fmla="*/ 331769 h 342227"/>
                  <a:gd name="connsiteX76" fmla="*/ 42631 w 416999"/>
                  <a:gd name="connsiteY76" fmla="*/ 336998 h 342227"/>
                  <a:gd name="connsiteX77" fmla="*/ 37387 w 416999"/>
                  <a:gd name="connsiteY77" fmla="*/ 321312 h 342227"/>
                  <a:gd name="connsiteX78" fmla="*/ 63608 w 416999"/>
                  <a:gd name="connsiteY78" fmla="*/ 274252 h 342227"/>
                  <a:gd name="connsiteX79" fmla="*/ 53120 w 416999"/>
                  <a:gd name="connsiteY79" fmla="*/ 263794 h 342227"/>
                  <a:gd name="connsiteX80" fmla="*/ 47876 w 416999"/>
                  <a:gd name="connsiteY80" fmla="*/ 227192 h 342227"/>
                  <a:gd name="connsiteX81" fmla="*/ 53120 w 416999"/>
                  <a:gd name="connsiteY81" fmla="*/ 211506 h 342227"/>
                  <a:gd name="connsiteX82" fmla="*/ 89830 w 416999"/>
                  <a:gd name="connsiteY82" fmla="*/ 174904 h 342227"/>
                  <a:gd name="connsiteX83" fmla="*/ 97696 w 416999"/>
                  <a:gd name="connsiteY83" fmla="*/ 170982 h 342227"/>
                  <a:gd name="connsiteX84" fmla="*/ 346541 w 416999"/>
                  <a:gd name="connsiteY84" fmla="*/ 166800 h 342227"/>
                  <a:gd name="connsiteX85" fmla="*/ 365235 w 416999"/>
                  <a:gd name="connsiteY85" fmla="*/ 184055 h 342227"/>
                  <a:gd name="connsiteX86" fmla="*/ 346541 w 416999"/>
                  <a:gd name="connsiteY86" fmla="*/ 201310 h 342227"/>
                  <a:gd name="connsiteX87" fmla="*/ 327847 w 416999"/>
                  <a:gd name="connsiteY87" fmla="*/ 184055 h 342227"/>
                  <a:gd name="connsiteX88" fmla="*/ 346541 w 416999"/>
                  <a:gd name="connsiteY88" fmla="*/ 166800 h 342227"/>
                  <a:gd name="connsiteX89" fmla="*/ 44578 w 416999"/>
                  <a:gd name="connsiteY89" fmla="*/ 166800 h 342227"/>
                  <a:gd name="connsiteX90" fmla="*/ 63272 w 416999"/>
                  <a:gd name="connsiteY90" fmla="*/ 184055 h 342227"/>
                  <a:gd name="connsiteX91" fmla="*/ 44578 w 416999"/>
                  <a:gd name="connsiteY91" fmla="*/ 201310 h 342227"/>
                  <a:gd name="connsiteX92" fmla="*/ 25884 w 416999"/>
                  <a:gd name="connsiteY92" fmla="*/ 184055 h 342227"/>
                  <a:gd name="connsiteX93" fmla="*/ 44578 w 416999"/>
                  <a:gd name="connsiteY93" fmla="*/ 166800 h 342227"/>
                  <a:gd name="connsiteX94" fmla="*/ 161048 w 416999"/>
                  <a:gd name="connsiteY94" fmla="*/ 71896 h 342227"/>
                  <a:gd name="connsiteX95" fmla="*/ 235820 w 416999"/>
                  <a:gd name="connsiteY95" fmla="*/ 92027 h 342227"/>
                  <a:gd name="connsiteX96" fmla="*/ 181179 w 416999"/>
                  <a:gd name="connsiteY96" fmla="*/ 135164 h 342227"/>
                  <a:gd name="connsiteX97" fmla="*/ 166800 w 416999"/>
                  <a:gd name="connsiteY97" fmla="*/ 129412 h 342227"/>
                  <a:gd name="connsiteX98" fmla="*/ 120786 w 416999"/>
                  <a:gd name="connsiteY98" fmla="*/ 149543 h 342227"/>
                  <a:gd name="connsiteX99" fmla="*/ 0 w 416999"/>
                  <a:gd name="connsiteY99" fmla="*/ 149543 h 342227"/>
                  <a:gd name="connsiteX100" fmla="*/ 339351 w 416999"/>
                  <a:gd name="connsiteY100" fmla="*/ 0 h 342227"/>
                  <a:gd name="connsiteX101" fmla="*/ 416999 w 416999"/>
                  <a:gd name="connsiteY101" fmla="*/ 8627 h 342227"/>
                  <a:gd name="connsiteX102" fmla="*/ 405496 w 416999"/>
                  <a:gd name="connsiteY102" fmla="*/ 83399 h 342227"/>
                  <a:gd name="connsiteX103" fmla="*/ 370986 w 416999"/>
                  <a:gd name="connsiteY103" fmla="*/ 112158 h 342227"/>
                  <a:gd name="connsiteX104" fmla="*/ 376737 w 416999"/>
                  <a:gd name="connsiteY104" fmla="*/ 71896 h 342227"/>
                  <a:gd name="connsiteX105" fmla="*/ 287586 w 416999"/>
                  <a:gd name="connsiteY105" fmla="*/ 140916 h 342227"/>
                  <a:gd name="connsiteX106" fmla="*/ 198434 w 416999"/>
                  <a:gd name="connsiteY106" fmla="*/ 140916 h 342227"/>
                  <a:gd name="connsiteX107" fmla="*/ 345103 w 416999"/>
                  <a:gd name="connsiteY107" fmla="*/ 28758 h 342227"/>
                  <a:gd name="connsiteX108" fmla="*/ 301965 w 416999"/>
                  <a:gd name="connsiteY108" fmla="*/ 25882 h 3422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416999" h="342227">
                    <a:moveTo>
                      <a:pt x="195558" y="192682"/>
                    </a:moveTo>
                    <a:cubicBezTo>
                      <a:pt x="205088" y="192682"/>
                      <a:pt x="212813" y="201695"/>
                      <a:pt x="212813" y="212813"/>
                    </a:cubicBezTo>
                    <a:cubicBezTo>
                      <a:pt x="212813" y="223931"/>
                      <a:pt x="205088" y="232944"/>
                      <a:pt x="195558" y="232944"/>
                    </a:cubicBezTo>
                    <a:cubicBezTo>
                      <a:pt x="186028" y="232944"/>
                      <a:pt x="178303" y="223931"/>
                      <a:pt x="178303" y="212813"/>
                    </a:cubicBezTo>
                    <a:cubicBezTo>
                      <a:pt x="178303" y="201695"/>
                      <a:pt x="186028" y="192682"/>
                      <a:pt x="195558" y="192682"/>
                    </a:cubicBezTo>
                    <a:close/>
                    <a:moveTo>
                      <a:pt x="239743" y="186930"/>
                    </a:moveTo>
                    <a:cubicBezTo>
                      <a:pt x="244971" y="186930"/>
                      <a:pt x="250200" y="192107"/>
                      <a:pt x="250200" y="202460"/>
                    </a:cubicBezTo>
                    <a:cubicBezTo>
                      <a:pt x="250200" y="202460"/>
                      <a:pt x="250200" y="202460"/>
                      <a:pt x="250200" y="233519"/>
                    </a:cubicBezTo>
                    <a:cubicBezTo>
                      <a:pt x="250200" y="238696"/>
                      <a:pt x="250200" y="238696"/>
                      <a:pt x="244971" y="243872"/>
                    </a:cubicBezTo>
                    <a:cubicBezTo>
                      <a:pt x="244971" y="243872"/>
                      <a:pt x="244971" y="243872"/>
                      <a:pt x="224056" y="259402"/>
                    </a:cubicBezTo>
                    <a:cubicBezTo>
                      <a:pt x="224056" y="259402"/>
                      <a:pt x="224056" y="259402"/>
                      <a:pt x="224056" y="280108"/>
                    </a:cubicBezTo>
                    <a:cubicBezTo>
                      <a:pt x="224056" y="280108"/>
                      <a:pt x="224056" y="280108"/>
                      <a:pt x="234514" y="280108"/>
                    </a:cubicBezTo>
                    <a:cubicBezTo>
                      <a:pt x="244971" y="280108"/>
                      <a:pt x="250200" y="285285"/>
                      <a:pt x="250200" y="290461"/>
                    </a:cubicBezTo>
                    <a:cubicBezTo>
                      <a:pt x="250200" y="290461"/>
                      <a:pt x="250200" y="290461"/>
                      <a:pt x="250200" y="331874"/>
                    </a:cubicBezTo>
                    <a:cubicBezTo>
                      <a:pt x="250200" y="337051"/>
                      <a:pt x="244971" y="342227"/>
                      <a:pt x="234514" y="342227"/>
                    </a:cubicBezTo>
                    <a:cubicBezTo>
                      <a:pt x="229285" y="342227"/>
                      <a:pt x="224056" y="337051"/>
                      <a:pt x="224056" y="331874"/>
                    </a:cubicBezTo>
                    <a:cubicBezTo>
                      <a:pt x="224056" y="331874"/>
                      <a:pt x="224056" y="331874"/>
                      <a:pt x="224056" y="305991"/>
                    </a:cubicBezTo>
                    <a:cubicBezTo>
                      <a:pt x="224056" y="305991"/>
                      <a:pt x="224056" y="305991"/>
                      <a:pt x="203141" y="305991"/>
                    </a:cubicBezTo>
                    <a:cubicBezTo>
                      <a:pt x="203141" y="305991"/>
                      <a:pt x="203141" y="305991"/>
                      <a:pt x="203141" y="331874"/>
                    </a:cubicBezTo>
                    <a:cubicBezTo>
                      <a:pt x="203141" y="337051"/>
                      <a:pt x="197912" y="342227"/>
                      <a:pt x="192683" y="342227"/>
                    </a:cubicBezTo>
                    <a:cubicBezTo>
                      <a:pt x="192683" y="342227"/>
                      <a:pt x="192683" y="342227"/>
                      <a:pt x="145624" y="342227"/>
                    </a:cubicBezTo>
                    <a:cubicBezTo>
                      <a:pt x="140395" y="342227"/>
                      <a:pt x="135166" y="337051"/>
                      <a:pt x="135166" y="331874"/>
                    </a:cubicBezTo>
                    <a:cubicBezTo>
                      <a:pt x="135166" y="326697"/>
                      <a:pt x="140395" y="321521"/>
                      <a:pt x="145624" y="321521"/>
                    </a:cubicBezTo>
                    <a:cubicBezTo>
                      <a:pt x="145624" y="321521"/>
                      <a:pt x="145624" y="321521"/>
                      <a:pt x="176997" y="321521"/>
                    </a:cubicBezTo>
                    <a:cubicBezTo>
                      <a:pt x="176997" y="321521"/>
                      <a:pt x="176997" y="321521"/>
                      <a:pt x="176997" y="305991"/>
                    </a:cubicBezTo>
                    <a:cubicBezTo>
                      <a:pt x="176997" y="305991"/>
                      <a:pt x="176997" y="305991"/>
                      <a:pt x="176997" y="264579"/>
                    </a:cubicBezTo>
                    <a:cubicBezTo>
                      <a:pt x="176997" y="264579"/>
                      <a:pt x="176997" y="264579"/>
                      <a:pt x="156082" y="254225"/>
                    </a:cubicBezTo>
                    <a:cubicBezTo>
                      <a:pt x="156082" y="254225"/>
                      <a:pt x="150853" y="254225"/>
                      <a:pt x="150853" y="249049"/>
                    </a:cubicBezTo>
                    <a:cubicBezTo>
                      <a:pt x="150853" y="249049"/>
                      <a:pt x="150853" y="249049"/>
                      <a:pt x="140395" y="223166"/>
                    </a:cubicBezTo>
                    <a:cubicBezTo>
                      <a:pt x="140395" y="212813"/>
                      <a:pt x="140395" y="207636"/>
                      <a:pt x="145624" y="207636"/>
                    </a:cubicBezTo>
                    <a:cubicBezTo>
                      <a:pt x="150853" y="202460"/>
                      <a:pt x="161310" y="207636"/>
                      <a:pt x="161310" y="212813"/>
                    </a:cubicBezTo>
                    <a:cubicBezTo>
                      <a:pt x="161310" y="212813"/>
                      <a:pt x="161310" y="212813"/>
                      <a:pt x="171768" y="233519"/>
                    </a:cubicBezTo>
                    <a:cubicBezTo>
                      <a:pt x="171768" y="233519"/>
                      <a:pt x="171768" y="233519"/>
                      <a:pt x="197912" y="249049"/>
                    </a:cubicBezTo>
                    <a:cubicBezTo>
                      <a:pt x="197912" y="249049"/>
                      <a:pt x="197912" y="249049"/>
                      <a:pt x="224056" y="228343"/>
                    </a:cubicBezTo>
                    <a:cubicBezTo>
                      <a:pt x="224056" y="228343"/>
                      <a:pt x="224056" y="228343"/>
                      <a:pt x="224056" y="202460"/>
                    </a:cubicBezTo>
                    <a:cubicBezTo>
                      <a:pt x="224056" y="192107"/>
                      <a:pt x="229285" y="186930"/>
                      <a:pt x="239743" y="186930"/>
                    </a:cubicBezTo>
                    <a:close/>
                    <a:moveTo>
                      <a:pt x="293422" y="170982"/>
                    </a:moveTo>
                    <a:cubicBezTo>
                      <a:pt x="296044" y="170982"/>
                      <a:pt x="298666" y="172290"/>
                      <a:pt x="301288" y="174904"/>
                    </a:cubicBezTo>
                    <a:cubicBezTo>
                      <a:pt x="301288" y="174904"/>
                      <a:pt x="301288" y="174904"/>
                      <a:pt x="337998" y="211506"/>
                    </a:cubicBezTo>
                    <a:cubicBezTo>
                      <a:pt x="343242" y="216735"/>
                      <a:pt x="343242" y="221964"/>
                      <a:pt x="343242" y="227192"/>
                    </a:cubicBezTo>
                    <a:cubicBezTo>
                      <a:pt x="343242" y="227192"/>
                      <a:pt x="343242" y="227192"/>
                      <a:pt x="332753" y="263794"/>
                    </a:cubicBezTo>
                    <a:cubicBezTo>
                      <a:pt x="332753" y="269023"/>
                      <a:pt x="332753" y="274252"/>
                      <a:pt x="327509" y="274252"/>
                    </a:cubicBezTo>
                    <a:cubicBezTo>
                      <a:pt x="327509" y="274252"/>
                      <a:pt x="327509" y="274252"/>
                      <a:pt x="353730" y="321312"/>
                    </a:cubicBezTo>
                    <a:cubicBezTo>
                      <a:pt x="353730" y="331769"/>
                      <a:pt x="353730" y="336998"/>
                      <a:pt x="348486" y="336998"/>
                    </a:cubicBezTo>
                    <a:cubicBezTo>
                      <a:pt x="337998" y="342227"/>
                      <a:pt x="332753" y="336998"/>
                      <a:pt x="332753" y="331769"/>
                    </a:cubicBezTo>
                    <a:cubicBezTo>
                      <a:pt x="332753" y="331769"/>
                      <a:pt x="332753" y="331769"/>
                      <a:pt x="311776" y="300396"/>
                    </a:cubicBezTo>
                    <a:cubicBezTo>
                      <a:pt x="311776" y="300396"/>
                      <a:pt x="311776" y="300396"/>
                      <a:pt x="306532" y="331769"/>
                    </a:cubicBezTo>
                    <a:cubicBezTo>
                      <a:pt x="301288" y="336998"/>
                      <a:pt x="296044" y="342227"/>
                      <a:pt x="290799" y="342227"/>
                    </a:cubicBezTo>
                    <a:cubicBezTo>
                      <a:pt x="285555" y="342227"/>
                      <a:pt x="280311" y="331769"/>
                      <a:pt x="280311" y="326541"/>
                    </a:cubicBezTo>
                    <a:cubicBezTo>
                      <a:pt x="280311" y="326541"/>
                      <a:pt x="285555" y="321312"/>
                      <a:pt x="285555" y="321312"/>
                    </a:cubicBezTo>
                    <a:cubicBezTo>
                      <a:pt x="285555" y="305625"/>
                      <a:pt x="290799" y="295167"/>
                      <a:pt x="290799" y="284710"/>
                    </a:cubicBezTo>
                    <a:cubicBezTo>
                      <a:pt x="296044" y="269023"/>
                      <a:pt x="301288" y="253337"/>
                      <a:pt x="301288" y="237650"/>
                    </a:cubicBezTo>
                    <a:cubicBezTo>
                      <a:pt x="301288" y="237650"/>
                      <a:pt x="301288" y="237650"/>
                      <a:pt x="296044" y="237650"/>
                    </a:cubicBezTo>
                    <a:cubicBezTo>
                      <a:pt x="296044" y="237650"/>
                      <a:pt x="296044" y="237650"/>
                      <a:pt x="275067" y="221964"/>
                    </a:cubicBezTo>
                    <a:cubicBezTo>
                      <a:pt x="269822" y="221964"/>
                      <a:pt x="264578" y="216735"/>
                      <a:pt x="269822" y="206277"/>
                    </a:cubicBezTo>
                    <a:cubicBezTo>
                      <a:pt x="269822" y="201048"/>
                      <a:pt x="280311" y="201048"/>
                      <a:pt x="285555" y="201048"/>
                    </a:cubicBezTo>
                    <a:cubicBezTo>
                      <a:pt x="285555" y="201048"/>
                      <a:pt x="285555" y="201048"/>
                      <a:pt x="306532" y="216735"/>
                    </a:cubicBezTo>
                    <a:cubicBezTo>
                      <a:pt x="306532" y="216735"/>
                      <a:pt x="306532" y="216735"/>
                      <a:pt x="285555" y="190591"/>
                    </a:cubicBezTo>
                    <a:cubicBezTo>
                      <a:pt x="280311" y="185362"/>
                      <a:pt x="280311" y="180133"/>
                      <a:pt x="285555" y="174904"/>
                    </a:cubicBezTo>
                    <a:cubicBezTo>
                      <a:pt x="288177" y="172290"/>
                      <a:pt x="290799" y="170982"/>
                      <a:pt x="293422" y="170982"/>
                    </a:cubicBezTo>
                    <a:close/>
                    <a:moveTo>
                      <a:pt x="97696" y="170982"/>
                    </a:moveTo>
                    <a:cubicBezTo>
                      <a:pt x="100318" y="170982"/>
                      <a:pt x="102940" y="172290"/>
                      <a:pt x="105562" y="174904"/>
                    </a:cubicBezTo>
                    <a:cubicBezTo>
                      <a:pt x="110807" y="180133"/>
                      <a:pt x="110807" y="185362"/>
                      <a:pt x="105562" y="190591"/>
                    </a:cubicBezTo>
                    <a:cubicBezTo>
                      <a:pt x="84585" y="216735"/>
                      <a:pt x="84585" y="216735"/>
                      <a:pt x="84585" y="216735"/>
                    </a:cubicBezTo>
                    <a:cubicBezTo>
                      <a:pt x="105562" y="201048"/>
                      <a:pt x="105562" y="201048"/>
                      <a:pt x="105562" y="201048"/>
                    </a:cubicBezTo>
                    <a:cubicBezTo>
                      <a:pt x="110807" y="201048"/>
                      <a:pt x="121295" y="201048"/>
                      <a:pt x="121295" y="206277"/>
                    </a:cubicBezTo>
                    <a:cubicBezTo>
                      <a:pt x="126539" y="216735"/>
                      <a:pt x="121295" y="221964"/>
                      <a:pt x="116051" y="221964"/>
                    </a:cubicBezTo>
                    <a:cubicBezTo>
                      <a:pt x="89830" y="237650"/>
                      <a:pt x="89830" y="237650"/>
                      <a:pt x="89830" y="237650"/>
                    </a:cubicBezTo>
                    <a:cubicBezTo>
                      <a:pt x="89830" y="253337"/>
                      <a:pt x="95074" y="269023"/>
                      <a:pt x="95074" y="284710"/>
                    </a:cubicBezTo>
                    <a:cubicBezTo>
                      <a:pt x="100318" y="295167"/>
                      <a:pt x="105562" y="305625"/>
                      <a:pt x="105562" y="321312"/>
                    </a:cubicBezTo>
                    <a:cubicBezTo>
                      <a:pt x="105562" y="321312"/>
                      <a:pt x="105562" y="326541"/>
                      <a:pt x="110807" y="326541"/>
                    </a:cubicBezTo>
                    <a:cubicBezTo>
                      <a:pt x="110807" y="331769"/>
                      <a:pt x="105562" y="342227"/>
                      <a:pt x="100318" y="342227"/>
                    </a:cubicBezTo>
                    <a:cubicBezTo>
                      <a:pt x="100318" y="342227"/>
                      <a:pt x="100318" y="342227"/>
                      <a:pt x="95074" y="342227"/>
                    </a:cubicBezTo>
                    <a:cubicBezTo>
                      <a:pt x="89830" y="342227"/>
                      <a:pt x="89830" y="336998"/>
                      <a:pt x="84585" y="331769"/>
                    </a:cubicBezTo>
                    <a:cubicBezTo>
                      <a:pt x="79341" y="300396"/>
                      <a:pt x="79341" y="300396"/>
                      <a:pt x="79341" y="300396"/>
                    </a:cubicBezTo>
                    <a:cubicBezTo>
                      <a:pt x="58364" y="331769"/>
                      <a:pt x="58364" y="331769"/>
                      <a:pt x="58364" y="331769"/>
                    </a:cubicBezTo>
                    <a:cubicBezTo>
                      <a:pt x="58364" y="336998"/>
                      <a:pt x="47876" y="342227"/>
                      <a:pt x="42631" y="336998"/>
                    </a:cubicBezTo>
                    <a:cubicBezTo>
                      <a:pt x="37387" y="336998"/>
                      <a:pt x="37387" y="331769"/>
                      <a:pt x="37387" y="321312"/>
                    </a:cubicBezTo>
                    <a:cubicBezTo>
                      <a:pt x="63608" y="274252"/>
                      <a:pt x="63608" y="274252"/>
                      <a:pt x="63608" y="274252"/>
                    </a:cubicBezTo>
                    <a:cubicBezTo>
                      <a:pt x="58364" y="274252"/>
                      <a:pt x="58364" y="269023"/>
                      <a:pt x="53120" y="263794"/>
                    </a:cubicBezTo>
                    <a:cubicBezTo>
                      <a:pt x="47876" y="227192"/>
                      <a:pt x="47876" y="227192"/>
                      <a:pt x="47876" y="227192"/>
                    </a:cubicBezTo>
                    <a:cubicBezTo>
                      <a:pt x="47876" y="221964"/>
                      <a:pt x="47876" y="216735"/>
                      <a:pt x="53120" y="211506"/>
                    </a:cubicBezTo>
                    <a:cubicBezTo>
                      <a:pt x="89830" y="174904"/>
                      <a:pt x="89830" y="174904"/>
                      <a:pt x="89830" y="174904"/>
                    </a:cubicBezTo>
                    <a:cubicBezTo>
                      <a:pt x="92452" y="172290"/>
                      <a:pt x="95074" y="170982"/>
                      <a:pt x="97696" y="170982"/>
                    </a:cubicBezTo>
                    <a:close/>
                    <a:moveTo>
                      <a:pt x="346541" y="166800"/>
                    </a:moveTo>
                    <a:cubicBezTo>
                      <a:pt x="356865" y="166800"/>
                      <a:pt x="365235" y="174525"/>
                      <a:pt x="365235" y="184055"/>
                    </a:cubicBezTo>
                    <a:cubicBezTo>
                      <a:pt x="365235" y="193585"/>
                      <a:pt x="356865" y="201310"/>
                      <a:pt x="346541" y="201310"/>
                    </a:cubicBezTo>
                    <a:cubicBezTo>
                      <a:pt x="336217" y="201310"/>
                      <a:pt x="327847" y="193585"/>
                      <a:pt x="327847" y="184055"/>
                    </a:cubicBezTo>
                    <a:cubicBezTo>
                      <a:pt x="327847" y="174525"/>
                      <a:pt x="336217" y="166800"/>
                      <a:pt x="346541" y="166800"/>
                    </a:cubicBezTo>
                    <a:close/>
                    <a:moveTo>
                      <a:pt x="44578" y="166800"/>
                    </a:moveTo>
                    <a:cubicBezTo>
                      <a:pt x="54902" y="166800"/>
                      <a:pt x="63272" y="174525"/>
                      <a:pt x="63272" y="184055"/>
                    </a:cubicBezTo>
                    <a:cubicBezTo>
                      <a:pt x="63272" y="193585"/>
                      <a:pt x="54902" y="201310"/>
                      <a:pt x="44578" y="201310"/>
                    </a:cubicBezTo>
                    <a:cubicBezTo>
                      <a:pt x="34254" y="201310"/>
                      <a:pt x="25884" y="193585"/>
                      <a:pt x="25884" y="184055"/>
                    </a:cubicBezTo>
                    <a:cubicBezTo>
                      <a:pt x="25884" y="174525"/>
                      <a:pt x="34254" y="166800"/>
                      <a:pt x="44578" y="166800"/>
                    </a:cubicBezTo>
                    <a:close/>
                    <a:moveTo>
                      <a:pt x="161048" y="71896"/>
                    </a:moveTo>
                    <a:lnTo>
                      <a:pt x="235820" y="92027"/>
                    </a:lnTo>
                    <a:lnTo>
                      <a:pt x="181179" y="135164"/>
                    </a:lnTo>
                    <a:lnTo>
                      <a:pt x="166800" y="129412"/>
                    </a:lnTo>
                    <a:lnTo>
                      <a:pt x="120786" y="149543"/>
                    </a:lnTo>
                    <a:lnTo>
                      <a:pt x="0" y="149543"/>
                    </a:lnTo>
                    <a:close/>
                    <a:moveTo>
                      <a:pt x="339351" y="0"/>
                    </a:moveTo>
                    <a:lnTo>
                      <a:pt x="416999" y="8627"/>
                    </a:lnTo>
                    <a:lnTo>
                      <a:pt x="405496" y="83399"/>
                    </a:lnTo>
                    <a:lnTo>
                      <a:pt x="370986" y="112158"/>
                    </a:lnTo>
                    <a:lnTo>
                      <a:pt x="376737" y="71896"/>
                    </a:lnTo>
                    <a:lnTo>
                      <a:pt x="287586" y="140916"/>
                    </a:lnTo>
                    <a:lnTo>
                      <a:pt x="198434" y="140916"/>
                    </a:lnTo>
                    <a:lnTo>
                      <a:pt x="345103" y="28758"/>
                    </a:lnTo>
                    <a:lnTo>
                      <a:pt x="301965" y="2588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6" name="íšliďe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7375531" y="3028075"/>
                <a:ext cx="343528" cy="390559"/>
              </a:xfrm>
              <a:custGeom>
                <a:gdLst>
                  <a:gd name="connsiteX0" fmla="*/ 158791 w 343528"/>
                  <a:gd name="connsiteY0" fmla="*/ 289960 h 390559"/>
                  <a:gd name="connsiteX1" fmla="*/ 180490 w 343528"/>
                  <a:gd name="connsiteY1" fmla="*/ 295384 h 390559"/>
                  <a:gd name="connsiteX2" fmla="*/ 175066 w 343528"/>
                  <a:gd name="connsiteY2" fmla="*/ 311657 h 390559"/>
                  <a:gd name="connsiteX3" fmla="*/ 158791 w 343528"/>
                  <a:gd name="connsiteY3" fmla="*/ 317082 h 390559"/>
                  <a:gd name="connsiteX4" fmla="*/ 153366 w 343528"/>
                  <a:gd name="connsiteY4" fmla="*/ 300809 h 390559"/>
                  <a:gd name="connsiteX5" fmla="*/ 158791 w 343528"/>
                  <a:gd name="connsiteY5" fmla="*/ 289960 h 390559"/>
                  <a:gd name="connsiteX6" fmla="*/ 214516 w 343528"/>
                  <a:gd name="connsiteY6" fmla="*/ 224867 h 390559"/>
                  <a:gd name="connsiteX7" fmla="*/ 224872 w 343528"/>
                  <a:gd name="connsiteY7" fmla="*/ 235518 h 390559"/>
                  <a:gd name="connsiteX8" fmla="*/ 214516 w 343528"/>
                  <a:gd name="connsiteY8" fmla="*/ 251495 h 390559"/>
                  <a:gd name="connsiteX9" fmla="*/ 204159 w 343528"/>
                  <a:gd name="connsiteY9" fmla="*/ 251495 h 390559"/>
                  <a:gd name="connsiteX10" fmla="*/ 214516 w 343528"/>
                  <a:gd name="connsiteY10" fmla="*/ 224867 h 390559"/>
                  <a:gd name="connsiteX11" fmla="*/ 186830 w 343528"/>
                  <a:gd name="connsiteY11" fmla="*/ 213032 h 390559"/>
                  <a:gd name="connsiteX12" fmla="*/ 207119 w 343528"/>
                  <a:gd name="connsiteY12" fmla="*/ 224127 h 390559"/>
                  <a:gd name="connsiteX13" fmla="*/ 196975 w 343528"/>
                  <a:gd name="connsiteY13" fmla="*/ 257413 h 390559"/>
                  <a:gd name="connsiteX14" fmla="*/ 191902 w 343528"/>
                  <a:gd name="connsiteY14" fmla="*/ 257413 h 390559"/>
                  <a:gd name="connsiteX15" fmla="*/ 171613 w 343528"/>
                  <a:gd name="connsiteY15" fmla="*/ 257413 h 390559"/>
                  <a:gd name="connsiteX16" fmla="*/ 186830 w 343528"/>
                  <a:gd name="connsiteY16" fmla="*/ 213032 h 390559"/>
                  <a:gd name="connsiteX17" fmla="*/ 101858 w 343528"/>
                  <a:gd name="connsiteY17" fmla="*/ 211836 h 390559"/>
                  <a:gd name="connsiteX18" fmla="*/ 117170 w 343528"/>
                  <a:gd name="connsiteY18" fmla="*/ 212510 h 390559"/>
                  <a:gd name="connsiteX19" fmla="*/ 133148 w 343528"/>
                  <a:gd name="connsiteY19" fmla="*/ 217906 h 390559"/>
                  <a:gd name="connsiteX20" fmla="*/ 143800 w 343528"/>
                  <a:gd name="connsiteY20" fmla="*/ 228697 h 390559"/>
                  <a:gd name="connsiteX21" fmla="*/ 181082 w 343528"/>
                  <a:gd name="connsiteY21" fmla="*/ 223301 h 390559"/>
                  <a:gd name="connsiteX22" fmla="*/ 170429 w 343528"/>
                  <a:gd name="connsiteY22" fmla="*/ 250278 h 390559"/>
                  <a:gd name="connsiteX23" fmla="*/ 154452 w 343528"/>
                  <a:gd name="connsiteY23" fmla="*/ 250278 h 390559"/>
                  <a:gd name="connsiteX24" fmla="*/ 154452 w 343528"/>
                  <a:gd name="connsiteY24" fmla="*/ 255674 h 390559"/>
                  <a:gd name="connsiteX25" fmla="*/ 202385 w 343528"/>
                  <a:gd name="connsiteY25" fmla="*/ 261069 h 390559"/>
                  <a:gd name="connsiteX26" fmla="*/ 213037 w 343528"/>
                  <a:gd name="connsiteY26" fmla="*/ 277255 h 390559"/>
                  <a:gd name="connsiteX27" fmla="*/ 202385 w 343528"/>
                  <a:gd name="connsiteY27" fmla="*/ 288046 h 390559"/>
                  <a:gd name="connsiteX28" fmla="*/ 143800 w 343528"/>
                  <a:gd name="connsiteY28" fmla="*/ 277255 h 390559"/>
                  <a:gd name="connsiteX29" fmla="*/ 138474 w 343528"/>
                  <a:gd name="connsiteY29" fmla="*/ 271860 h 390559"/>
                  <a:gd name="connsiteX30" fmla="*/ 127822 w 343528"/>
                  <a:gd name="connsiteY30" fmla="*/ 298837 h 390559"/>
                  <a:gd name="connsiteX31" fmla="*/ 159778 w 343528"/>
                  <a:gd name="connsiteY31" fmla="*/ 374373 h 390559"/>
                  <a:gd name="connsiteX32" fmla="*/ 149126 w 343528"/>
                  <a:gd name="connsiteY32" fmla="*/ 390559 h 390559"/>
                  <a:gd name="connsiteX33" fmla="*/ 143800 w 343528"/>
                  <a:gd name="connsiteY33" fmla="*/ 390559 h 390559"/>
                  <a:gd name="connsiteX34" fmla="*/ 127822 w 343528"/>
                  <a:gd name="connsiteY34" fmla="*/ 385164 h 390559"/>
                  <a:gd name="connsiteX35" fmla="*/ 106518 w 343528"/>
                  <a:gd name="connsiteY35" fmla="*/ 320419 h 390559"/>
                  <a:gd name="connsiteX36" fmla="*/ 101192 w 343528"/>
                  <a:gd name="connsiteY36" fmla="*/ 320419 h 390559"/>
                  <a:gd name="connsiteX37" fmla="*/ 95866 w 343528"/>
                  <a:gd name="connsiteY37" fmla="*/ 315023 h 390559"/>
                  <a:gd name="connsiteX38" fmla="*/ 79889 w 343528"/>
                  <a:gd name="connsiteY38" fmla="*/ 347396 h 390559"/>
                  <a:gd name="connsiteX39" fmla="*/ 69237 w 343528"/>
                  <a:gd name="connsiteY39" fmla="*/ 358187 h 390559"/>
                  <a:gd name="connsiteX40" fmla="*/ 15978 w 343528"/>
                  <a:gd name="connsiteY40" fmla="*/ 358187 h 390559"/>
                  <a:gd name="connsiteX41" fmla="*/ 0 w 343528"/>
                  <a:gd name="connsiteY41" fmla="*/ 342000 h 390559"/>
                  <a:gd name="connsiteX42" fmla="*/ 15978 w 343528"/>
                  <a:gd name="connsiteY42" fmla="*/ 325814 h 390559"/>
                  <a:gd name="connsiteX43" fmla="*/ 58585 w 343528"/>
                  <a:gd name="connsiteY43" fmla="*/ 325814 h 390559"/>
                  <a:gd name="connsiteX44" fmla="*/ 69237 w 343528"/>
                  <a:gd name="connsiteY44" fmla="*/ 288046 h 390559"/>
                  <a:gd name="connsiteX45" fmla="*/ 90540 w 343528"/>
                  <a:gd name="connsiteY45" fmla="*/ 223301 h 390559"/>
                  <a:gd name="connsiteX46" fmla="*/ 101858 w 343528"/>
                  <a:gd name="connsiteY46" fmla="*/ 211836 h 390559"/>
                  <a:gd name="connsiteX47" fmla="*/ 197256 w 343528"/>
                  <a:gd name="connsiteY47" fmla="*/ 204157 h 390559"/>
                  <a:gd name="connsiteX48" fmla="*/ 213530 w 343528"/>
                  <a:gd name="connsiteY48" fmla="*/ 209088 h 390559"/>
                  <a:gd name="connsiteX49" fmla="*/ 213530 w 343528"/>
                  <a:gd name="connsiteY49" fmla="*/ 218950 h 390559"/>
                  <a:gd name="connsiteX50" fmla="*/ 208105 w 343528"/>
                  <a:gd name="connsiteY50" fmla="*/ 218950 h 390559"/>
                  <a:gd name="connsiteX51" fmla="*/ 191831 w 343528"/>
                  <a:gd name="connsiteY51" fmla="*/ 214019 h 390559"/>
                  <a:gd name="connsiteX52" fmla="*/ 191831 w 343528"/>
                  <a:gd name="connsiteY52" fmla="*/ 209088 h 390559"/>
                  <a:gd name="connsiteX53" fmla="*/ 197256 w 343528"/>
                  <a:gd name="connsiteY53" fmla="*/ 204157 h 390559"/>
                  <a:gd name="connsiteX54" fmla="*/ 144984 w 343528"/>
                  <a:gd name="connsiteY54" fmla="*/ 159774 h 390559"/>
                  <a:gd name="connsiteX55" fmla="*/ 171614 w 343528"/>
                  <a:gd name="connsiteY55" fmla="*/ 183444 h 390559"/>
                  <a:gd name="connsiteX56" fmla="*/ 144984 w 343528"/>
                  <a:gd name="connsiteY56" fmla="*/ 207114 h 390559"/>
                  <a:gd name="connsiteX57" fmla="*/ 118354 w 343528"/>
                  <a:gd name="connsiteY57" fmla="*/ 183444 h 390559"/>
                  <a:gd name="connsiteX58" fmla="*/ 144984 w 343528"/>
                  <a:gd name="connsiteY58" fmla="*/ 159774 h 390559"/>
                  <a:gd name="connsiteX59" fmla="*/ 188811 w 343528"/>
                  <a:gd name="connsiteY59" fmla="*/ 71474 h 390559"/>
                  <a:gd name="connsiteX60" fmla="*/ 196270 w 343528"/>
                  <a:gd name="connsiteY60" fmla="*/ 73527 h 390559"/>
                  <a:gd name="connsiteX61" fmla="*/ 196270 w 343528"/>
                  <a:gd name="connsiteY61" fmla="*/ 79000 h 390559"/>
                  <a:gd name="connsiteX62" fmla="*/ 196270 w 343528"/>
                  <a:gd name="connsiteY62" fmla="*/ 128264 h 390559"/>
                  <a:gd name="connsiteX63" fmla="*/ 223393 w 343528"/>
                  <a:gd name="connsiteY63" fmla="*/ 155632 h 390559"/>
                  <a:gd name="connsiteX64" fmla="*/ 261365 w 343528"/>
                  <a:gd name="connsiteY64" fmla="*/ 155632 h 390559"/>
                  <a:gd name="connsiteX65" fmla="*/ 266790 w 343528"/>
                  <a:gd name="connsiteY65" fmla="*/ 161106 h 390559"/>
                  <a:gd name="connsiteX66" fmla="*/ 261365 w 343528"/>
                  <a:gd name="connsiteY66" fmla="*/ 172053 h 390559"/>
                  <a:gd name="connsiteX67" fmla="*/ 245091 w 343528"/>
                  <a:gd name="connsiteY67" fmla="*/ 177527 h 390559"/>
                  <a:gd name="connsiteX68" fmla="*/ 217968 w 343528"/>
                  <a:gd name="connsiteY68" fmla="*/ 172053 h 390559"/>
                  <a:gd name="connsiteX69" fmla="*/ 185420 w 343528"/>
                  <a:gd name="connsiteY69" fmla="*/ 128264 h 390559"/>
                  <a:gd name="connsiteX70" fmla="*/ 185420 w 343528"/>
                  <a:gd name="connsiteY70" fmla="*/ 73527 h 390559"/>
                  <a:gd name="connsiteX71" fmla="*/ 188811 w 343528"/>
                  <a:gd name="connsiteY71" fmla="*/ 71474 h 390559"/>
                  <a:gd name="connsiteX72" fmla="*/ 250591 w 343528"/>
                  <a:gd name="connsiteY72" fmla="*/ 21490 h 390559"/>
                  <a:gd name="connsiteX73" fmla="*/ 181551 w 343528"/>
                  <a:gd name="connsiteY73" fmla="*/ 75215 h 390559"/>
                  <a:gd name="connsiteX74" fmla="*/ 218726 w 343528"/>
                  <a:gd name="connsiteY74" fmla="*/ 177292 h 390559"/>
                  <a:gd name="connsiteX75" fmla="*/ 245280 w 343528"/>
                  <a:gd name="connsiteY75" fmla="*/ 182665 h 390559"/>
                  <a:gd name="connsiteX76" fmla="*/ 314320 w 343528"/>
                  <a:gd name="connsiteY76" fmla="*/ 128940 h 390559"/>
                  <a:gd name="connsiteX77" fmla="*/ 319631 w 343528"/>
                  <a:gd name="connsiteY77" fmla="*/ 69842 h 390559"/>
                  <a:gd name="connsiteX78" fmla="*/ 277145 w 343528"/>
                  <a:gd name="connsiteY78" fmla="*/ 26862 h 390559"/>
                  <a:gd name="connsiteX79" fmla="*/ 250591 w 343528"/>
                  <a:gd name="connsiteY79" fmla="*/ 21490 h 390559"/>
                  <a:gd name="connsiteX80" fmla="*/ 250591 w 343528"/>
                  <a:gd name="connsiteY80" fmla="*/ 0 h 390559"/>
                  <a:gd name="connsiteX81" fmla="*/ 287766 w 343528"/>
                  <a:gd name="connsiteY81" fmla="*/ 10745 h 390559"/>
                  <a:gd name="connsiteX82" fmla="*/ 335563 w 343528"/>
                  <a:gd name="connsiteY82" fmla="*/ 64470 h 390559"/>
                  <a:gd name="connsiteX83" fmla="*/ 335563 w 343528"/>
                  <a:gd name="connsiteY83" fmla="*/ 139685 h 390559"/>
                  <a:gd name="connsiteX84" fmla="*/ 245280 w 343528"/>
                  <a:gd name="connsiteY84" fmla="*/ 204155 h 390559"/>
                  <a:gd name="connsiteX85" fmla="*/ 226693 w 343528"/>
                  <a:gd name="connsiteY85" fmla="*/ 201469 h 390559"/>
                  <a:gd name="connsiteX86" fmla="*/ 210039 w 343528"/>
                  <a:gd name="connsiteY86" fmla="*/ 199062 h 390559"/>
                  <a:gd name="connsiteX87" fmla="*/ 218955 w 343528"/>
                  <a:gd name="connsiteY87" fmla="*/ 204156 h 390559"/>
                  <a:gd name="connsiteX88" fmla="*/ 218955 w 343528"/>
                  <a:gd name="connsiteY88" fmla="*/ 207115 h 390559"/>
                  <a:gd name="connsiteX89" fmla="*/ 198242 w 343528"/>
                  <a:gd name="connsiteY89" fmla="*/ 198239 h 390559"/>
                  <a:gd name="connsiteX90" fmla="*/ 198242 w 343528"/>
                  <a:gd name="connsiteY90" fmla="*/ 192322 h 390559"/>
                  <a:gd name="connsiteX91" fmla="*/ 203052 w 343528"/>
                  <a:gd name="connsiteY91" fmla="*/ 195070 h 390559"/>
                  <a:gd name="connsiteX92" fmla="*/ 177485 w 343528"/>
                  <a:gd name="connsiteY92" fmla="*/ 176285 h 390559"/>
                  <a:gd name="connsiteX93" fmla="*/ 160308 w 343528"/>
                  <a:gd name="connsiteY93" fmla="*/ 64470 h 390559"/>
                  <a:gd name="connsiteX94" fmla="*/ 250591 w 343528"/>
                  <a:gd name="connsiteY94" fmla="*/ 0 h 39055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43528" h="390559">
                    <a:moveTo>
                      <a:pt x="158791" y="289960"/>
                    </a:moveTo>
                    <a:cubicBezTo>
                      <a:pt x="169640" y="289960"/>
                      <a:pt x="175066" y="289960"/>
                      <a:pt x="180490" y="295384"/>
                    </a:cubicBezTo>
                    <a:cubicBezTo>
                      <a:pt x="180490" y="295384"/>
                      <a:pt x="180490" y="295384"/>
                      <a:pt x="175066" y="311657"/>
                    </a:cubicBezTo>
                    <a:cubicBezTo>
                      <a:pt x="169640" y="317082"/>
                      <a:pt x="164216" y="322506"/>
                      <a:pt x="158791" y="317082"/>
                    </a:cubicBezTo>
                    <a:cubicBezTo>
                      <a:pt x="153366" y="317082"/>
                      <a:pt x="147942" y="306233"/>
                      <a:pt x="153366" y="300809"/>
                    </a:cubicBezTo>
                    <a:cubicBezTo>
                      <a:pt x="153366" y="300809"/>
                      <a:pt x="153366" y="300809"/>
                      <a:pt x="158791" y="289960"/>
                    </a:cubicBezTo>
                    <a:close/>
                    <a:moveTo>
                      <a:pt x="214516" y="224867"/>
                    </a:moveTo>
                    <a:cubicBezTo>
                      <a:pt x="219694" y="224867"/>
                      <a:pt x="224872" y="230193"/>
                      <a:pt x="224872" y="235518"/>
                    </a:cubicBezTo>
                    <a:cubicBezTo>
                      <a:pt x="224872" y="246170"/>
                      <a:pt x="219694" y="251495"/>
                      <a:pt x="214516" y="251495"/>
                    </a:cubicBezTo>
                    <a:cubicBezTo>
                      <a:pt x="214516" y="251495"/>
                      <a:pt x="214516" y="251495"/>
                      <a:pt x="204159" y="251495"/>
                    </a:cubicBezTo>
                    <a:cubicBezTo>
                      <a:pt x="204159" y="251495"/>
                      <a:pt x="204159" y="251495"/>
                      <a:pt x="214516" y="224867"/>
                    </a:cubicBezTo>
                    <a:close/>
                    <a:moveTo>
                      <a:pt x="186830" y="213032"/>
                    </a:moveTo>
                    <a:cubicBezTo>
                      <a:pt x="186830" y="213032"/>
                      <a:pt x="186830" y="213032"/>
                      <a:pt x="207119" y="224127"/>
                    </a:cubicBezTo>
                    <a:cubicBezTo>
                      <a:pt x="207119" y="224127"/>
                      <a:pt x="207119" y="224127"/>
                      <a:pt x="196975" y="257413"/>
                    </a:cubicBezTo>
                    <a:cubicBezTo>
                      <a:pt x="191902" y="257413"/>
                      <a:pt x="191902" y="257413"/>
                      <a:pt x="191902" y="257413"/>
                    </a:cubicBezTo>
                    <a:cubicBezTo>
                      <a:pt x="186830" y="257413"/>
                      <a:pt x="181758" y="257413"/>
                      <a:pt x="171613" y="257413"/>
                    </a:cubicBezTo>
                    <a:cubicBezTo>
                      <a:pt x="171613" y="257413"/>
                      <a:pt x="171613" y="257413"/>
                      <a:pt x="186830" y="213032"/>
                    </a:cubicBezTo>
                    <a:close/>
                    <a:moveTo>
                      <a:pt x="101858" y="211836"/>
                    </a:moveTo>
                    <a:cubicBezTo>
                      <a:pt x="106518" y="209813"/>
                      <a:pt x="111844" y="209813"/>
                      <a:pt x="117170" y="212510"/>
                    </a:cubicBezTo>
                    <a:cubicBezTo>
                      <a:pt x="117170" y="212510"/>
                      <a:pt x="117170" y="212510"/>
                      <a:pt x="133148" y="217906"/>
                    </a:cubicBezTo>
                    <a:cubicBezTo>
                      <a:pt x="138474" y="217906"/>
                      <a:pt x="143800" y="223301"/>
                      <a:pt x="143800" y="228697"/>
                    </a:cubicBezTo>
                    <a:cubicBezTo>
                      <a:pt x="143800" y="228697"/>
                      <a:pt x="143800" y="228697"/>
                      <a:pt x="181082" y="223301"/>
                    </a:cubicBezTo>
                    <a:cubicBezTo>
                      <a:pt x="181082" y="223301"/>
                      <a:pt x="181082" y="223301"/>
                      <a:pt x="170429" y="250278"/>
                    </a:cubicBezTo>
                    <a:cubicBezTo>
                      <a:pt x="170429" y="250278"/>
                      <a:pt x="170429" y="250278"/>
                      <a:pt x="154452" y="250278"/>
                    </a:cubicBezTo>
                    <a:cubicBezTo>
                      <a:pt x="154452" y="250278"/>
                      <a:pt x="154452" y="250278"/>
                      <a:pt x="154452" y="255674"/>
                    </a:cubicBezTo>
                    <a:cubicBezTo>
                      <a:pt x="154452" y="255674"/>
                      <a:pt x="154452" y="255674"/>
                      <a:pt x="202385" y="261069"/>
                    </a:cubicBezTo>
                    <a:cubicBezTo>
                      <a:pt x="207711" y="261069"/>
                      <a:pt x="213037" y="266465"/>
                      <a:pt x="213037" y="277255"/>
                    </a:cubicBezTo>
                    <a:cubicBezTo>
                      <a:pt x="213037" y="282651"/>
                      <a:pt x="207711" y="288046"/>
                      <a:pt x="202385" y="288046"/>
                    </a:cubicBezTo>
                    <a:cubicBezTo>
                      <a:pt x="202385" y="288046"/>
                      <a:pt x="202385" y="288046"/>
                      <a:pt x="143800" y="277255"/>
                    </a:cubicBezTo>
                    <a:cubicBezTo>
                      <a:pt x="143800" y="277255"/>
                      <a:pt x="138474" y="277255"/>
                      <a:pt x="138474" y="271860"/>
                    </a:cubicBezTo>
                    <a:cubicBezTo>
                      <a:pt x="138474" y="271860"/>
                      <a:pt x="138474" y="271860"/>
                      <a:pt x="127822" y="298837"/>
                    </a:cubicBezTo>
                    <a:cubicBezTo>
                      <a:pt x="127822" y="298837"/>
                      <a:pt x="127822" y="298837"/>
                      <a:pt x="159778" y="374373"/>
                    </a:cubicBezTo>
                    <a:cubicBezTo>
                      <a:pt x="159778" y="379768"/>
                      <a:pt x="154452" y="390559"/>
                      <a:pt x="149126" y="390559"/>
                    </a:cubicBezTo>
                    <a:cubicBezTo>
                      <a:pt x="149126" y="390559"/>
                      <a:pt x="143800" y="390559"/>
                      <a:pt x="143800" y="390559"/>
                    </a:cubicBezTo>
                    <a:cubicBezTo>
                      <a:pt x="138474" y="390559"/>
                      <a:pt x="133148" y="390559"/>
                      <a:pt x="127822" y="385164"/>
                    </a:cubicBezTo>
                    <a:cubicBezTo>
                      <a:pt x="127822" y="385164"/>
                      <a:pt x="127822" y="385164"/>
                      <a:pt x="106518" y="320419"/>
                    </a:cubicBezTo>
                    <a:cubicBezTo>
                      <a:pt x="106518" y="320419"/>
                      <a:pt x="101192" y="320419"/>
                      <a:pt x="101192" y="320419"/>
                    </a:cubicBezTo>
                    <a:cubicBezTo>
                      <a:pt x="101192" y="320419"/>
                      <a:pt x="101192" y="320419"/>
                      <a:pt x="95866" y="315023"/>
                    </a:cubicBezTo>
                    <a:cubicBezTo>
                      <a:pt x="95866" y="315023"/>
                      <a:pt x="95866" y="315023"/>
                      <a:pt x="79889" y="347396"/>
                    </a:cubicBezTo>
                    <a:cubicBezTo>
                      <a:pt x="79889" y="352791"/>
                      <a:pt x="74563" y="358187"/>
                      <a:pt x="69237" y="358187"/>
                    </a:cubicBezTo>
                    <a:cubicBezTo>
                      <a:pt x="69237" y="358187"/>
                      <a:pt x="69237" y="358187"/>
                      <a:pt x="15978" y="358187"/>
                    </a:cubicBezTo>
                    <a:cubicBezTo>
                      <a:pt x="5326" y="358187"/>
                      <a:pt x="0" y="352791"/>
                      <a:pt x="0" y="342000"/>
                    </a:cubicBezTo>
                    <a:cubicBezTo>
                      <a:pt x="0" y="331210"/>
                      <a:pt x="5326" y="325814"/>
                      <a:pt x="15978" y="325814"/>
                    </a:cubicBezTo>
                    <a:cubicBezTo>
                      <a:pt x="15978" y="325814"/>
                      <a:pt x="15978" y="325814"/>
                      <a:pt x="58585" y="325814"/>
                    </a:cubicBezTo>
                    <a:cubicBezTo>
                      <a:pt x="58585" y="325814"/>
                      <a:pt x="58585" y="325814"/>
                      <a:pt x="69237" y="288046"/>
                    </a:cubicBezTo>
                    <a:cubicBezTo>
                      <a:pt x="69237" y="288046"/>
                      <a:pt x="69237" y="288046"/>
                      <a:pt x="90540" y="223301"/>
                    </a:cubicBezTo>
                    <a:cubicBezTo>
                      <a:pt x="93203" y="217906"/>
                      <a:pt x="97198" y="213859"/>
                      <a:pt x="101858" y="211836"/>
                    </a:cubicBezTo>
                    <a:close/>
                    <a:moveTo>
                      <a:pt x="197256" y="204157"/>
                    </a:moveTo>
                    <a:cubicBezTo>
                      <a:pt x="197256" y="204157"/>
                      <a:pt x="197256" y="204157"/>
                      <a:pt x="213530" y="209088"/>
                    </a:cubicBezTo>
                    <a:cubicBezTo>
                      <a:pt x="213530" y="214019"/>
                      <a:pt x="218954" y="214019"/>
                      <a:pt x="213530" y="218950"/>
                    </a:cubicBezTo>
                    <a:cubicBezTo>
                      <a:pt x="213530" y="218950"/>
                      <a:pt x="213530" y="218950"/>
                      <a:pt x="208105" y="218950"/>
                    </a:cubicBezTo>
                    <a:cubicBezTo>
                      <a:pt x="208105" y="218950"/>
                      <a:pt x="208105" y="218950"/>
                      <a:pt x="191831" y="214019"/>
                    </a:cubicBezTo>
                    <a:cubicBezTo>
                      <a:pt x="191831" y="214019"/>
                      <a:pt x="186406" y="209088"/>
                      <a:pt x="191831" y="209088"/>
                    </a:cubicBezTo>
                    <a:cubicBezTo>
                      <a:pt x="191831" y="204157"/>
                      <a:pt x="191831" y="204157"/>
                      <a:pt x="197256" y="204157"/>
                    </a:cubicBezTo>
                    <a:close/>
                    <a:moveTo>
                      <a:pt x="144984" y="159774"/>
                    </a:moveTo>
                    <a:cubicBezTo>
                      <a:pt x="159691" y="159774"/>
                      <a:pt x="171614" y="170371"/>
                      <a:pt x="171614" y="183444"/>
                    </a:cubicBezTo>
                    <a:cubicBezTo>
                      <a:pt x="171614" y="196517"/>
                      <a:pt x="159691" y="207114"/>
                      <a:pt x="144984" y="207114"/>
                    </a:cubicBezTo>
                    <a:cubicBezTo>
                      <a:pt x="130277" y="207114"/>
                      <a:pt x="118354" y="196517"/>
                      <a:pt x="118354" y="183444"/>
                    </a:cubicBezTo>
                    <a:cubicBezTo>
                      <a:pt x="118354" y="170371"/>
                      <a:pt x="130277" y="159774"/>
                      <a:pt x="144984" y="159774"/>
                    </a:cubicBezTo>
                    <a:close/>
                    <a:moveTo>
                      <a:pt x="188811" y="71474"/>
                    </a:moveTo>
                    <a:cubicBezTo>
                      <a:pt x="190845" y="70790"/>
                      <a:pt x="193557" y="70790"/>
                      <a:pt x="196270" y="73527"/>
                    </a:cubicBezTo>
                    <a:cubicBezTo>
                      <a:pt x="196270" y="73527"/>
                      <a:pt x="201694" y="79000"/>
                      <a:pt x="196270" y="79000"/>
                    </a:cubicBezTo>
                    <a:cubicBezTo>
                      <a:pt x="190845" y="95421"/>
                      <a:pt x="190845" y="111842"/>
                      <a:pt x="196270" y="128264"/>
                    </a:cubicBezTo>
                    <a:cubicBezTo>
                      <a:pt x="201694" y="139211"/>
                      <a:pt x="212544" y="150158"/>
                      <a:pt x="223393" y="155632"/>
                    </a:cubicBezTo>
                    <a:cubicBezTo>
                      <a:pt x="234242" y="161106"/>
                      <a:pt x="250516" y="161106"/>
                      <a:pt x="261365" y="155632"/>
                    </a:cubicBezTo>
                    <a:cubicBezTo>
                      <a:pt x="261365" y="155632"/>
                      <a:pt x="266790" y="161106"/>
                      <a:pt x="266790" y="161106"/>
                    </a:cubicBezTo>
                    <a:cubicBezTo>
                      <a:pt x="272214" y="166579"/>
                      <a:pt x="266790" y="172053"/>
                      <a:pt x="261365" y="172053"/>
                    </a:cubicBezTo>
                    <a:cubicBezTo>
                      <a:pt x="255940" y="172053"/>
                      <a:pt x="250516" y="177527"/>
                      <a:pt x="245091" y="177527"/>
                    </a:cubicBezTo>
                    <a:cubicBezTo>
                      <a:pt x="234242" y="177527"/>
                      <a:pt x="228817" y="172053"/>
                      <a:pt x="217968" y="172053"/>
                    </a:cubicBezTo>
                    <a:cubicBezTo>
                      <a:pt x="201694" y="161106"/>
                      <a:pt x="190845" y="150158"/>
                      <a:pt x="185420" y="128264"/>
                    </a:cubicBezTo>
                    <a:cubicBezTo>
                      <a:pt x="174571" y="111842"/>
                      <a:pt x="174571" y="95421"/>
                      <a:pt x="185420" y="73527"/>
                    </a:cubicBezTo>
                    <a:cubicBezTo>
                      <a:pt x="185420" y="73527"/>
                      <a:pt x="186777" y="72158"/>
                      <a:pt x="188811" y="71474"/>
                    </a:cubicBezTo>
                    <a:close/>
                    <a:moveTo>
                      <a:pt x="250591" y="21490"/>
                    </a:moveTo>
                    <a:cubicBezTo>
                      <a:pt x="224037" y="21490"/>
                      <a:pt x="192173" y="42980"/>
                      <a:pt x="181551" y="75215"/>
                    </a:cubicBezTo>
                    <a:cubicBezTo>
                      <a:pt x="160308" y="112822"/>
                      <a:pt x="181551" y="161175"/>
                      <a:pt x="218726" y="177292"/>
                    </a:cubicBezTo>
                    <a:cubicBezTo>
                      <a:pt x="224037" y="182665"/>
                      <a:pt x="234659" y="182665"/>
                      <a:pt x="245280" y="182665"/>
                    </a:cubicBezTo>
                    <a:cubicBezTo>
                      <a:pt x="277145" y="182665"/>
                      <a:pt x="303698" y="161175"/>
                      <a:pt x="314320" y="128940"/>
                    </a:cubicBezTo>
                    <a:cubicBezTo>
                      <a:pt x="324941" y="112822"/>
                      <a:pt x="324941" y="91332"/>
                      <a:pt x="319631" y="69842"/>
                    </a:cubicBezTo>
                    <a:cubicBezTo>
                      <a:pt x="309009" y="48352"/>
                      <a:pt x="298388" y="37607"/>
                      <a:pt x="277145" y="26862"/>
                    </a:cubicBezTo>
                    <a:cubicBezTo>
                      <a:pt x="271834" y="21490"/>
                      <a:pt x="261212" y="21490"/>
                      <a:pt x="250591" y="21490"/>
                    </a:cubicBezTo>
                    <a:close/>
                    <a:moveTo>
                      <a:pt x="250591" y="0"/>
                    </a:moveTo>
                    <a:cubicBezTo>
                      <a:pt x="266523" y="0"/>
                      <a:pt x="277145" y="5372"/>
                      <a:pt x="287766" y="10745"/>
                    </a:cubicBezTo>
                    <a:cubicBezTo>
                      <a:pt x="309009" y="16117"/>
                      <a:pt x="330252" y="37607"/>
                      <a:pt x="335563" y="64470"/>
                    </a:cubicBezTo>
                    <a:cubicBezTo>
                      <a:pt x="346184" y="85960"/>
                      <a:pt x="346184" y="112822"/>
                      <a:pt x="335563" y="139685"/>
                    </a:cubicBezTo>
                    <a:cubicBezTo>
                      <a:pt x="319631" y="177292"/>
                      <a:pt x="282455" y="204155"/>
                      <a:pt x="245280" y="204155"/>
                    </a:cubicBezTo>
                    <a:cubicBezTo>
                      <a:pt x="239969" y="204155"/>
                      <a:pt x="233331" y="202812"/>
                      <a:pt x="226693" y="201469"/>
                    </a:cubicBezTo>
                    <a:lnTo>
                      <a:pt x="210039" y="199062"/>
                    </a:lnTo>
                    <a:lnTo>
                      <a:pt x="218955" y="204156"/>
                    </a:lnTo>
                    <a:lnTo>
                      <a:pt x="218955" y="207115"/>
                    </a:lnTo>
                    <a:lnTo>
                      <a:pt x="198242" y="198239"/>
                    </a:lnTo>
                    <a:lnTo>
                      <a:pt x="198242" y="192322"/>
                    </a:lnTo>
                    <a:lnTo>
                      <a:pt x="203052" y="195070"/>
                    </a:lnTo>
                    <a:lnTo>
                      <a:pt x="177485" y="176285"/>
                    </a:lnTo>
                    <a:cubicBezTo>
                      <a:pt x="152342" y="148079"/>
                      <a:pt x="144376" y="104764"/>
                      <a:pt x="160308" y="64470"/>
                    </a:cubicBezTo>
                    <a:cubicBezTo>
                      <a:pt x="176240" y="26862"/>
                      <a:pt x="213416" y="0"/>
                      <a:pt x="25059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7" name="íšḻíḓé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6923247" y="4362651"/>
                <a:ext cx="301486" cy="383137"/>
              </a:xfrm>
              <a:custGeom>
                <a:gdLst>
                  <a:gd name="connsiteX0" fmla="*/ 100495 w 301486"/>
                  <a:gd name="connsiteY0" fmla="*/ 207271 h 383137"/>
                  <a:gd name="connsiteX1" fmla="*/ 125619 w 301486"/>
                  <a:gd name="connsiteY1" fmla="*/ 229255 h 383137"/>
                  <a:gd name="connsiteX2" fmla="*/ 100495 w 301486"/>
                  <a:gd name="connsiteY2" fmla="*/ 251239 h 383137"/>
                  <a:gd name="connsiteX3" fmla="*/ 75371 w 301486"/>
                  <a:gd name="connsiteY3" fmla="*/ 229255 h 383137"/>
                  <a:gd name="connsiteX4" fmla="*/ 100495 w 301486"/>
                  <a:gd name="connsiteY4" fmla="*/ 207271 h 383137"/>
                  <a:gd name="connsiteX5" fmla="*/ 149171 w 301486"/>
                  <a:gd name="connsiteY5" fmla="*/ 200990 h 383137"/>
                  <a:gd name="connsiteX6" fmla="*/ 166444 w 301486"/>
                  <a:gd name="connsiteY6" fmla="*/ 212374 h 383137"/>
                  <a:gd name="connsiteX7" fmla="*/ 166444 w 301486"/>
                  <a:gd name="connsiteY7" fmla="*/ 252219 h 383137"/>
                  <a:gd name="connsiteX8" fmla="*/ 160686 w 301486"/>
                  <a:gd name="connsiteY8" fmla="*/ 263603 h 383137"/>
                  <a:gd name="connsiteX9" fmla="*/ 131899 w 301486"/>
                  <a:gd name="connsiteY9" fmla="*/ 286372 h 383137"/>
                  <a:gd name="connsiteX10" fmla="*/ 131899 w 301486"/>
                  <a:gd name="connsiteY10" fmla="*/ 309140 h 383137"/>
                  <a:gd name="connsiteX11" fmla="*/ 149171 w 301486"/>
                  <a:gd name="connsiteY11" fmla="*/ 309140 h 383137"/>
                  <a:gd name="connsiteX12" fmla="*/ 160686 w 301486"/>
                  <a:gd name="connsiteY12" fmla="*/ 320524 h 383137"/>
                  <a:gd name="connsiteX13" fmla="*/ 160686 w 301486"/>
                  <a:gd name="connsiteY13" fmla="*/ 366061 h 383137"/>
                  <a:gd name="connsiteX14" fmla="*/ 149171 w 301486"/>
                  <a:gd name="connsiteY14" fmla="*/ 383137 h 383137"/>
                  <a:gd name="connsiteX15" fmla="*/ 137656 w 301486"/>
                  <a:gd name="connsiteY15" fmla="*/ 366061 h 383137"/>
                  <a:gd name="connsiteX16" fmla="*/ 137656 w 301486"/>
                  <a:gd name="connsiteY16" fmla="*/ 337600 h 383137"/>
                  <a:gd name="connsiteX17" fmla="*/ 108868 w 301486"/>
                  <a:gd name="connsiteY17" fmla="*/ 337600 h 383137"/>
                  <a:gd name="connsiteX18" fmla="*/ 108868 w 301486"/>
                  <a:gd name="connsiteY18" fmla="*/ 366061 h 383137"/>
                  <a:gd name="connsiteX19" fmla="*/ 97353 w 301486"/>
                  <a:gd name="connsiteY19" fmla="*/ 383137 h 383137"/>
                  <a:gd name="connsiteX20" fmla="*/ 39778 w 301486"/>
                  <a:gd name="connsiteY20" fmla="*/ 383137 h 383137"/>
                  <a:gd name="connsiteX21" fmla="*/ 28263 w 301486"/>
                  <a:gd name="connsiteY21" fmla="*/ 366061 h 383137"/>
                  <a:gd name="connsiteX22" fmla="*/ 39778 w 301486"/>
                  <a:gd name="connsiteY22" fmla="*/ 354677 h 383137"/>
                  <a:gd name="connsiteX23" fmla="*/ 80081 w 301486"/>
                  <a:gd name="connsiteY23" fmla="*/ 354677 h 383137"/>
                  <a:gd name="connsiteX24" fmla="*/ 80081 w 301486"/>
                  <a:gd name="connsiteY24" fmla="*/ 337600 h 383137"/>
                  <a:gd name="connsiteX25" fmla="*/ 80081 w 301486"/>
                  <a:gd name="connsiteY25" fmla="*/ 292064 h 383137"/>
                  <a:gd name="connsiteX26" fmla="*/ 57050 w 301486"/>
                  <a:gd name="connsiteY26" fmla="*/ 280680 h 383137"/>
                  <a:gd name="connsiteX27" fmla="*/ 45535 w 301486"/>
                  <a:gd name="connsiteY27" fmla="*/ 269295 h 383137"/>
                  <a:gd name="connsiteX28" fmla="*/ 34020 w 301486"/>
                  <a:gd name="connsiteY28" fmla="*/ 235143 h 383137"/>
                  <a:gd name="connsiteX29" fmla="*/ 45535 w 301486"/>
                  <a:gd name="connsiteY29" fmla="*/ 218067 h 383137"/>
                  <a:gd name="connsiteX30" fmla="*/ 62808 w 301486"/>
                  <a:gd name="connsiteY30" fmla="*/ 229451 h 383137"/>
                  <a:gd name="connsiteX31" fmla="*/ 68566 w 301486"/>
                  <a:gd name="connsiteY31" fmla="*/ 257911 h 383137"/>
                  <a:gd name="connsiteX32" fmla="*/ 108868 w 301486"/>
                  <a:gd name="connsiteY32" fmla="*/ 269295 h 383137"/>
                  <a:gd name="connsiteX33" fmla="*/ 137656 w 301486"/>
                  <a:gd name="connsiteY33" fmla="*/ 246527 h 383137"/>
                  <a:gd name="connsiteX34" fmla="*/ 137656 w 301486"/>
                  <a:gd name="connsiteY34" fmla="*/ 212374 h 383137"/>
                  <a:gd name="connsiteX35" fmla="*/ 149171 w 301486"/>
                  <a:gd name="connsiteY35" fmla="*/ 200990 h 383137"/>
                  <a:gd name="connsiteX36" fmla="*/ 216858 w 301486"/>
                  <a:gd name="connsiteY36" fmla="*/ 180424 h 383137"/>
                  <a:gd name="connsiteX37" fmla="*/ 228428 w 301486"/>
                  <a:gd name="connsiteY37" fmla="*/ 184676 h 383137"/>
                  <a:gd name="connsiteX38" fmla="*/ 268924 w 301486"/>
                  <a:gd name="connsiteY38" fmla="*/ 230038 h 383137"/>
                  <a:gd name="connsiteX39" fmla="*/ 274709 w 301486"/>
                  <a:gd name="connsiteY39" fmla="*/ 247049 h 383137"/>
                  <a:gd name="connsiteX40" fmla="*/ 268924 w 301486"/>
                  <a:gd name="connsiteY40" fmla="*/ 292411 h 383137"/>
                  <a:gd name="connsiteX41" fmla="*/ 257354 w 301486"/>
                  <a:gd name="connsiteY41" fmla="*/ 303752 h 383137"/>
                  <a:gd name="connsiteX42" fmla="*/ 286279 w 301486"/>
                  <a:gd name="connsiteY42" fmla="*/ 360454 h 383137"/>
                  <a:gd name="connsiteX43" fmla="*/ 280494 w 301486"/>
                  <a:gd name="connsiteY43" fmla="*/ 377465 h 383137"/>
                  <a:gd name="connsiteX44" fmla="*/ 263139 w 301486"/>
                  <a:gd name="connsiteY44" fmla="*/ 371795 h 383137"/>
                  <a:gd name="connsiteX45" fmla="*/ 239998 w 301486"/>
                  <a:gd name="connsiteY45" fmla="*/ 332103 h 383137"/>
                  <a:gd name="connsiteX46" fmla="*/ 228428 w 301486"/>
                  <a:gd name="connsiteY46" fmla="*/ 371795 h 383137"/>
                  <a:gd name="connsiteX47" fmla="*/ 216858 w 301486"/>
                  <a:gd name="connsiteY47" fmla="*/ 383135 h 383137"/>
                  <a:gd name="connsiteX48" fmla="*/ 211073 w 301486"/>
                  <a:gd name="connsiteY48" fmla="*/ 383135 h 383137"/>
                  <a:gd name="connsiteX49" fmla="*/ 205288 w 301486"/>
                  <a:gd name="connsiteY49" fmla="*/ 366124 h 383137"/>
                  <a:gd name="connsiteX50" fmla="*/ 205288 w 301486"/>
                  <a:gd name="connsiteY50" fmla="*/ 354784 h 383137"/>
                  <a:gd name="connsiteX51" fmla="*/ 216858 w 301486"/>
                  <a:gd name="connsiteY51" fmla="*/ 309422 h 383137"/>
                  <a:gd name="connsiteX52" fmla="*/ 228428 w 301486"/>
                  <a:gd name="connsiteY52" fmla="*/ 258390 h 383137"/>
                  <a:gd name="connsiteX53" fmla="*/ 222643 w 301486"/>
                  <a:gd name="connsiteY53" fmla="*/ 258390 h 383137"/>
                  <a:gd name="connsiteX54" fmla="*/ 193717 w 301486"/>
                  <a:gd name="connsiteY54" fmla="*/ 241379 h 383137"/>
                  <a:gd name="connsiteX55" fmla="*/ 187932 w 301486"/>
                  <a:gd name="connsiteY55" fmla="*/ 224368 h 383137"/>
                  <a:gd name="connsiteX56" fmla="*/ 205288 w 301486"/>
                  <a:gd name="connsiteY56" fmla="*/ 218698 h 383137"/>
                  <a:gd name="connsiteX57" fmla="*/ 234213 w 301486"/>
                  <a:gd name="connsiteY57" fmla="*/ 230038 h 383137"/>
                  <a:gd name="connsiteX58" fmla="*/ 205288 w 301486"/>
                  <a:gd name="connsiteY58" fmla="*/ 201687 h 383137"/>
                  <a:gd name="connsiteX59" fmla="*/ 205288 w 301486"/>
                  <a:gd name="connsiteY59" fmla="*/ 184676 h 383137"/>
                  <a:gd name="connsiteX60" fmla="*/ 216858 w 301486"/>
                  <a:gd name="connsiteY60" fmla="*/ 180424 h 383137"/>
                  <a:gd name="connsiteX61" fmla="*/ 279502 w 301486"/>
                  <a:gd name="connsiteY61" fmla="*/ 172725 h 383137"/>
                  <a:gd name="connsiteX62" fmla="*/ 301486 w 301486"/>
                  <a:gd name="connsiteY62" fmla="*/ 194709 h 383137"/>
                  <a:gd name="connsiteX63" fmla="*/ 279502 w 301486"/>
                  <a:gd name="connsiteY63" fmla="*/ 216693 h 383137"/>
                  <a:gd name="connsiteX64" fmla="*/ 257518 w 301486"/>
                  <a:gd name="connsiteY64" fmla="*/ 194709 h 383137"/>
                  <a:gd name="connsiteX65" fmla="*/ 279502 w 301486"/>
                  <a:gd name="connsiteY65" fmla="*/ 172725 h 383137"/>
                  <a:gd name="connsiteX66" fmla="*/ 211667 w 301486"/>
                  <a:gd name="connsiteY66" fmla="*/ 98251 h 383137"/>
                  <a:gd name="connsiteX67" fmla="*/ 211667 w 301486"/>
                  <a:gd name="connsiteY67" fmla="*/ 115299 h 383137"/>
                  <a:gd name="connsiteX68" fmla="*/ 228626 w 301486"/>
                  <a:gd name="connsiteY68" fmla="*/ 115299 h 383137"/>
                  <a:gd name="connsiteX69" fmla="*/ 228626 w 301486"/>
                  <a:gd name="connsiteY69" fmla="*/ 98251 h 383137"/>
                  <a:gd name="connsiteX70" fmla="*/ 211667 w 301486"/>
                  <a:gd name="connsiteY70" fmla="*/ 98251 h 383137"/>
                  <a:gd name="connsiteX71" fmla="*/ 80606 w 301486"/>
                  <a:gd name="connsiteY71" fmla="*/ 79939 h 383137"/>
                  <a:gd name="connsiteX72" fmla="*/ 80606 w 301486"/>
                  <a:gd name="connsiteY72" fmla="*/ 108489 h 383137"/>
                  <a:gd name="connsiteX73" fmla="*/ 115151 w 301486"/>
                  <a:gd name="connsiteY73" fmla="*/ 108489 h 383137"/>
                  <a:gd name="connsiteX74" fmla="*/ 115151 w 301486"/>
                  <a:gd name="connsiteY74" fmla="*/ 79939 h 383137"/>
                  <a:gd name="connsiteX75" fmla="*/ 80606 w 301486"/>
                  <a:gd name="connsiteY75" fmla="*/ 79939 h 383137"/>
                  <a:gd name="connsiteX76" fmla="*/ 211667 w 301486"/>
                  <a:gd name="connsiteY76" fmla="*/ 47106 h 383137"/>
                  <a:gd name="connsiteX77" fmla="*/ 217320 w 301486"/>
                  <a:gd name="connsiteY77" fmla="*/ 58472 h 383137"/>
                  <a:gd name="connsiteX78" fmla="*/ 222973 w 301486"/>
                  <a:gd name="connsiteY78" fmla="*/ 58472 h 383137"/>
                  <a:gd name="connsiteX79" fmla="*/ 228626 w 301486"/>
                  <a:gd name="connsiteY79" fmla="*/ 47106 h 383137"/>
                  <a:gd name="connsiteX80" fmla="*/ 245584 w 301486"/>
                  <a:gd name="connsiteY80" fmla="*/ 52789 h 383137"/>
                  <a:gd name="connsiteX81" fmla="*/ 245584 w 301486"/>
                  <a:gd name="connsiteY81" fmla="*/ 64155 h 383137"/>
                  <a:gd name="connsiteX82" fmla="*/ 256890 w 301486"/>
                  <a:gd name="connsiteY82" fmla="*/ 58472 h 383137"/>
                  <a:gd name="connsiteX83" fmla="*/ 262543 w 301486"/>
                  <a:gd name="connsiteY83" fmla="*/ 64155 h 383137"/>
                  <a:gd name="connsiteX84" fmla="*/ 268196 w 301486"/>
                  <a:gd name="connsiteY84" fmla="*/ 69837 h 383137"/>
                  <a:gd name="connsiteX85" fmla="*/ 262543 w 301486"/>
                  <a:gd name="connsiteY85" fmla="*/ 81203 h 383137"/>
                  <a:gd name="connsiteX86" fmla="*/ 273848 w 301486"/>
                  <a:gd name="connsiteY86" fmla="*/ 86886 h 383137"/>
                  <a:gd name="connsiteX87" fmla="*/ 279501 w 301486"/>
                  <a:gd name="connsiteY87" fmla="*/ 98251 h 383137"/>
                  <a:gd name="connsiteX88" fmla="*/ 268196 w 301486"/>
                  <a:gd name="connsiteY88" fmla="*/ 103934 h 383137"/>
                  <a:gd name="connsiteX89" fmla="*/ 268196 w 301486"/>
                  <a:gd name="connsiteY89" fmla="*/ 109617 h 383137"/>
                  <a:gd name="connsiteX90" fmla="*/ 279501 w 301486"/>
                  <a:gd name="connsiteY90" fmla="*/ 115299 h 383137"/>
                  <a:gd name="connsiteX91" fmla="*/ 273848 w 301486"/>
                  <a:gd name="connsiteY91" fmla="*/ 126665 h 383137"/>
                  <a:gd name="connsiteX92" fmla="*/ 262543 w 301486"/>
                  <a:gd name="connsiteY92" fmla="*/ 126665 h 383137"/>
                  <a:gd name="connsiteX93" fmla="*/ 262543 w 301486"/>
                  <a:gd name="connsiteY93" fmla="*/ 132348 h 383137"/>
                  <a:gd name="connsiteX94" fmla="*/ 268196 w 301486"/>
                  <a:gd name="connsiteY94" fmla="*/ 143713 h 383137"/>
                  <a:gd name="connsiteX95" fmla="*/ 262543 w 301486"/>
                  <a:gd name="connsiteY95" fmla="*/ 149396 h 383137"/>
                  <a:gd name="connsiteX96" fmla="*/ 256890 w 301486"/>
                  <a:gd name="connsiteY96" fmla="*/ 149396 h 383137"/>
                  <a:gd name="connsiteX97" fmla="*/ 245584 w 301486"/>
                  <a:gd name="connsiteY97" fmla="*/ 149396 h 383137"/>
                  <a:gd name="connsiteX98" fmla="*/ 245584 w 301486"/>
                  <a:gd name="connsiteY98" fmla="*/ 160761 h 383137"/>
                  <a:gd name="connsiteX99" fmla="*/ 228626 w 301486"/>
                  <a:gd name="connsiteY99" fmla="*/ 166444 h 383137"/>
                  <a:gd name="connsiteX100" fmla="*/ 222973 w 301486"/>
                  <a:gd name="connsiteY100" fmla="*/ 155079 h 383137"/>
                  <a:gd name="connsiteX101" fmla="*/ 217320 w 301486"/>
                  <a:gd name="connsiteY101" fmla="*/ 155079 h 383137"/>
                  <a:gd name="connsiteX102" fmla="*/ 211667 w 301486"/>
                  <a:gd name="connsiteY102" fmla="*/ 166444 h 383137"/>
                  <a:gd name="connsiteX103" fmla="*/ 200361 w 301486"/>
                  <a:gd name="connsiteY103" fmla="*/ 160761 h 383137"/>
                  <a:gd name="connsiteX104" fmla="*/ 200361 w 301486"/>
                  <a:gd name="connsiteY104" fmla="*/ 149396 h 383137"/>
                  <a:gd name="connsiteX105" fmla="*/ 194708 w 301486"/>
                  <a:gd name="connsiteY105" fmla="*/ 149396 h 383137"/>
                  <a:gd name="connsiteX106" fmla="*/ 183403 w 301486"/>
                  <a:gd name="connsiteY106" fmla="*/ 149396 h 383137"/>
                  <a:gd name="connsiteX107" fmla="*/ 177750 w 301486"/>
                  <a:gd name="connsiteY107" fmla="*/ 143713 h 383137"/>
                  <a:gd name="connsiteX108" fmla="*/ 177750 w 301486"/>
                  <a:gd name="connsiteY108" fmla="*/ 132348 h 383137"/>
                  <a:gd name="connsiteX109" fmla="*/ 177750 w 301486"/>
                  <a:gd name="connsiteY109" fmla="*/ 126665 h 383137"/>
                  <a:gd name="connsiteX110" fmla="*/ 166444 w 301486"/>
                  <a:gd name="connsiteY110" fmla="*/ 126665 h 383137"/>
                  <a:gd name="connsiteX111" fmla="*/ 166444 w 301486"/>
                  <a:gd name="connsiteY111" fmla="*/ 115299 h 383137"/>
                  <a:gd name="connsiteX112" fmla="*/ 172097 w 301486"/>
                  <a:gd name="connsiteY112" fmla="*/ 109617 h 383137"/>
                  <a:gd name="connsiteX113" fmla="*/ 172097 w 301486"/>
                  <a:gd name="connsiteY113" fmla="*/ 103934 h 383137"/>
                  <a:gd name="connsiteX114" fmla="*/ 166444 w 301486"/>
                  <a:gd name="connsiteY114" fmla="*/ 98251 h 383137"/>
                  <a:gd name="connsiteX115" fmla="*/ 166444 w 301486"/>
                  <a:gd name="connsiteY115" fmla="*/ 86886 h 383137"/>
                  <a:gd name="connsiteX116" fmla="*/ 177750 w 301486"/>
                  <a:gd name="connsiteY116" fmla="*/ 81203 h 383137"/>
                  <a:gd name="connsiteX117" fmla="*/ 177750 w 301486"/>
                  <a:gd name="connsiteY117" fmla="*/ 69837 h 383137"/>
                  <a:gd name="connsiteX118" fmla="*/ 183403 w 301486"/>
                  <a:gd name="connsiteY118" fmla="*/ 58472 h 383137"/>
                  <a:gd name="connsiteX119" fmla="*/ 194708 w 301486"/>
                  <a:gd name="connsiteY119" fmla="*/ 64155 h 383137"/>
                  <a:gd name="connsiteX120" fmla="*/ 200361 w 301486"/>
                  <a:gd name="connsiteY120" fmla="*/ 64155 h 383137"/>
                  <a:gd name="connsiteX121" fmla="*/ 200361 w 301486"/>
                  <a:gd name="connsiteY121" fmla="*/ 52789 h 383137"/>
                  <a:gd name="connsiteX122" fmla="*/ 211667 w 301486"/>
                  <a:gd name="connsiteY122" fmla="*/ 47106 h 383137"/>
                  <a:gd name="connsiteX123" fmla="*/ 86363 w 301486"/>
                  <a:gd name="connsiteY123" fmla="*/ 0 h 383137"/>
                  <a:gd name="connsiteX124" fmla="*/ 92121 w 301486"/>
                  <a:gd name="connsiteY124" fmla="*/ 11420 h 383137"/>
                  <a:gd name="connsiteX125" fmla="*/ 103636 w 301486"/>
                  <a:gd name="connsiteY125" fmla="*/ 11420 h 383137"/>
                  <a:gd name="connsiteX126" fmla="*/ 109394 w 301486"/>
                  <a:gd name="connsiteY126" fmla="*/ 0 h 383137"/>
                  <a:gd name="connsiteX127" fmla="*/ 132424 w 301486"/>
                  <a:gd name="connsiteY127" fmla="*/ 5710 h 383137"/>
                  <a:gd name="connsiteX128" fmla="*/ 138181 w 301486"/>
                  <a:gd name="connsiteY128" fmla="*/ 22840 h 383137"/>
                  <a:gd name="connsiteX129" fmla="*/ 143939 w 301486"/>
                  <a:gd name="connsiteY129" fmla="*/ 28549 h 383137"/>
                  <a:gd name="connsiteX130" fmla="*/ 161212 w 301486"/>
                  <a:gd name="connsiteY130" fmla="*/ 17130 h 383137"/>
                  <a:gd name="connsiteX131" fmla="*/ 166970 w 301486"/>
                  <a:gd name="connsiteY131" fmla="*/ 28549 h 383137"/>
                  <a:gd name="connsiteX132" fmla="*/ 172727 w 301486"/>
                  <a:gd name="connsiteY132" fmla="*/ 34259 h 383137"/>
                  <a:gd name="connsiteX133" fmla="*/ 166970 w 301486"/>
                  <a:gd name="connsiteY133" fmla="*/ 51390 h 383137"/>
                  <a:gd name="connsiteX134" fmla="*/ 172727 w 301486"/>
                  <a:gd name="connsiteY134" fmla="*/ 62810 h 383137"/>
                  <a:gd name="connsiteX135" fmla="*/ 166970 w 301486"/>
                  <a:gd name="connsiteY135" fmla="*/ 68520 h 383137"/>
                  <a:gd name="connsiteX136" fmla="*/ 166970 w 301486"/>
                  <a:gd name="connsiteY136" fmla="*/ 74229 h 383137"/>
                  <a:gd name="connsiteX137" fmla="*/ 161212 w 301486"/>
                  <a:gd name="connsiteY137" fmla="*/ 74229 h 383137"/>
                  <a:gd name="connsiteX138" fmla="*/ 155454 w 301486"/>
                  <a:gd name="connsiteY138" fmla="*/ 102779 h 383137"/>
                  <a:gd name="connsiteX139" fmla="*/ 161212 w 301486"/>
                  <a:gd name="connsiteY139" fmla="*/ 102779 h 383137"/>
                  <a:gd name="connsiteX140" fmla="*/ 155454 w 301486"/>
                  <a:gd name="connsiteY140" fmla="*/ 108489 h 383137"/>
                  <a:gd name="connsiteX141" fmla="*/ 161212 w 301486"/>
                  <a:gd name="connsiteY141" fmla="*/ 137039 h 383137"/>
                  <a:gd name="connsiteX142" fmla="*/ 166970 w 301486"/>
                  <a:gd name="connsiteY142" fmla="*/ 137039 h 383137"/>
                  <a:gd name="connsiteX143" fmla="*/ 166970 w 301486"/>
                  <a:gd name="connsiteY143" fmla="*/ 142749 h 383137"/>
                  <a:gd name="connsiteX144" fmla="*/ 172727 w 301486"/>
                  <a:gd name="connsiteY144" fmla="*/ 148459 h 383137"/>
                  <a:gd name="connsiteX145" fmla="*/ 172727 w 301486"/>
                  <a:gd name="connsiteY145" fmla="*/ 154169 h 383137"/>
                  <a:gd name="connsiteX146" fmla="*/ 166970 w 301486"/>
                  <a:gd name="connsiteY146" fmla="*/ 165588 h 383137"/>
                  <a:gd name="connsiteX147" fmla="*/ 155454 w 301486"/>
                  <a:gd name="connsiteY147" fmla="*/ 171298 h 383137"/>
                  <a:gd name="connsiteX148" fmla="*/ 143939 w 301486"/>
                  <a:gd name="connsiteY148" fmla="*/ 165588 h 383137"/>
                  <a:gd name="connsiteX149" fmla="*/ 132424 w 301486"/>
                  <a:gd name="connsiteY149" fmla="*/ 165588 h 383137"/>
                  <a:gd name="connsiteX150" fmla="*/ 132424 w 301486"/>
                  <a:gd name="connsiteY150" fmla="*/ 182718 h 383137"/>
                  <a:gd name="connsiteX151" fmla="*/ 109394 w 301486"/>
                  <a:gd name="connsiteY151" fmla="*/ 188428 h 383137"/>
                  <a:gd name="connsiteX152" fmla="*/ 103636 w 301486"/>
                  <a:gd name="connsiteY152" fmla="*/ 177008 h 383137"/>
                  <a:gd name="connsiteX153" fmla="*/ 92121 w 301486"/>
                  <a:gd name="connsiteY153" fmla="*/ 177008 h 383137"/>
                  <a:gd name="connsiteX154" fmla="*/ 86363 w 301486"/>
                  <a:gd name="connsiteY154" fmla="*/ 188428 h 383137"/>
                  <a:gd name="connsiteX155" fmla="*/ 63333 w 301486"/>
                  <a:gd name="connsiteY155" fmla="*/ 182718 h 383137"/>
                  <a:gd name="connsiteX156" fmla="*/ 63333 w 301486"/>
                  <a:gd name="connsiteY156" fmla="*/ 165588 h 383137"/>
                  <a:gd name="connsiteX157" fmla="*/ 51818 w 301486"/>
                  <a:gd name="connsiteY157" fmla="*/ 165588 h 383137"/>
                  <a:gd name="connsiteX158" fmla="*/ 40303 w 301486"/>
                  <a:gd name="connsiteY158" fmla="*/ 171298 h 383137"/>
                  <a:gd name="connsiteX159" fmla="*/ 28788 w 301486"/>
                  <a:gd name="connsiteY159" fmla="*/ 159879 h 383137"/>
                  <a:gd name="connsiteX160" fmla="*/ 23030 w 301486"/>
                  <a:gd name="connsiteY160" fmla="*/ 154169 h 383137"/>
                  <a:gd name="connsiteX161" fmla="*/ 28788 w 301486"/>
                  <a:gd name="connsiteY161" fmla="*/ 137039 h 383137"/>
                  <a:gd name="connsiteX162" fmla="*/ 23030 w 301486"/>
                  <a:gd name="connsiteY162" fmla="*/ 131329 h 383137"/>
                  <a:gd name="connsiteX163" fmla="*/ 5757 w 301486"/>
                  <a:gd name="connsiteY163" fmla="*/ 131329 h 383137"/>
                  <a:gd name="connsiteX164" fmla="*/ 0 w 301486"/>
                  <a:gd name="connsiteY164" fmla="*/ 108489 h 383137"/>
                  <a:gd name="connsiteX165" fmla="*/ 17272 w 301486"/>
                  <a:gd name="connsiteY165" fmla="*/ 97069 h 383137"/>
                  <a:gd name="connsiteX166" fmla="*/ 17272 w 301486"/>
                  <a:gd name="connsiteY166" fmla="*/ 91359 h 383137"/>
                  <a:gd name="connsiteX167" fmla="*/ 0 w 301486"/>
                  <a:gd name="connsiteY167" fmla="*/ 79939 h 383137"/>
                  <a:gd name="connsiteX168" fmla="*/ 5757 w 301486"/>
                  <a:gd name="connsiteY168" fmla="*/ 57100 h 383137"/>
                  <a:gd name="connsiteX169" fmla="*/ 23030 w 301486"/>
                  <a:gd name="connsiteY169" fmla="*/ 57100 h 383137"/>
                  <a:gd name="connsiteX170" fmla="*/ 28788 w 301486"/>
                  <a:gd name="connsiteY170" fmla="*/ 51390 h 383137"/>
                  <a:gd name="connsiteX171" fmla="*/ 23030 w 301486"/>
                  <a:gd name="connsiteY171" fmla="*/ 34259 h 383137"/>
                  <a:gd name="connsiteX172" fmla="*/ 28788 w 301486"/>
                  <a:gd name="connsiteY172" fmla="*/ 28549 h 383137"/>
                  <a:gd name="connsiteX173" fmla="*/ 40303 w 301486"/>
                  <a:gd name="connsiteY173" fmla="*/ 17130 h 383137"/>
                  <a:gd name="connsiteX174" fmla="*/ 51818 w 301486"/>
                  <a:gd name="connsiteY174" fmla="*/ 28549 h 383137"/>
                  <a:gd name="connsiteX175" fmla="*/ 63333 w 301486"/>
                  <a:gd name="connsiteY175" fmla="*/ 22840 h 383137"/>
                  <a:gd name="connsiteX176" fmla="*/ 63333 w 301486"/>
                  <a:gd name="connsiteY176" fmla="*/ 5710 h 383137"/>
                  <a:gd name="connsiteX177" fmla="*/ 86363 w 301486"/>
                  <a:gd name="connsiteY177" fmla="*/ 0 h 38313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</a:cxnLst>
                <a:rect l="l" t="t" r="r" b="b"/>
                <a:pathLst>
                  <a:path w="301486" h="383137">
                    <a:moveTo>
                      <a:pt x="100495" y="207271"/>
                    </a:moveTo>
                    <a:cubicBezTo>
                      <a:pt x="114371" y="207271"/>
                      <a:pt x="125619" y="217114"/>
                      <a:pt x="125619" y="229255"/>
                    </a:cubicBezTo>
                    <a:cubicBezTo>
                      <a:pt x="125619" y="241396"/>
                      <a:pt x="114371" y="251239"/>
                      <a:pt x="100495" y="251239"/>
                    </a:cubicBezTo>
                    <a:cubicBezTo>
                      <a:pt x="86619" y="251239"/>
                      <a:pt x="75371" y="241396"/>
                      <a:pt x="75371" y="229255"/>
                    </a:cubicBezTo>
                    <a:cubicBezTo>
                      <a:pt x="75371" y="217114"/>
                      <a:pt x="86619" y="207271"/>
                      <a:pt x="100495" y="207271"/>
                    </a:cubicBezTo>
                    <a:close/>
                    <a:moveTo>
                      <a:pt x="149171" y="200990"/>
                    </a:moveTo>
                    <a:cubicBezTo>
                      <a:pt x="160686" y="200990"/>
                      <a:pt x="166444" y="206682"/>
                      <a:pt x="166444" y="212374"/>
                    </a:cubicBezTo>
                    <a:cubicBezTo>
                      <a:pt x="166444" y="212374"/>
                      <a:pt x="166444" y="212374"/>
                      <a:pt x="166444" y="252219"/>
                    </a:cubicBezTo>
                    <a:cubicBezTo>
                      <a:pt x="166444" y="257911"/>
                      <a:pt x="160686" y="263603"/>
                      <a:pt x="160686" y="263603"/>
                    </a:cubicBezTo>
                    <a:cubicBezTo>
                      <a:pt x="160686" y="263603"/>
                      <a:pt x="160686" y="263603"/>
                      <a:pt x="131899" y="286372"/>
                    </a:cubicBezTo>
                    <a:cubicBezTo>
                      <a:pt x="131899" y="286372"/>
                      <a:pt x="131899" y="286372"/>
                      <a:pt x="131899" y="309140"/>
                    </a:cubicBezTo>
                    <a:cubicBezTo>
                      <a:pt x="131899" y="309140"/>
                      <a:pt x="131899" y="309140"/>
                      <a:pt x="149171" y="309140"/>
                    </a:cubicBezTo>
                    <a:cubicBezTo>
                      <a:pt x="154929" y="309140"/>
                      <a:pt x="160686" y="314832"/>
                      <a:pt x="160686" y="320524"/>
                    </a:cubicBezTo>
                    <a:cubicBezTo>
                      <a:pt x="160686" y="320524"/>
                      <a:pt x="160686" y="320524"/>
                      <a:pt x="160686" y="366061"/>
                    </a:cubicBezTo>
                    <a:cubicBezTo>
                      <a:pt x="160686" y="377445"/>
                      <a:pt x="154929" y="383137"/>
                      <a:pt x="149171" y="383137"/>
                    </a:cubicBezTo>
                    <a:cubicBezTo>
                      <a:pt x="143414" y="383137"/>
                      <a:pt x="137656" y="377445"/>
                      <a:pt x="137656" y="366061"/>
                    </a:cubicBezTo>
                    <a:cubicBezTo>
                      <a:pt x="137656" y="366061"/>
                      <a:pt x="137656" y="366061"/>
                      <a:pt x="137656" y="337600"/>
                    </a:cubicBezTo>
                    <a:cubicBezTo>
                      <a:pt x="137656" y="337600"/>
                      <a:pt x="137656" y="337600"/>
                      <a:pt x="108868" y="337600"/>
                    </a:cubicBezTo>
                    <a:cubicBezTo>
                      <a:pt x="108868" y="337600"/>
                      <a:pt x="108868" y="337600"/>
                      <a:pt x="108868" y="366061"/>
                    </a:cubicBezTo>
                    <a:cubicBezTo>
                      <a:pt x="108868" y="377445"/>
                      <a:pt x="103111" y="383137"/>
                      <a:pt x="97353" y="383137"/>
                    </a:cubicBezTo>
                    <a:cubicBezTo>
                      <a:pt x="97353" y="383137"/>
                      <a:pt x="97353" y="383137"/>
                      <a:pt x="39778" y="383137"/>
                    </a:cubicBezTo>
                    <a:cubicBezTo>
                      <a:pt x="34020" y="383137"/>
                      <a:pt x="28263" y="377445"/>
                      <a:pt x="28263" y="366061"/>
                    </a:cubicBezTo>
                    <a:cubicBezTo>
                      <a:pt x="28263" y="360369"/>
                      <a:pt x="34020" y="354677"/>
                      <a:pt x="39778" y="354677"/>
                    </a:cubicBezTo>
                    <a:cubicBezTo>
                      <a:pt x="39778" y="354677"/>
                      <a:pt x="39778" y="354677"/>
                      <a:pt x="80081" y="354677"/>
                    </a:cubicBezTo>
                    <a:cubicBezTo>
                      <a:pt x="80081" y="354677"/>
                      <a:pt x="80081" y="354677"/>
                      <a:pt x="80081" y="337600"/>
                    </a:cubicBezTo>
                    <a:cubicBezTo>
                      <a:pt x="80081" y="337600"/>
                      <a:pt x="80081" y="337600"/>
                      <a:pt x="80081" y="292064"/>
                    </a:cubicBezTo>
                    <a:cubicBezTo>
                      <a:pt x="80081" y="292064"/>
                      <a:pt x="80081" y="292064"/>
                      <a:pt x="57050" y="280680"/>
                    </a:cubicBezTo>
                    <a:cubicBezTo>
                      <a:pt x="51293" y="274987"/>
                      <a:pt x="45535" y="274987"/>
                      <a:pt x="45535" y="269295"/>
                    </a:cubicBezTo>
                    <a:cubicBezTo>
                      <a:pt x="45535" y="269295"/>
                      <a:pt x="45535" y="269295"/>
                      <a:pt x="34020" y="235143"/>
                    </a:cubicBezTo>
                    <a:cubicBezTo>
                      <a:pt x="34020" y="229451"/>
                      <a:pt x="34020" y="223759"/>
                      <a:pt x="45535" y="218067"/>
                    </a:cubicBezTo>
                    <a:cubicBezTo>
                      <a:pt x="51293" y="218067"/>
                      <a:pt x="57050" y="223759"/>
                      <a:pt x="62808" y="229451"/>
                    </a:cubicBezTo>
                    <a:cubicBezTo>
                      <a:pt x="62808" y="229451"/>
                      <a:pt x="62808" y="229451"/>
                      <a:pt x="68566" y="257911"/>
                    </a:cubicBezTo>
                    <a:cubicBezTo>
                      <a:pt x="68566" y="257911"/>
                      <a:pt x="68566" y="257911"/>
                      <a:pt x="108868" y="269295"/>
                    </a:cubicBezTo>
                    <a:cubicBezTo>
                      <a:pt x="108868" y="269295"/>
                      <a:pt x="108868" y="269295"/>
                      <a:pt x="137656" y="246527"/>
                    </a:cubicBezTo>
                    <a:cubicBezTo>
                      <a:pt x="137656" y="246527"/>
                      <a:pt x="137656" y="246527"/>
                      <a:pt x="137656" y="212374"/>
                    </a:cubicBezTo>
                    <a:cubicBezTo>
                      <a:pt x="137656" y="206682"/>
                      <a:pt x="143414" y="200990"/>
                      <a:pt x="149171" y="200990"/>
                    </a:cubicBezTo>
                    <a:close/>
                    <a:moveTo>
                      <a:pt x="216858" y="180424"/>
                    </a:moveTo>
                    <a:cubicBezTo>
                      <a:pt x="221197" y="180424"/>
                      <a:pt x="225536" y="181841"/>
                      <a:pt x="228428" y="184676"/>
                    </a:cubicBezTo>
                    <a:cubicBezTo>
                      <a:pt x="228428" y="184676"/>
                      <a:pt x="228428" y="184676"/>
                      <a:pt x="268924" y="230038"/>
                    </a:cubicBezTo>
                    <a:cubicBezTo>
                      <a:pt x="274709" y="235709"/>
                      <a:pt x="274709" y="241379"/>
                      <a:pt x="274709" y="247049"/>
                    </a:cubicBezTo>
                    <a:cubicBezTo>
                      <a:pt x="274709" y="247049"/>
                      <a:pt x="274709" y="247049"/>
                      <a:pt x="268924" y="292411"/>
                    </a:cubicBezTo>
                    <a:cubicBezTo>
                      <a:pt x="263139" y="298081"/>
                      <a:pt x="263139" y="298081"/>
                      <a:pt x="257354" y="303752"/>
                    </a:cubicBezTo>
                    <a:cubicBezTo>
                      <a:pt x="257354" y="303752"/>
                      <a:pt x="257354" y="303752"/>
                      <a:pt x="286279" y="360454"/>
                    </a:cubicBezTo>
                    <a:cubicBezTo>
                      <a:pt x="292064" y="366124"/>
                      <a:pt x="286279" y="371795"/>
                      <a:pt x="280494" y="377465"/>
                    </a:cubicBezTo>
                    <a:cubicBezTo>
                      <a:pt x="274709" y="383135"/>
                      <a:pt x="263139" y="377465"/>
                      <a:pt x="263139" y="371795"/>
                    </a:cubicBezTo>
                    <a:cubicBezTo>
                      <a:pt x="263139" y="371795"/>
                      <a:pt x="263139" y="371795"/>
                      <a:pt x="239998" y="332103"/>
                    </a:cubicBezTo>
                    <a:cubicBezTo>
                      <a:pt x="239998" y="332103"/>
                      <a:pt x="239998" y="332103"/>
                      <a:pt x="228428" y="371795"/>
                    </a:cubicBezTo>
                    <a:cubicBezTo>
                      <a:pt x="228428" y="377465"/>
                      <a:pt x="222643" y="383135"/>
                      <a:pt x="216858" y="383135"/>
                    </a:cubicBezTo>
                    <a:cubicBezTo>
                      <a:pt x="216858" y="383135"/>
                      <a:pt x="216858" y="383135"/>
                      <a:pt x="211073" y="383135"/>
                    </a:cubicBezTo>
                    <a:cubicBezTo>
                      <a:pt x="205288" y="377465"/>
                      <a:pt x="199503" y="371795"/>
                      <a:pt x="205288" y="366124"/>
                    </a:cubicBezTo>
                    <a:cubicBezTo>
                      <a:pt x="205288" y="360454"/>
                      <a:pt x="205288" y="354784"/>
                      <a:pt x="205288" y="354784"/>
                    </a:cubicBezTo>
                    <a:cubicBezTo>
                      <a:pt x="211073" y="337773"/>
                      <a:pt x="211073" y="326433"/>
                      <a:pt x="216858" y="309422"/>
                    </a:cubicBezTo>
                    <a:cubicBezTo>
                      <a:pt x="222643" y="298081"/>
                      <a:pt x="222643" y="275400"/>
                      <a:pt x="228428" y="258390"/>
                    </a:cubicBezTo>
                    <a:cubicBezTo>
                      <a:pt x="228428" y="258390"/>
                      <a:pt x="222643" y="258390"/>
                      <a:pt x="222643" y="258390"/>
                    </a:cubicBezTo>
                    <a:cubicBezTo>
                      <a:pt x="222643" y="258390"/>
                      <a:pt x="222643" y="258390"/>
                      <a:pt x="193717" y="241379"/>
                    </a:cubicBezTo>
                    <a:cubicBezTo>
                      <a:pt x="187932" y="241379"/>
                      <a:pt x="182147" y="230038"/>
                      <a:pt x="187932" y="224368"/>
                    </a:cubicBezTo>
                    <a:cubicBezTo>
                      <a:pt x="187932" y="218698"/>
                      <a:pt x="199503" y="213028"/>
                      <a:pt x="205288" y="218698"/>
                    </a:cubicBezTo>
                    <a:cubicBezTo>
                      <a:pt x="205288" y="218698"/>
                      <a:pt x="205288" y="218698"/>
                      <a:pt x="234213" y="230038"/>
                    </a:cubicBezTo>
                    <a:cubicBezTo>
                      <a:pt x="234213" y="230038"/>
                      <a:pt x="234213" y="230038"/>
                      <a:pt x="205288" y="201687"/>
                    </a:cubicBezTo>
                    <a:cubicBezTo>
                      <a:pt x="199503" y="196017"/>
                      <a:pt x="199503" y="190347"/>
                      <a:pt x="205288" y="184676"/>
                    </a:cubicBezTo>
                    <a:cubicBezTo>
                      <a:pt x="208180" y="181841"/>
                      <a:pt x="212519" y="180424"/>
                      <a:pt x="216858" y="180424"/>
                    </a:cubicBezTo>
                    <a:close/>
                    <a:moveTo>
                      <a:pt x="279502" y="172725"/>
                    </a:moveTo>
                    <a:cubicBezTo>
                      <a:pt x="291643" y="172725"/>
                      <a:pt x="301486" y="182568"/>
                      <a:pt x="301486" y="194709"/>
                    </a:cubicBezTo>
                    <a:cubicBezTo>
                      <a:pt x="301486" y="206850"/>
                      <a:pt x="291643" y="216693"/>
                      <a:pt x="279502" y="216693"/>
                    </a:cubicBezTo>
                    <a:cubicBezTo>
                      <a:pt x="267361" y="216693"/>
                      <a:pt x="257518" y="206850"/>
                      <a:pt x="257518" y="194709"/>
                    </a:cubicBezTo>
                    <a:cubicBezTo>
                      <a:pt x="257518" y="182568"/>
                      <a:pt x="267361" y="172725"/>
                      <a:pt x="279502" y="172725"/>
                    </a:cubicBezTo>
                    <a:close/>
                    <a:moveTo>
                      <a:pt x="211667" y="98251"/>
                    </a:moveTo>
                    <a:cubicBezTo>
                      <a:pt x="206014" y="103934"/>
                      <a:pt x="206014" y="109617"/>
                      <a:pt x="211667" y="115299"/>
                    </a:cubicBezTo>
                    <a:cubicBezTo>
                      <a:pt x="217320" y="120982"/>
                      <a:pt x="222973" y="120982"/>
                      <a:pt x="228626" y="115299"/>
                    </a:cubicBezTo>
                    <a:cubicBezTo>
                      <a:pt x="234278" y="109617"/>
                      <a:pt x="234278" y="103934"/>
                      <a:pt x="228626" y="98251"/>
                    </a:cubicBezTo>
                    <a:cubicBezTo>
                      <a:pt x="222973" y="92568"/>
                      <a:pt x="217320" y="92568"/>
                      <a:pt x="211667" y="98251"/>
                    </a:cubicBezTo>
                    <a:close/>
                    <a:moveTo>
                      <a:pt x="80606" y="79939"/>
                    </a:moveTo>
                    <a:cubicBezTo>
                      <a:pt x="74848" y="85649"/>
                      <a:pt x="74848" y="102779"/>
                      <a:pt x="80606" y="108489"/>
                    </a:cubicBezTo>
                    <a:cubicBezTo>
                      <a:pt x="92121" y="119909"/>
                      <a:pt x="103636" y="119909"/>
                      <a:pt x="115151" y="108489"/>
                    </a:cubicBezTo>
                    <a:cubicBezTo>
                      <a:pt x="120909" y="102779"/>
                      <a:pt x="120909" y="85649"/>
                      <a:pt x="115151" y="79939"/>
                    </a:cubicBezTo>
                    <a:cubicBezTo>
                      <a:pt x="103636" y="74229"/>
                      <a:pt x="92121" y="74229"/>
                      <a:pt x="80606" y="79939"/>
                    </a:cubicBezTo>
                    <a:close/>
                    <a:moveTo>
                      <a:pt x="211667" y="47106"/>
                    </a:moveTo>
                    <a:cubicBezTo>
                      <a:pt x="211667" y="47106"/>
                      <a:pt x="211667" y="47106"/>
                      <a:pt x="217320" y="58472"/>
                    </a:cubicBezTo>
                    <a:cubicBezTo>
                      <a:pt x="222973" y="58472"/>
                      <a:pt x="222973" y="58472"/>
                      <a:pt x="222973" y="58472"/>
                    </a:cubicBezTo>
                    <a:cubicBezTo>
                      <a:pt x="222973" y="58472"/>
                      <a:pt x="222973" y="58472"/>
                      <a:pt x="228626" y="47106"/>
                    </a:cubicBezTo>
                    <a:cubicBezTo>
                      <a:pt x="228626" y="47106"/>
                      <a:pt x="228626" y="47106"/>
                      <a:pt x="245584" y="52789"/>
                    </a:cubicBezTo>
                    <a:cubicBezTo>
                      <a:pt x="245584" y="52789"/>
                      <a:pt x="245584" y="52789"/>
                      <a:pt x="245584" y="64155"/>
                    </a:cubicBezTo>
                    <a:cubicBezTo>
                      <a:pt x="245584" y="64155"/>
                      <a:pt x="245584" y="64155"/>
                      <a:pt x="256890" y="58472"/>
                    </a:cubicBezTo>
                    <a:cubicBezTo>
                      <a:pt x="256890" y="58472"/>
                      <a:pt x="256890" y="58472"/>
                      <a:pt x="262543" y="64155"/>
                    </a:cubicBezTo>
                    <a:cubicBezTo>
                      <a:pt x="262543" y="64155"/>
                      <a:pt x="262543" y="64155"/>
                      <a:pt x="268196" y="69837"/>
                    </a:cubicBezTo>
                    <a:cubicBezTo>
                      <a:pt x="268196" y="69837"/>
                      <a:pt x="268196" y="69837"/>
                      <a:pt x="262543" y="81203"/>
                    </a:cubicBezTo>
                    <a:cubicBezTo>
                      <a:pt x="262543" y="81203"/>
                      <a:pt x="262543" y="81203"/>
                      <a:pt x="273848" y="86886"/>
                    </a:cubicBezTo>
                    <a:cubicBezTo>
                      <a:pt x="273848" y="86886"/>
                      <a:pt x="273848" y="86886"/>
                      <a:pt x="279501" y="98251"/>
                    </a:cubicBezTo>
                    <a:cubicBezTo>
                      <a:pt x="279501" y="98251"/>
                      <a:pt x="279501" y="98251"/>
                      <a:pt x="268196" y="103934"/>
                    </a:cubicBezTo>
                    <a:cubicBezTo>
                      <a:pt x="268196" y="103934"/>
                      <a:pt x="268196" y="109617"/>
                      <a:pt x="268196" y="109617"/>
                    </a:cubicBezTo>
                    <a:cubicBezTo>
                      <a:pt x="268196" y="109617"/>
                      <a:pt x="268196" y="109617"/>
                      <a:pt x="279501" y="115299"/>
                    </a:cubicBezTo>
                    <a:cubicBezTo>
                      <a:pt x="279501" y="115299"/>
                      <a:pt x="279501" y="115299"/>
                      <a:pt x="273848" y="126665"/>
                    </a:cubicBezTo>
                    <a:cubicBezTo>
                      <a:pt x="273848" y="126665"/>
                      <a:pt x="273848" y="126665"/>
                      <a:pt x="262543" y="126665"/>
                    </a:cubicBezTo>
                    <a:cubicBezTo>
                      <a:pt x="262543" y="132348"/>
                      <a:pt x="262543" y="132348"/>
                      <a:pt x="262543" y="132348"/>
                    </a:cubicBezTo>
                    <a:lnTo>
                      <a:pt x="268196" y="143713"/>
                    </a:lnTo>
                    <a:cubicBezTo>
                      <a:pt x="268196" y="143713"/>
                      <a:pt x="268196" y="143713"/>
                      <a:pt x="262543" y="149396"/>
                    </a:cubicBezTo>
                    <a:cubicBezTo>
                      <a:pt x="262543" y="149396"/>
                      <a:pt x="262543" y="149396"/>
                      <a:pt x="256890" y="149396"/>
                    </a:cubicBezTo>
                    <a:cubicBezTo>
                      <a:pt x="256890" y="149396"/>
                      <a:pt x="256890" y="149396"/>
                      <a:pt x="245584" y="149396"/>
                    </a:cubicBezTo>
                    <a:cubicBezTo>
                      <a:pt x="245584" y="149396"/>
                      <a:pt x="245584" y="149396"/>
                      <a:pt x="245584" y="160761"/>
                    </a:cubicBezTo>
                    <a:cubicBezTo>
                      <a:pt x="245584" y="160761"/>
                      <a:pt x="245584" y="160761"/>
                      <a:pt x="228626" y="166444"/>
                    </a:cubicBezTo>
                    <a:cubicBezTo>
                      <a:pt x="228626" y="166444"/>
                      <a:pt x="228626" y="166444"/>
                      <a:pt x="222973" y="155079"/>
                    </a:cubicBezTo>
                    <a:cubicBezTo>
                      <a:pt x="222973" y="155079"/>
                      <a:pt x="222973" y="155079"/>
                      <a:pt x="217320" y="155079"/>
                    </a:cubicBezTo>
                    <a:cubicBezTo>
                      <a:pt x="217320" y="155079"/>
                      <a:pt x="217320" y="155079"/>
                      <a:pt x="211667" y="166444"/>
                    </a:cubicBezTo>
                    <a:cubicBezTo>
                      <a:pt x="211667" y="166444"/>
                      <a:pt x="211667" y="166444"/>
                      <a:pt x="200361" y="160761"/>
                    </a:cubicBezTo>
                    <a:cubicBezTo>
                      <a:pt x="200361" y="160761"/>
                      <a:pt x="200361" y="160761"/>
                      <a:pt x="200361" y="149396"/>
                    </a:cubicBezTo>
                    <a:cubicBezTo>
                      <a:pt x="194708" y="149396"/>
                      <a:pt x="194708" y="149396"/>
                      <a:pt x="194708" y="149396"/>
                    </a:cubicBezTo>
                    <a:cubicBezTo>
                      <a:pt x="194708" y="149396"/>
                      <a:pt x="194708" y="149396"/>
                      <a:pt x="183403" y="149396"/>
                    </a:cubicBezTo>
                    <a:cubicBezTo>
                      <a:pt x="183403" y="149396"/>
                      <a:pt x="183403" y="149396"/>
                      <a:pt x="177750" y="143713"/>
                    </a:cubicBezTo>
                    <a:cubicBezTo>
                      <a:pt x="177750" y="143713"/>
                      <a:pt x="177750" y="143713"/>
                      <a:pt x="177750" y="132348"/>
                    </a:cubicBezTo>
                    <a:cubicBezTo>
                      <a:pt x="177750" y="132348"/>
                      <a:pt x="177750" y="132348"/>
                      <a:pt x="177750" y="126665"/>
                    </a:cubicBezTo>
                    <a:cubicBezTo>
                      <a:pt x="177750" y="126665"/>
                      <a:pt x="177750" y="126665"/>
                      <a:pt x="166444" y="126665"/>
                    </a:cubicBezTo>
                    <a:cubicBezTo>
                      <a:pt x="166444" y="126665"/>
                      <a:pt x="166444" y="126665"/>
                      <a:pt x="166444" y="115299"/>
                    </a:cubicBezTo>
                    <a:cubicBezTo>
                      <a:pt x="166444" y="115299"/>
                      <a:pt x="166444" y="115299"/>
                      <a:pt x="172097" y="109617"/>
                    </a:cubicBezTo>
                    <a:cubicBezTo>
                      <a:pt x="172097" y="109617"/>
                      <a:pt x="172097" y="103934"/>
                      <a:pt x="172097" y="103934"/>
                    </a:cubicBezTo>
                    <a:cubicBezTo>
                      <a:pt x="172097" y="103934"/>
                      <a:pt x="172097" y="103934"/>
                      <a:pt x="166444" y="98251"/>
                    </a:cubicBezTo>
                    <a:cubicBezTo>
                      <a:pt x="166444" y="98251"/>
                      <a:pt x="166444" y="98251"/>
                      <a:pt x="166444" y="86886"/>
                    </a:cubicBezTo>
                    <a:cubicBezTo>
                      <a:pt x="166444" y="86886"/>
                      <a:pt x="166444" y="86886"/>
                      <a:pt x="177750" y="81203"/>
                    </a:cubicBezTo>
                    <a:cubicBezTo>
                      <a:pt x="177750" y="81203"/>
                      <a:pt x="177750" y="81203"/>
                      <a:pt x="177750" y="69837"/>
                    </a:cubicBezTo>
                    <a:cubicBezTo>
                      <a:pt x="177750" y="69837"/>
                      <a:pt x="177750" y="69837"/>
                      <a:pt x="183403" y="58472"/>
                    </a:cubicBezTo>
                    <a:cubicBezTo>
                      <a:pt x="183403" y="58472"/>
                      <a:pt x="183403" y="58472"/>
                      <a:pt x="194708" y="64155"/>
                    </a:cubicBezTo>
                    <a:cubicBezTo>
                      <a:pt x="194708" y="64155"/>
                      <a:pt x="200361" y="64155"/>
                      <a:pt x="200361" y="64155"/>
                    </a:cubicBezTo>
                    <a:cubicBezTo>
                      <a:pt x="200361" y="64155"/>
                      <a:pt x="200361" y="64155"/>
                      <a:pt x="200361" y="52789"/>
                    </a:cubicBezTo>
                    <a:cubicBezTo>
                      <a:pt x="200361" y="52789"/>
                      <a:pt x="200361" y="52789"/>
                      <a:pt x="211667" y="47106"/>
                    </a:cubicBezTo>
                    <a:close/>
                    <a:moveTo>
                      <a:pt x="86363" y="0"/>
                    </a:moveTo>
                    <a:cubicBezTo>
                      <a:pt x="86363" y="0"/>
                      <a:pt x="86363" y="0"/>
                      <a:pt x="92121" y="11420"/>
                    </a:cubicBezTo>
                    <a:cubicBezTo>
                      <a:pt x="97878" y="11420"/>
                      <a:pt x="97878" y="11420"/>
                      <a:pt x="103636" y="11420"/>
                    </a:cubicBezTo>
                    <a:cubicBezTo>
                      <a:pt x="103636" y="11420"/>
                      <a:pt x="103636" y="11420"/>
                      <a:pt x="109394" y="0"/>
                    </a:cubicBezTo>
                    <a:cubicBezTo>
                      <a:pt x="109394" y="0"/>
                      <a:pt x="109394" y="0"/>
                      <a:pt x="132424" y="5710"/>
                    </a:cubicBezTo>
                    <a:cubicBezTo>
                      <a:pt x="132424" y="5710"/>
                      <a:pt x="132424" y="5710"/>
                      <a:pt x="138181" y="22840"/>
                    </a:cubicBezTo>
                    <a:cubicBezTo>
                      <a:pt x="138181" y="22840"/>
                      <a:pt x="138181" y="22840"/>
                      <a:pt x="143939" y="28549"/>
                    </a:cubicBezTo>
                    <a:cubicBezTo>
                      <a:pt x="143939" y="28549"/>
                      <a:pt x="143939" y="28549"/>
                      <a:pt x="161212" y="17130"/>
                    </a:cubicBezTo>
                    <a:cubicBezTo>
                      <a:pt x="161212" y="17130"/>
                      <a:pt x="161212" y="17130"/>
                      <a:pt x="166970" y="28549"/>
                    </a:cubicBezTo>
                    <a:cubicBezTo>
                      <a:pt x="166970" y="28549"/>
                      <a:pt x="166970" y="28549"/>
                      <a:pt x="172727" y="34259"/>
                    </a:cubicBezTo>
                    <a:cubicBezTo>
                      <a:pt x="172727" y="34259"/>
                      <a:pt x="172727" y="34259"/>
                      <a:pt x="166970" y="51390"/>
                    </a:cubicBezTo>
                    <a:cubicBezTo>
                      <a:pt x="166970" y="51390"/>
                      <a:pt x="172727" y="62810"/>
                      <a:pt x="172727" y="62810"/>
                    </a:cubicBezTo>
                    <a:cubicBezTo>
                      <a:pt x="172727" y="62810"/>
                      <a:pt x="172727" y="62810"/>
                      <a:pt x="166970" y="68520"/>
                    </a:cubicBezTo>
                    <a:cubicBezTo>
                      <a:pt x="166970" y="68520"/>
                      <a:pt x="166970" y="68520"/>
                      <a:pt x="166970" y="74229"/>
                    </a:cubicBezTo>
                    <a:cubicBezTo>
                      <a:pt x="166970" y="74229"/>
                      <a:pt x="166970" y="74229"/>
                      <a:pt x="161212" y="74229"/>
                    </a:cubicBezTo>
                    <a:cubicBezTo>
                      <a:pt x="161212" y="74229"/>
                      <a:pt x="161212" y="74229"/>
                      <a:pt x="155454" y="102779"/>
                    </a:cubicBezTo>
                    <a:cubicBezTo>
                      <a:pt x="155454" y="102779"/>
                      <a:pt x="155454" y="102779"/>
                      <a:pt x="161212" y="102779"/>
                    </a:cubicBezTo>
                    <a:cubicBezTo>
                      <a:pt x="161212" y="102779"/>
                      <a:pt x="161212" y="102779"/>
                      <a:pt x="155454" y="108489"/>
                    </a:cubicBezTo>
                    <a:cubicBezTo>
                      <a:pt x="155454" y="108489"/>
                      <a:pt x="155454" y="108489"/>
                      <a:pt x="161212" y="137039"/>
                    </a:cubicBezTo>
                    <a:cubicBezTo>
                      <a:pt x="161212" y="137039"/>
                      <a:pt x="161212" y="137039"/>
                      <a:pt x="166970" y="137039"/>
                    </a:cubicBezTo>
                    <a:cubicBezTo>
                      <a:pt x="166970" y="137039"/>
                      <a:pt x="166970" y="137039"/>
                      <a:pt x="166970" y="142749"/>
                    </a:cubicBezTo>
                    <a:cubicBezTo>
                      <a:pt x="166970" y="142749"/>
                      <a:pt x="166970" y="142749"/>
                      <a:pt x="172727" y="148459"/>
                    </a:cubicBezTo>
                    <a:cubicBezTo>
                      <a:pt x="172727" y="148459"/>
                      <a:pt x="172727" y="148459"/>
                      <a:pt x="172727" y="154169"/>
                    </a:cubicBezTo>
                    <a:cubicBezTo>
                      <a:pt x="172727" y="154169"/>
                      <a:pt x="172727" y="154169"/>
                      <a:pt x="166970" y="165588"/>
                    </a:cubicBezTo>
                    <a:cubicBezTo>
                      <a:pt x="166970" y="165588"/>
                      <a:pt x="166970" y="165588"/>
                      <a:pt x="155454" y="171298"/>
                    </a:cubicBezTo>
                    <a:cubicBezTo>
                      <a:pt x="155454" y="171298"/>
                      <a:pt x="155454" y="171298"/>
                      <a:pt x="143939" y="165588"/>
                    </a:cubicBezTo>
                    <a:cubicBezTo>
                      <a:pt x="138181" y="165588"/>
                      <a:pt x="138181" y="165588"/>
                      <a:pt x="132424" y="165588"/>
                    </a:cubicBezTo>
                    <a:cubicBezTo>
                      <a:pt x="132424" y="165588"/>
                      <a:pt x="132424" y="165588"/>
                      <a:pt x="132424" y="182718"/>
                    </a:cubicBezTo>
                    <a:cubicBezTo>
                      <a:pt x="132424" y="182718"/>
                      <a:pt x="132424" y="182718"/>
                      <a:pt x="109394" y="188428"/>
                    </a:cubicBezTo>
                    <a:cubicBezTo>
                      <a:pt x="109394" y="188428"/>
                      <a:pt x="109394" y="188428"/>
                      <a:pt x="103636" y="177008"/>
                    </a:cubicBezTo>
                    <a:cubicBezTo>
                      <a:pt x="97878" y="177008"/>
                      <a:pt x="97878" y="177008"/>
                      <a:pt x="92121" y="177008"/>
                    </a:cubicBezTo>
                    <a:cubicBezTo>
                      <a:pt x="92121" y="177008"/>
                      <a:pt x="92121" y="177008"/>
                      <a:pt x="86363" y="188428"/>
                    </a:cubicBezTo>
                    <a:cubicBezTo>
                      <a:pt x="86363" y="188428"/>
                      <a:pt x="86363" y="188428"/>
                      <a:pt x="63333" y="182718"/>
                    </a:cubicBezTo>
                    <a:cubicBezTo>
                      <a:pt x="63333" y="182718"/>
                      <a:pt x="63333" y="182718"/>
                      <a:pt x="63333" y="165588"/>
                    </a:cubicBezTo>
                    <a:cubicBezTo>
                      <a:pt x="57575" y="165588"/>
                      <a:pt x="57575" y="165588"/>
                      <a:pt x="51818" y="165588"/>
                    </a:cubicBezTo>
                    <a:cubicBezTo>
                      <a:pt x="51818" y="165588"/>
                      <a:pt x="51818" y="165588"/>
                      <a:pt x="40303" y="171298"/>
                    </a:cubicBezTo>
                    <a:cubicBezTo>
                      <a:pt x="40303" y="171298"/>
                      <a:pt x="40303" y="171298"/>
                      <a:pt x="28788" y="159879"/>
                    </a:cubicBezTo>
                    <a:cubicBezTo>
                      <a:pt x="28788" y="159879"/>
                      <a:pt x="28788" y="159879"/>
                      <a:pt x="23030" y="154169"/>
                    </a:cubicBezTo>
                    <a:cubicBezTo>
                      <a:pt x="23030" y="154169"/>
                      <a:pt x="23030" y="154169"/>
                      <a:pt x="28788" y="137039"/>
                    </a:cubicBezTo>
                    <a:cubicBezTo>
                      <a:pt x="28788" y="137039"/>
                      <a:pt x="28788" y="137039"/>
                      <a:pt x="23030" y="131329"/>
                    </a:cubicBezTo>
                    <a:cubicBezTo>
                      <a:pt x="23030" y="131329"/>
                      <a:pt x="23030" y="131329"/>
                      <a:pt x="5757" y="131329"/>
                    </a:cubicBezTo>
                    <a:cubicBezTo>
                      <a:pt x="5757" y="131329"/>
                      <a:pt x="5757" y="131329"/>
                      <a:pt x="0" y="108489"/>
                    </a:cubicBezTo>
                    <a:cubicBezTo>
                      <a:pt x="0" y="108489"/>
                      <a:pt x="0" y="108489"/>
                      <a:pt x="17272" y="97069"/>
                    </a:cubicBezTo>
                    <a:cubicBezTo>
                      <a:pt x="17272" y="97069"/>
                      <a:pt x="17272" y="91359"/>
                      <a:pt x="17272" y="91359"/>
                    </a:cubicBezTo>
                    <a:cubicBezTo>
                      <a:pt x="17272" y="91359"/>
                      <a:pt x="17272" y="91359"/>
                      <a:pt x="0" y="79939"/>
                    </a:cubicBezTo>
                    <a:cubicBezTo>
                      <a:pt x="0" y="79939"/>
                      <a:pt x="0" y="79939"/>
                      <a:pt x="5757" y="57100"/>
                    </a:cubicBezTo>
                    <a:cubicBezTo>
                      <a:pt x="5757" y="57100"/>
                      <a:pt x="5757" y="57100"/>
                      <a:pt x="23030" y="57100"/>
                    </a:cubicBezTo>
                    <a:cubicBezTo>
                      <a:pt x="28788" y="57100"/>
                      <a:pt x="28788" y="51390"/>
                      <a:pt x="28788" y="51390"/>
                    </a:cubicBezTo>
                    <a:cubicBezTo>
                      <a:pt x="28788" y="51390"/>
                      <a:pt x="28788" y="51390"/>
                      <a:pt x="23030" y="34259"/>
                    </a:cubicBezTo>
                    <a:cubicBezTo>
                      <a:pt x="23030" y="34259"/>
                      <a:pt x="23030" y="34259"/>
                      <a:pt x="28788" y="28549"/>
                    </a:cubicBezTo>
                    <a:cubicBezTo>
                      <a:pt x="28788" y="28549"/>
                      <a:pt x="28788" y="28549"/>
                      <a:pt x="40303" y="17130"/>
                    </a:cubicBezTo>
                    <a:cubicBezTo>
                      <a:pt x="40303" y="17130"/>
                      <a:pt x="40303" y="17130"/>
                      <a:pt x="51818" y="28549"/>
                    </a:cubicBezTo>
                    <a:cubicBezTo>
                      <a:pt x="57575" y="22840"/>
                      <a:pt x="57575" y="22840"/>
                      <a:pt x="63333" y="22840"/>
                    </a:cubicBezTo>
                    <a:cubicBezTo>
                      <a:pt x="63333" y="22840"/>
                      <a:pt x="63333" y="22840"/>
                      <a:pt x="63333" y="5710"/>
                    </a:cubicBezTo>
                    <a:cubicBezTo>
                      <a:pt x="63333" y="5710"/>
                      <a:pt x="63333" y="5710"/>
                      <a:pt x="863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8" name="îṣ1íḓe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5509240" y="4647681"/>
                <a:ext cx="218320" cy="427115"/>
              </a:xfrm>
              <a:custGeom>
                <a:gdLst>
                  <a:gd name="connsiteX0" fmla="*/ 75042 w 218320"/>
                  <a:gd name="connsiteY0" fmla="*/ 270974 h 427115"/>
                  <a:gd name="connsiteX1" fmla="*/ 69343 w 218320"/>
                  <a:gd name="connsiteY1" fmla="*/ 273416 h 427115"/>
                  <a:gd name="connsiteX2" fmla="*/ 62831 w 218320"/>
                  <a:gd name="connsiteY2" fmla="*/ 279929 h 427115"/>
                  <a:gd name="connsiteX3" fmla="*/ 69343 w 218320"/>
                  <a:gd name="connsiteY3" fmla="*/ 286442 h 427115"/>
                  <a:gd name="connsiteX4" fmla="*/ 56318 w 218320"/>
                  <a:gd name="connsiteY4" fmla="*/ 292954 h 427115"/>
                  <a:gd name="connsiteX5" fmla="*/ 43293 w 218320"/>
                  <a:gd name="connsiteY5" fmla="*/ 299467 h 427115"/>
                  <a:gd name="connsiteX6" fmla="*/ 36780 w 218320"/>
                  <a:gd name="connsiteY6" fmla="*/ 312492 h 427115"/>
                  <a:gd name="connsiteX7" fmla="*/ 36780 w 218320"/>
                  <a:gd name="connsiteY7" fmla="*/ 325518 h 427115"/>
                  <a:gd name="connsiteX8" fmla="*/ 43293 w 218320"/>
                  <a:gd name="connsiteY8" fmla="*/ 338543 h 427115"/>
                  <a:gd name="connsiteX9" fmla="*/ 49805 w 218320"/>
                  <a:gd name="connsiteY9" fmla="*/ 345056 h 427115"/>
                  <a:gd name="connsiteX10" fmla="*/ 62831 w 218320"/>
                  <a:gd name="connsiteY10" fmla="*/ 345056 h 427115"/>
                  <a:gd name="connsiteX11" fmla="*/ 75856 w 218320"/>
                  <a:gd name="connsiteY11" fmla="*/ 345056 h 427115"/>
                  <a:gd name="connsiteX12" fmla="*/ 88881 w 218320"/>
                  <a:gd name="connsiteY12" fmla="*/ 345056 h 427115"/>
                  <a:gd name="connsiteX13" fmla="*/ 101907 w 218320"/>
                  <a:gd name="connsiteY13" fmla="*/ 345056 h 427115"/>
                  <a:gd name="connsiteX14" fmla="*/ 114932 w 218320"/>
                  <a:gd name="connsiteY14" fmla="*/ 351568 h 427115"/>
                  <a:gd name="connsiteX15" fmla="*/ 114932 w 218320"/>
                  <a:gd name="connsiteY15" fmla="*/ 364594 h 427115"/>
                  <a:gd name="connsiteX16" fmla="*/ 114932 w 218320"/>
                  <a:gd name="connsiteY16" fmla="*/ 371106 h 427115"/>
                  <a:gd name="connsiteX17" fmla="*/ 108419 w 218320"/>
                  <a:gd name="connsiteY17" fmla="*/ 371106 h 427115"/>
                  <a:gd name="connsiteX18" fmla="*/ 101907 w 218320"/>
                  <a:gd name="connsiteY18" fmla="*/ 377619 h 427115"/>
                  <a:gd name="connsiteX19" fmla="*/ 88881 w 218320"/>
                  <a:gd name="connsiteY19" fmla="*/ 377619 h 427115"/>
                  <a:gd name="connsiteX20" fmla="*/ 75856 w 218320"/>
                  <a:gd name="connsiteY20" fmla="*/ 377619 h 427115"/>
                  <a:gd name="connsiteX21" fmla="*/ 69343 w 218320"/>
                  <a:gd name="connsiteY21" fmla="*/ 377619 h 427115"/>
                  <a:gd name="connsiteX22" fmla="*/ 62831 w 218320"/>
                  <a:gd name="connsiteY22" fmla="*/ 377619 h 427115"/>
                  <a:gd name="connsiteX23" fmla="*/ 56318 w 218320"/>
                  <a:gd name="connsiteY23" fmla="*/ 377619 h 427115"/>
                  <a:gd name="connsiteX24" fmla="*/ 56318 w 218320"/>
                  <a:gd name="connsiteY24" fmla="*/ 384132 h 427115"/>
                  <a:gd name="connsiteX25" fmla="*/ 56318 w 218320"/>
                  <a:gd name="connsiteY25" fmla="*/ 390645 h 427115"/>
                  <a:gd name="connsiteX26" fmla="*/ 69343 w 218320"/>
                  <a:gd name="connsiteY26" fmla="*/ 397157 h 427115"/>
                  <a:gd name="connsiteX27" fmla="*/ 82369 w 218320"/>
                  <a:gd name="connsiteY27" fmla="*/ 397157 h 427115"/>
                  <a:gd name="connsiteX28" fmla="*/ 95394 w 218320"/>
                  <a:gd name="connsiteY28" fmla="*/ 390645 h 427115"/>
                  <a:gd name="connsiteX29" fmla="*/ 95394 w 218320"/>
                  <a:gd name="connsiteY29" fmla="*/ 403670 h 427115"/>
                  <a:gd name="connsiteX30" fmla="*/ 101907 w 218320"/>
                  <a:gd name="connsiteY30" fmla="*/ 403670 h 427115"/>
                  <a:gd name="connsiteX31" fmla="*/ 108419 w 218320"/>
                  <a:gd name="connsiteY31" fmla="*/ 397157 h 427115"/>
                  <a:gd name="connsiteX32" fmla="*/ 108419 w 218320"/>
                  <a:gd name="connsiteY32" fmla="*/ 390645 h 427115"/>
                  <a:gd name="connsiteX33" fmla="*/ 121445 w 218320"/>
                  <a:gd name="connsiteY33" fmla="*/ 384132 h 427115"/>
                  <a:gd name="connsiteX34" fmla="*/ 134470 w 218320"/>
                  <a:gd name="connsiteY34" fmla="*/ 377619 h 427115"/>
                  <a:gd name="connsiteX35" fmla="*/ 140983 w 218320"/>
                  <a:gd name="connsiteY35" fmla="*/ 364594 h 427115"/>
                  <a:gd name="connsiteX36" fmla="*/ 140983 w 218320"/>
                  <a:gd name="connsiteY36" fmla="*/ 345056 h 427115"/>
                  <a:gd name="connsiteX37" fmla="*/ 127957 w 218320"/>
                  <a:gd name="connsiteY37" fmla="*/ 332030 h 427115"/>
                  <a:gd name="connsiteX38" fmla="*/ 108419 w 218320"/>
                  <a:gd name="connsiteY38" fmla="*/ 325518 h 427115"/>
                  <a:gd name="connsiteX39" fmla="*/ 101907 w 218320"/>
                  <a:gd name="connsiteY39" fmla="*/ 325518 h 427115"/>
                  <a:gd name="connsiteX40" fmla="*/ 88881 w 218320"/>
                  <a:gd name="connsiteY40" fmla="*/ 325518 h 427115"/>
                  <a:gd name="connsiteX41" fmla="*/ 75856 w 218320"/>
                  <a:gd name="connsiteY41" fmla="*/ 325518 h 427115"/>
                  <a:gd name="connsiteX42" fmla="*/ 69343 w 218320"/>
                  <a:gd name="connsiteY42" fmla="*/ 325518 h 427115"/>
                  <a:gd name="connsiteX43" fmla="*/ 62831 w 218320"/>
                  <a:gd name="connsiteY43" fmla="*/ 325518 h 427115"/>
                  <a:gd name="connsiteX44" fmla="*/ 62831 w 218320"/>
                  <a:gd name="connsiteY44" fmla="*/ 319005 h 427115"/>
                  <a:gd name="connsiteX45" fmla="*/ 62831 w 218320"/>
                  <a:gd name="connsiteY45" fmla="*/ 312492 h 427115"/>
                  <a:gd name="connsiteX46" fmla="*/ 62831 w 218320"/>
                  <a:gd name="connsiteY46" fmla="*/ 305980 h 427115"/>
                  <a:gd name="connsiteX47" fmla="*/ 69343 w 218320"/>
                  <a:gd name="connsiteY47" fmla="*/ 305980 h 427115"/>
                  <a:gd name="connsiteX48" fmla="*/ 82369 w 218320"/>
                  <a:gd name="connsiteY48" fmla="*/ 299467 h 427115"/>
                  <a:gd name="connsiteX49" fmla="*/ 95394 w 218320"/>
                  <a:gd name="connsiteY49" fmla="*/ 299467 h 427115"/>
                  <a:gd name="connsiteX50" fmla="*/ 108419 w 218320"/>
                  <a:gd name="connsiteY50" fmla="*/ 299467 h 427115"/>
                  <a:gd name="connsiteX51" fmla="*/ 114932 w 218320"/>
                  <a:gd name="connsiteY51" fmla="*/ 299467 h 427115"/>
                  <a:gd name="connsiteX52" fmla="*/ 114932 w 218320"/>
                  <a:gd name="connsiteY52" fmla="*/ 292954 h 427115"/>
                  <a:gd name="connsiteX53" fmla="*/ 114932 w 218320"/>
                  <a:gd name="connsiteY53" fmla="*/ 286442 h 427115"/>
                  <a:gd name="connsiteX54" fmla="*/ 101907 w 218320"/>
                  <a:gd name="connsiteY54" fmla="*/ 286442 h 427115"/>
                  <a:gd name="connsiteX55" fmla="*/ 88881 w 218320"/>
                  <a:gd name="connsiteY55" fmla="*/ 286442 h 427115"/>
                  <a:gd name="connsiteX56" fmla="*/ 82369 w 218320"/>
                  <a:gd name="connsiteY56" fmla="*/ 286442 h 427115"/>
                  <a:gd name="connsiteX57" fmla="*/ 75856 w 218320"/>
                  <a:gd name="connsiteY57" fmla="*/ 273416 h 427115"/>
                  <a:gd name="connsiteX58" fmla="*/ 75042 w 218320"/>
                  <a:gd name="connsiteY58" fmla="*/ 270974 h 427115"/>
                  <a:gd name="connsiteX59" fmla="*/ 95394 w 218320"/>
                  <a:gd name="connsiteY59" fmla="*/ 234340 h 427115"/>
                  <a:gd name="connsiteX60" fmla="*/ 180059 w 218320"/>
                  <a:gd name="connsiteY60" fmla="*/ 319005 h 427115"/>
                  <a:gd name="connsiteX61" fmla="*/ 108419 w 218320"/>
                  <a:gd name="connsiteY61" fmla="*/ 423208 h 427115"/>
                  <a:gd name="connsiteX62" fmla="*/ 4217 w 218320"/>
                  <a:gd name="connsiteY62" fmla="*/ 364594 h 427115"/>
                  <a:gd name="connsiteX63" fmla="*/ 30267 w 218320"/>
                  <a:gd name="connsiteY63" fmla="*/ 253878 h 427115"/>
                  <a:gd name="connsiteX64" fmla="*/ 95394 w 218320"/>
                  <a:gd name="connsiteY64" fmla="*/ 234340 h 427115"/>
                  <a:gd name="connsiteX65" fmla="*/ 81045 w 218320"/>
                  <a:gd name="connsiteY65" fmla="*/ 176820 h 427115"/>
                  <a:gd name="connsiteX66" fmla="*/ 88532 w 218320"/>
                  <a:gd name="connsiteY66" fmla="*/ 182555 h 427115"/>
                  <a:gd name="connsiteX67" fmla="*/ 88532 w 218320"/>
                  <a:gd name="connsiteY67" fmla="*/ 228440 h 427115"/>
                  <a:gd name="connsiteX68" fmla="*/ 61909 w 218320"/>
                  <a:gd name="connsiteY68" fmla="*/ 234995 h 427115"/>
                  <a:gd name="connsiteX69" fmla="*/ 35285 w 218320"/>
                  <a:gd name="connsiteY69" fmla="*/ 241550 h 427115"/>
                  <a:gd name="connsiteX70" fmla="*/ 8662 w 218320"/>
                  <a:gd name="connsiteY70" fmla="*/ 202220 h 427115"/>
                  <a:gd name="connsiteX71" fmla="*/ 35285 w 218320"/>
                  <a:gd name="connsiteY71" fmla="*/ 208775 h 427115"/>
                  <a:gd name="connsiteX72" fmla="*/ 35285 w 218320"/>
                  <a:gd name="connsiteY72" fmla="*/ 202220 h 427115"/>
                  <a:gd name="connsiteX73" fmla="*/ 41941 w 218320"/>
                  <a:gd name="connsiteY73" fmla="*/ 189110 h 427115"/>
                  <a:gd name="connsiteX74" fmla="*/ 55253 w 218320"/>
                  <a:gd name="connsiteY74" fmla="*/ 182555 h 427115"/>
                  <a:gd name="connsiteX75" fmla="*/ 68565 w 218320"/>
                  <a:gd name="connsiteY75" fmla="*/ 189110 h 427115"/>
                  <a:gd name="connsiteX76" fmla="*/ 68565 w 218320"/>
                  <a:gd name="connsiteY76" fmla="*/ 195665 h 427115"/>
                  <a:gd name="connsiteX77" fmla="*/ 81045 w 218320"/>
                  <a:gd name="connsiteY77" fmla="*/ 176820 h 427115"/>
                  <a:gd name="connsiteX78" fmla="*/ 205251 w 218320"/>
                  <a:gd name="connsiteY78" fmla="*/ 0 h 427115"/>
                  <a:gd name="connsiteX79" fmla="*/ 218320 w 218320"/>
                  <a:gd name="connsiteY79" fmla="*/ 13085 h 427115"/>
                  <a:gd name="connsiteX80" fmla="*/ 218320 w 218320"/>
                  <a:gd name="connsiteY80" fmla="*/ 58885 h 427115"/>
                  <a:gd name="connsiteX81" fmla="*/ 205251 w 218320"/>
                  <a:gd name="connsiteY81" fmla="*/ 71971 h 427115"/>
                  <a:gd name="connsiteX82" fmla="*/ 198717 w 218320"/>
                  <a:gd name="connsiteY82" fmla="*/ 71971 h 427115"/>
                  <a:gd name="connsiteX83" fmla="*/ 152975 w 218320"/>
                  <a:gd name="connsiteY83" fmla="*/ 111228 h 427115"/>
                  <a:gd name="connsiteX84" fmla="*/ 113768 w 218320"/>
                  <a:gd name="connsiteY84" fmla="*/ 163570 h 427115"/>
                  <a:gd name="connsiteX85" fmla="*/ 100699 w 218320"/>
                  <a:gd name="connsiteY85" fmla="*/ 163570 h 427115"/>
                  <a:gd name="connsiteX86" fmla="*/ 94165 w 218320"/>
                  <a:gd name="connsiteY86" fmla="*/ 163570 h 427115"/>
                  <a:gd name="connsiteX87" fmla="*/ 87630 w 218320"/>
                  <a:gd name="connsiteY87" fmla="*/ 143942 h 427115"/>
                  <a:gd name="connsiteX88" fmla="*/ 113768 w 218320"/>
                  <a:gd name="connsiteY88" fmla="*/ 111228 h 427115"/>
                  <a:gd name="connsiteX89" fmla="*/ 113768 w 218320"/>
                  <a:gd name="connsiteY89" fmla="*/ 91599 h 427115"/>
                  <a:gd name="connsiteX90" fmla="*/ 100699 w 218320"/>
                  <a:gd name="connsiteY90" fmla="*/ 71971 h 427115"/>
                  <a:gd name="connsiteX91" fmla="*/ 94165 w 218320"/>
                  <a:gd name="connsiteY91" fmla="*/ 71971 h 427115"/>
                  <a:gd name="connsiteX92" fmla="*/ 54958 w 218320"/>
                  <a:gd name="connsiteY92" fmla="*/ 104685 h 427115"/>
                  <a:gd name="connsiteX93" fmla="*/ 48423 w 218320"/>
                  <a:gd name="connsiteY93" fmla="*/ 157027 h 427115"/>
                  <a:gd name="connsiteX94" fmla="*/ 41889 w 218320"/>
                  <a:gd name="connsiteY94" fmla="*/ 170113 h 427115"/>
                  <a:gd name="connsiteX95" fmla="*/ 35354 w 218320"/>
                  <a:gd name="connsiteY95" fmla="*/ 176656 h 427115"/>
                  <a:gd name="connsiteX96" fmla="*/ 22285 w 218320"/>
                  <a:gd name="connsiteY96" fmla="*/ 163570 h 427115"/>
                  <a:gd name="connsiteX97" fmla="*/ 15751 w 218320"/>
                  <a:gd name="connsiteY97" fmla="*/ 157027 h 427115"/>
                  <a:gd name="connsiteX98" fmla="*/ 9216 w 218320"/>
                  <a:gd name="connsiteY98" fmla="*/ 91599 h 427115"/>
                  <a:gd name="connsiteX99" fmla="*/ 15751 w 218320"/>
                  <a:gd name="connsiteY99" fmla="*/ 78514 h 427115"/>
                  <a:gd name="connsiteX100" fmla="*/ 81096 w 218320"/>
                  <a:gd name="connsiteY100" fmla="*/ 19628 h 427115"/>
                  <a:gd name="connsiteX101" fmla="*/ 166044 w 218320"/>
                  <a:gd name="connsiteY101" fmla="*/ 13085 h 42711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218319" h="427114">
                    <a:moveTo>
                      <a:pt x="75042" y="270974"/>
                    </a:moveTo>
                    <a:cubicBezTo>
                      <a:pt x="74228" y="270160"/>
                      <a:pt x="72600" y="270160"/>
                      <a:pt x="69343" y="273416"/>
                    </a:cubicBezTo>
                    <a:cubicBezTo>
                      <a:pt x="62831" y="273416"/>
                      <a:pt x="62831" y="273416"/>
                      <a:pt x="62831" y="279929"/>
                    </a:cubicBezTo>
                    <a:cubicBezTo>
                      <a:pt x="62831" y="279929"/>
                      <a:pt x="62831" y="279929"/>
                      <a:pt x="69343" y="286442"/>
                    </a:cubicBezTo>
                    <a:cubicBezTo>
                      <a:pt x="62831" y="292954"/>
                      <a:pt x="62831" y="292954"/>
                      <a:pt x="56318" y="292954"/>
                    </a:cubicBezTo>
                    <a:cubicBezTo>
                      <a:pt x="49805" y="292954"/>
                      <a:pt x="49805" y="299467"/>
                      <a:pt x="43293" y="299467"/>
                    </a:cubicBezTo>
                    <a:cubicBezTo>
                      <a:pt x="43293" y="305980"/>
                      <a:pt x="43293" y="305980"/>
                      <a:pt x="36780" y="312492"/>
                    </a:cubicBezTo>
                    <a:cubicBezTo>
                      <a:pt x="36780" y="319005"/>
                      <a:pt x="36780" y="319005"/>
                      <a:pt x="36780" y="325518"/>
                    </a:cubicBezTo>
                    <a:cubicBezTo>
                      <a:pt x="36780" y="332030"/>
                      <a:pt x="43293" y="332030"/>
                      <a:pt x="43293" y="338543"/>
                    </a:cubicBezTo>
                    <a:cubicBezTo>
                      <a:pt x="43293" y="338543"/>
                      <a:pt x="49805" y="338543"/>
                      <a:pt x="49805" y="345056"/>
                    </a:cubicBezTo>
                    <a:cubicBezTo>
                      <a:pt x="56318" y="345056"/>
                      <a:pt x="56318" y="345056"/>
                      <a:pt x="62831" y="345056"/>
                    </a:cubicBezTo>
                    <a:cubicBezTo>
                      <a:pt x="62831" y="345056"/>
                      <a:pt x="69343" y="345056"/>
                      <a:pt x="75856" y="345056"/>
                    </a:cubicBezTo>
                    <a:cubicBezTo>
                      <a:pt x="75856" y="345056"/>
                      <a:pt x="82369" y="345056"/>
                      <a:pt x="88881" y="345056"/>
                    </a:cubicBezTo>
                    <a:cubicBezTo>
                      <a:pt x="88881" y="345056"/>
                      <a:pt x="95394" y="345056"/>
                      <a:pt x="101907" y="345056"/>
                    </a:cubicBezTo>
                    <a:cubicBezTo>
                      <a:pt x="108419" y="345056"/>
                      <a:pt x="108419" y="345056"/>
                      <a:pt x="114932" y="351568"/>
                    </a:cubicBezTo>
                    <a:cubicBezTo>
                      <a:pt x="114932" y="358081"/>
                      <a:pt x="114932" y="358081"/>
                      <a:pt x="114932" y="364594"/>
                    </a:cubicBezTo>
                    <a:cubicBezTo>
                      <a:pt x="114932" y="364594"/>
                      <a:pt x="114932" y="364594"/>
                      <a:pt x="114932" y="371106"/>
                    </a:cubicBezTo>
                    <a:cubicBezTo>
                      <a:pt x="108419" y="371106"/>
                      <a:pt x="108419" y="371106"/>
                      <a:pt x="108419" y="371106"/>
                    </a:cubicBezTo>
                    <a:cubicBezTo>
                      <a:pt x="101907" y="371106"/>
                      <a:pt x="101907" y="377619"/>
                      <a:pt x="101907" y="377619"/>
                    </a:cubicBezTo>
                    <a:cubicBezTo>
                      <a:pt x="95394" y="377619"/>
                      <a:pt x="88881" y="377619"/>
                      <a:pt x="88881" y="377619"/>
                    </a:cubicBezTo>
                    <a:cubicBezTo>
                      <a:pt x="82369" y="377619"/>
                      <a:pt x="75856" y="377619"/>
                      <a:pt x="75856" y="377619"/>
                    </a:cubicBezTo>
                    <a:cubicBezTo>
                      <a:pt x="69343" y="377619"/>
                      <a:pt x="69343" y="377619"/>
                      <a:pt x="69343" y="377619"/>
                    </a:cubicBezTo>
                    <a:cubicBezTo>
                      <a:pt x="62831" y="377619"/>
                      <a:pt x="62831" y="377619"/>
                      <a:pt x="62831" y="377619"/>
                    </a:cubicBezTo>
                    <a:cubicBezTo>
                      <a:pt x="56318" y="377619"/>
                      <a:pt x="56318" y="377619"/>
                      <a:pt x="56318" y="377619"/>
                    </a:cubicBezTo>
                    <a:cubicBezTo>
                      <a:pt x="56318" y="384132"/>
                      <a:pt x="56318" y="384132"/>
                      <a:pt x="56318" y="384132"/>
                    </a:cubicBezTo>
                    <a:cubicBezTo>
                      <a:pt x="56318" y="390645"/>
                      <a:pt x="56318" y="390645"/>
                      <a:pt x="56318" y="390645"/>
                    </a:cubicBezTo>
                    <a:cubicBezTo>
                      <a:pt x="62831" y="390645"/>
                      <a:pt x="62831" y="397157"/>
                      <a:pt x="69343" y="397157"/>
                    </a:cubicBezTo>
                    <a:cubicBezTo>
                      <a:pt x="75856" y="397157"/>
                      <a:pt x="82369" y="397157"/>
                      <a:pt x="82369" y="397157"/>
                    </a:cubicBezTo>
                    <a:cubicBezTo>
                      <a:pt x="88881" y="397157"/>
                      <a:pt x="88881" y="397157"/>
                      <a:pt x="95394" y="390645"/>
                    </a:cubicBezTo>
                    <a:cubicBezTo>
                      <a:pt x="95394" y="390645"/>
                      <a:pt x="95394" y="390645"/>
                      <a:pt x="95394" y="403670"/>
                    </a:cubicBezTo>
                    <a:cubicBezTo>
                      <a:pt x="95394" y="403670"/>
                      <a:pt x="101907" y="403670"/>
                      <a:pt x="101907" y="403670"/>
                    </a:cubicBezTo>
                    <a:cubicBezTo>
                      <a:pt x="108419" y="403670"/>
                      <a:pt x="108419" y="403670"/>
                      <a:pt x="108419" y="397157"/>
                    </a:cubicBezTo>
                    <a:cubicBezTo>
                      <a:pt x="108419" y="397157"/>
                      <a:pt x="108419" y="397157"/>
                      <a:pt x="108419" y="390645"/>
                    </a:cubicBezTo>
                    <a:cubicBezTo>
                      <a:pt x="108419" y="390645"/>
                      <a:pt x="114932" y="384132"/>
                      <a:pt x="121445" y="384132"/>
                    </a:cubicBezTo>
                    <a:cubicBezTo>
                      <a:pt x="121445" y="384132"/>
                      <a:pt x="127957" y="377619"/>
                      <a:pt x="134470" y="377619"/>
                    </a:cubicBezTo>
                    <a:cubicBezTo>
                      <a:pt x="134470" y="371106"/>
                      <a:pt x="140983" y="364594"/>
                      <a:pt x="140983" y="364594"/>
                    </a:cubicBezTo>
                    <a:cubicBezTo>
                      <a:pt x="140983" y="358081"/>
                      <a:pt x="140983" y="351568"/>
                      <a:pt x="140983" y="345056"/>
                    </a:cubicBezTo>
                    <a:cubicBezTo>
                      <a:pt x="134470" y="338543"/>
                      <a:pt x="134470" y="338543"/>
                      <a:pt x="127957" y="332030"/>
                    </a:cubicBezTo>
                    <a:cubicBezTo>
                      <a:pt x="121445" y="332030"/>
                      <a:pt x="121445" y="325518"/>
                      <a:pt x="108419" y="325518"/>
                    </a:cubicBezTo>
                    <a:cubicBezTo>
                      <a:pt x="108419" y="325518"/>
                      <a:pt x="101907" y="325518"/>
                      <a:pt x="101907" y="325518"/>
                    </a:cubicBezTo>
                    <a:cubicBezTo>
                      <a:pt x="95394" y="325518"/>
                      <a:pt x="88881" y="325518"/>
                      <a:pt x="88881" y="325518"/>
                    </a:cubicBezTo>
                    <a:cubicBezTo>
                      <a:pt x="82369" y="325518"/>
                      <a:pt x="82369" y="325518"/>
                      <a:pt x="75856" y="325518"/>
                    </a:cubicBezTo>
                    <a:cubicBezTo>
                      <a:pt x="75856" y="325518"/>
                      <a:pt x="75856" y="325518"/>
                      <a:pt x="69343" y="325518"/>
                    </a:cubicBezTo>
                    <a:cubicBezTo>
                      <a:pt x="69343" y="325518"/>
                      <a:pt x="62831" y="325518"/>
                      <a:pt x="62831" y="325518"/>
                    </a:cubicBezTo>
                    <a:cubicBezTo>
                      <a:pt x="62831" y="325518"/>
                      <a:pt x="62831" y="319005"/>
                      <a:pt x="62831" y="319005"/>
                    </a:cubicBezTo>
                    <a:cubicBezTo>
                      <a:pt x="62831" y="319005"/>
                      <a:pt x="62831" y="319005"/>
                      <a:pt x="62831" y="312492"/>
                    </a:cubicBezTo>
                    <a:cubicBezTo>
                      <a:pt x="62831" y="312492"/>
                      <a:pt x="62831" y="312492"/>
                      <a:pt x="62831" y="305980"/>
                    </a:cubicBezTo>
                    <a:cubicBezTo>
                      <a:pt x="69343" y="305980"/>
                      <a:pt x="69343" y="305980"/>
                      <a:pt x="69343" y="305980"/>
                    </a:cubicBezTo>
                    <a:cubicBezTo>
                      <a:pt x="75856" y="305980"/>
                      <a:pt x="75856" y="305980"/>
                      <a:pt x="82369" y="299467"/>
                    </a:cubicBezTo>
                    <a:cubicBezTo>
                      <a:pt x="88881" y="299467"/>
                      <a:pt x="88881" y="299467"/>
                      <a:pt x="95394" y="299467"/>
                    </a:cubicBezTo>
                    <a:cubicBezTo>
                      <a:pt x="101907" y="299467"/>
                      <a:pt x="101907" y="299467"/>
                      <a:pt x="108419" y="299467"/>
                    </a:cubicBezTo>
                    <a:cubicBezTo>
                      <a:pt x="114932" y="299467"/>
                      <a:pt x="114932" y="299467"/>
                      <a:pt x="114932" y="299467"/>
                    </a:cubicBezTo>
                    <a:cubicBezTo>
                      <a:pt x="114932" y="299467"/>
                      <a:pt x="114932" y="292954"/>
                      <a:pt x="114932" y="292954"/>
                    </a:cubicBezTo>
                    <a:cubicBezTo>
                      <a:pt x="114932" y="292954"/>
                      <a:pt x="114932" y="286442"/>
                      <a:pt x="114932" y="286442"/>
                    </a:cubicBezTo>
                    <a:cubicBezTo>
                      <a:pt x="108419" y="286442"/>
                      <a:pt x="108419" y="286442"/>
                      <a:pt x="101907" y="286442"/>
                    </a:cubicBezTo>
                    <a:cubicBezTo>
                      <a:pt x="101907" y="286442"/>
                      <a:pt x="95394" y="279929"/>
                      <a:pt x="88881" y="286442"/>
                    </a:cubicBezTo>
                    <a:cubicBezTo>
                      <a:pt x="88881" y="286442"/>
                      <a:pt x="82369" y="286442"/>
                      <a:pt x="82369" y="286442"/>
                    </a:cubicBezTo>
                    <a:cubicBezTo>
                      <a:pt x="82369" y="286442"/>
                      <a:pt x="82369" y="286442"/>
                      <a:pt x="75856" y="273416"/>
                    </a:cubicBezTo>
                    <a:cubicBezTo>
                      <a:pt x="75856" y="273416"/>
                      <a:pt x="75856" y="271788"/>
                      <a:pt x="75042" y="270974"/>
                    </a:cubicBezTo>
                    <a:close/>
                    <a:moveTo>
                      <a:pt x="95394" y="234340"/>
                    </a:moveTo>
                    <a:cubicBezTo>
                      <a:pt x="127957" y="247366"/>
                      <a:pt x="167034" y="286442"/>
                      <a:pt x="180059" y="319005"/>
                    </a:cubicBezTo>
                    <a:cubicBezTo>
                      <a:pt x="193084" y="371106"/>
                      <a:pt x="160521" y="410183"/>
                      <a:pt x="108419" y="423208"/>
                    </a:cubicBezTo>
                    <a:cubicBezTo>
                      <a:pt x="62831" y="436233"/>
                      <a:pt x="17242" y="416695"/>
                      <a:pt x="4217" y="364594"/>
                    </a:cubicBezTo>
                    <a:cubicBezTo>
                      <a:pt x="-8809" y="325518"/>
                      <a:pt x="10729" y="279929"/>
                      <a:pt x="30267" y="253878"/>
                    </a:cubicBezTo>
                    <a:cubicBezTo>
                      <a:pt x="30267" y="253878"/>
                      <a:pt x="30267" y="253878"/>
                      <a:pt x="95394" y="234340"/>
                    </a:cubicBezTo>
                    <a:close/>
                    <a:moveTo>
                      <a:pt x="81045" y="176820"/>
                    </a:moveTo>
                    <a:cubicBezTo>
                      <a:pt x="85204" y="174361"/>
                      <a:pt x="88532" y="176000"/>
                      <a:pt x="88532" y="182555"/>
                    </a:cubicBezTo>
                    <a:cubicBezTo>
                      <a:pt x="88532" y="195665"/>
                      <a:pt x="88532" y="228440"/>
                      <a:pt x="88532" y="228440"/>
                    </a:cubicBezTo>
                    <a:cubicBezTo>
                      <a:pt x="88532" y="228440"/>
                      <a:pt x="88532" y="228440"/>
                      <a:pt x="61909" y="234995"/>
                    </a:cubicBezTo>
                    <a:cubicBezTo>
                      <a:pt x="61909" y="234995"/>
                      <a:pt x="35285" y="241550"/>
                      <a:pt x="35285" y="241550"/>
                    </a:cubicBezTo>
                    <a:cubicBezTo>
                      <a:pt x="35285" y="241550"/>
                      <a:pt x="21974" y="215330"/>
                      <a:pt x="8662" y="202220"/>
                    </a:cubicBezTo>
                    <a:cubicBezTo>
                      <a:pt x="2006" y="189110"/>
                      <a:pt x="21974" y="189110"/>
                      <a:pt x="35285" y="208775"/>
                    </a:cubicBezTo>
                    <a:cubicBezTo>
                      <a:pt x="35285" y="208775"/>
                      <a:pt x="35285" y="202220"/>
                      <a:pt x="35285" y="202220"/>
                    </a:cubicBezTo>
                    <a:cubicBezTo>
                      <a:pt x="35285" y="195665"/>
                      <a:pt x="35285" y="195665"/>
                      <a:pt x="41941" y="189110"/>
                    </a:cubicBezTo>
                    <a:cubicBezTo>
                      <a:pt x="41941" y="182555"/>
                      <a:pt x="48597" y="176000"/>
                      <a:pt x="55253" y="182555"/>
                    </a:cubicBezTo>
                    <a:cubicBezTo>
                      <a:pt x="61909" y="182555"/>
                      <a:pt x="61909" y="189110"/>
                      <a:pt x="68565" y="189110"/>
                    </a:cubicBezTo>
                    <a:cubicBezTo>
                      <a:pt x="68565" y="195665"/>
                      <a:pt x="68565" y="195665"/>
                      <a:pt x="68565" y="195665"/>
                    </a:cubicBezTo>
                    <a:cubicBezTo>
                      <a:pt x="71893" y="185833"/>
                      <a:pt x="76885" y="179278"/>
                      <a:pt x="81045" y="176820"/>
                    </a:cubicBezTo>
                    <a:close/>
                    <a:moveTo>
                      <a:pt x="205251" y="0"/>
                    </a:moveTo>
                    <a:cubicBezTo>
                      <a:pt x="205251" y="0"/>
                      <a:pt x="218320" y="0"/>
                      <a:pt x="218320" y="13085"/>
                    </a:cubicBezTo>
                    <a:cubicBezTo>
                      <a:pt x="218320" y="19628"/>
                      <a:pt x="218320" y="39257"/>
                      <a:pt x="218320" y="58885"/>
                    </a:cubicBezTo>
                    <a:cubicBezTo>
                      <a:pt x="218320" y="71971"/>
                      <a:pt x="205251" y="71971"/>
                      <a:pt x="205251" y="71971"/>
                    </a:cubicBezTo>
                    <a:cubicBezTo>
                      <a:pt x="205251" y="71971"/>
                      <a:pt x="205251" y="71971"/>
                      <a:pt x="198717" y="71971"/>
                    </a:cubicBezTo>
                    <a:cubicBezTo>
                      <a:pt x="198717" y="71971"/>
                      <a:pt x="198717" y="71971"/>
                      <a:pt x="152975" y="111228"/>
                    </a:cubicBezTo>
                    <a:cubicBezTo>
                      <a:pt x="152975" y="111228"/>
                      <a:pt x="152975" y="111228"/>
                      <a:pt x="113768" y="163570"/>
                    </a:cubicBezTo>
                    <a:cubicBezTo>
                      <a:pt x="107234" y="163570"/>
                      <a:pt x="107234" y="163570"/>
                      <a:pt x="100699" y="163570"/>
                    </a:cubicBezTo>
                    <a:cubicBezTo>
                      <a:pt x="100699" y="163570"/>
                      <a:pt x="94165" y="163570"/>
                      <a:pt x="94165" y="163570"/>
                    </a:cubicBezTo>
                    <a:cubicBezTo>
                      <a:pt x="87630" y="157027"/>
                      <a:pt x="87630" y="150484"/>
                      <a:pt x="87630" y="143942"/>
                    </a:cubicBezTo>
                    <a:cubicBezTo>
                      <a:pt x="87630" y="143942"/>
                      <a:pt x="87630" y="143942"/>
                      <a:pt x="113768" y="111228"/>
                    </a:cubicBezTo>
                    <a:cubicBezTo>
                      <a:pt x="113768" y="111228"/>
                      <a:pt x="120303" y="104685"/>
                      <a:pt x="113768" y="91599"/>
                    </a:cubicBezTo>
                    <a:cubicBezTo>
                      <a:pt x="113768" y="85056"/>
                      <a:pt x="107234" y="78514"/>
                      <a:pt x="100699" y="71971"/>
                    </a:cubicBezTo>
                    <a:cubicBezTo>
                      <a:pt x="100699" y="65428"/>
                      <a:pt x="94165" y="71971"/>
                      <a:pt x="94165" y="71971"/>
                    </a:cubicBezTo>
                    <a:cubicBezTo>
                      <a:pt x="94165" y="71971"/>
                      <a:pt x="94165" y="71971"/>
                      <a:pt x="54958" y="104685"/>
                    </a:cubicBezTo>
                    <a:cubicBezTo>
                      <a:pt x="54958" y="104685"/>
                      <a:pt x="54958" y="104685"/>
                      <a:pt x="48423" y="157027"/>
                    </a:cubicBezTo>
                    <a:cubicBezTo>
                      <a:pt x="48423" y="163570"/>
                      <a:pt x="48423" y="163570"/>
                      <a:pt x="41889" y="170113"/>
                    </a:cubicBezTo>
                    <a:cubicBezTo>
                      <a:pt x="41889" y="170113"/>
                      <a:pt x="35354" y="176656"/>
                      <a:pt x="35354" y="176656"/>
                    </a:cubicBezTo>
                    <a:cubicBezTo>
                      <a:pt x="28820" y="176656"/>
                      <a:pt x="22285" y="170113"/>
                      <a:pt x="22285" y="163570"/>
                    </a:cubicBezTo>
                    <a:cubicBezTo>
                      <a:pt x="22285" y="163570"/>
                      <a:pt x="15751" y="163570"/>
                      <a:pt x="15751" y="157027"/>
                    </a:cubicBezTo>
                    <a:cubicBezTo>
                      <a:pt x="15751" y="157027"/>
                      <a:pt x="15751" y="157027"/>
                      <a:pt x="9216" y="91599"/>
                    </a:cubicBezTo>
                    <a:cubicBezTo>
                      <a:pt x="9216" y="85056"/>
                      <a:pt x="9216" y="85056"/>
                      <a:pt x="15751" y="78514"/>
                    </a:cubicBezTo>
                    <a:cubicBezTo>
                      <a:pt x="15751" y="78514"/>
                      <a:pt x="68027" y="19628"/>
                      <a:pt x="81096" y="19628"/>
                    </a:cubicBezTo>
                    <a:cubicBezTo>
                      <a:pt x="94165" y="13085"/>
                      <a:pt x="166044" y="13085"/>
                      <a:pt x="166044" y="13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100">
                  <a:ea typeface="微软雅黑"/>
                </a:endParaRPr>
              </a:p>
            </p:txBody>
          </p:sp>
          <p:sp>
            <p:nvSpPr>
              <p:cNvPr id="19" name="íšḷiḓe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6489067" y="1880915"/>
                <a:ext cx="310882" cy="294799"/>
              </a:xfrm>
              <a:custGeom>
                <a:gdLst>
                  <a:gd name="connsiteX0" fmla="*/ 168840 w 310882"/>
                  <a:gd name="connsiteY0" fmla="*/ 192960 h 294799"/>
                  <a:gd name="connsiteX1" fmla="*/ 227800 w 310882"/>
                  <a:gd name="connsiteY1" fmla="*/ 192960 h 294799"/>
                  <a:gd name="connsiteX2" fmla="*/ 193407 w 310882"/>
                  <a:gd name="connsiteY2" fmla="*/ 198320 h 294799"/>
                  <a:gd name="connsiteX3" fmla="*/ 168840 w 310882"/>
                  <a:gd name="connsiteY3" fmla="*/ 192960 h 294799"/>
                  <a:gd name="connsiteX4" fmla="*/ 144721 w 310882"/>
                  <a:gd name="connsiteY4" fmla="*/ 179560 h 294799"/>
                  <a:gd name="connsiteX5" fmla="*/ 251922 w 310882"/>
                  <a:gd name="connsiteY5" fmla="*/ 179560 h 294799"/>
                  <a:gd name="connsiteX6" fmla="*/ 242177 w 310882"/>
                  <a:gd name="connsiteY6" fmla="*/ 184920 h 294799"/>
                  <a:gd name="connsiteX7" fmla="*/ 154467 w 310882"/>
                  <a:gd name="connsiteY7" fmla="*/ 184920 h 294799"/>
                  <a:gd name="connsiteX8" fmla="*/ 144721 w 310882"/>
                  <a:gd name="connsiteY8" fmla="*/ 179560 h 294799"/>
                  <a:gd name="connsiteX9" fmla="*/ 134001 w 310882"/>
                  <a:gd name="connsiteY9" fmla="*/ 163480 h 294799"/>
                  <a:gd name="connsiteX10" fmla="*/ 259963 w 310882"/>
                  <a:gd name="connsiteY10" fmla="*/ 163480 h 294799"/>
                  <a:gd name="connsiteX11" fmla="*/ 255119 w 310882"/>
                  <a:gd name="connsiteY11" fmla="*/ 174200 h 294799"/>
                  <a:gd name="connsiteX12" fmla="*/ 138846 w 310882"/>
                  <a:gd name="connsiteY12" fmla="*/ 174200 h 294799"/>
                  <a:gd name="connsiteX13" fmla="*/ 134001 w 310882"/>
                  <a:gd name="connsiteY13" fmla="*/ 163480 h 294799"/>
                  <a:gd name="connsiteX14" fmla="*/ 149089 w 310882"/>
                  <a:gd name="connsiteY14" fmla="*/ 155440 h 294799"/>
                  <a:gd name="connsiteX15" fmla="*/ 270683 w 310882"/>
                  <a:gd name="connsiteY15" fmla="*/ 155440 h 294799"/>
                  <a:gd name="connsiteX16" fmla="*/ 270683 w 310882"/>
                  <a:gd name="connsiteY16" fmla="*/ 158119 h 294799"/>
                  <a:gd name="connsiteX17" fmla="*/ 139361 w 310882"/>
                  <a:gd name="connsiteY17" fmla="*/ 158119 h 294799"/>
                  <a:gd name="connsiteX18" fmla="*/ 165131 w 310882"/>
                  <a:gd name="connsiteY18" fmla="*/ 139360 h 294799"/>
                  <a:gd name="connsiteX19" fmla="*/ 281403 w 310882"/>
                  <a:gd name="connsiteY19" fmla="*/ 139360 h 294799"/>
                  <a:gd name="connsiteX20" fmla="*/ 276559 w 310882"/>
                  <a:gd name="connsiteY20" fmla="*/ 144720 h 294799"/>
                  <a:gd name="connsiteX21" fmla="*/ 155441 w 310882"/>
                  <a:gd name="connsiteY21" fmla="*/ 144720 h 294799"/>
                  <a:gd name="connsiteX22" fmla="*/ 178667 w 310882"/>
                  <a:gd name="connsiteY22" fmla="*/ 131319 h 294799"/>
                  <a:gd name="connsiteX23" fmla="*/ 286761 w 310882"/>
                  <a:gd name="connsiteY23" fmla="*/ 131319 h 294799"/>
                  <a:gd name="connsiteX24" fmla="*/ 281848 w 310882"/>
                  <a:gd name="connsiteY24" fmla="*/ 133998 h 294799"/>
                  <a:gd name="connsiteX25" fmla="*/ 168840 w 310882"/>
                  <a:gd name="connsiteY25" fmla="*/ 133998 h 294799"/>
                  <a:gd name="connsiteX26" fmla="*/ 192196 w 310882"/>
                  <a:gd name="connsiteY26" fmla="*/ 115239 h 294799"/>
                  <a:gd name="connsiteX27" fmla="*/ 286763 w 310882"/>
                  <a:gd name="connsiteY27" fmla="*/ 115239 h 294799"/>
                  <a:gd name="connsiteX28" fmla="*/ 286763 w 310882"/>
                  <a:gd name="connsiteY28" fmla="*/ 120599 h 294799"/>
                  <a:gd name="connsiteX29" fmla="*/ 182241 w 310882"/>
                  <a:gd name="connsiteY29" fmla="*/ 120599 h 294799"/>
                  <a:gd name="connsiteX30" fmla="*/ 40199 w 310882"/>
                  <a:gd name="connsiteY30" fmla="*/ 85760 h 294799"/>
                  <a:gd name="connsiteX31" fmla="*/ 61639 w 310882"/>
                  <a:gd name="connsiteY31" fmla="*/ 108540 h 294799"/>
                  <a:gd name="connsiteX32" fmla="*/ 40199 w 310882"/>
                  <a:gd name="connsiteY32" fmla="*/ 131320 h 294799"/>
                  <a:gd name="connsiteX33" fmla="*/ 18759 w 310882"/>
                  <a:gd name="connsiteY33" fmla="*/ 108540 h 294799"/>
                  <a:gd name="connsiteX34" fmla="*/ 40199 w 310882"/>
                  <a:gd name="connsiteY34" fmla="*/ 85760 h 294799"/>
                  <a:gd name="connsiteX35" fmla="*/ 198321 w 310882"/>
                  <a:gd name="connsiteY35" fmla="*/ 18759 h 294799"/>
                  <a:gd name="connsiteX36" fmla="*/ 286762 w 310882"/>
                  <a:gd name="connsiteY36" fmla="*/ 105083 h 294799"/>
                  <a:gd name="connsiteX37" fmla="*/ 286762 w 310882"/>
                  <a:gd name="connsiteY37" fmla="*/ 109879 h 294799"/>
                  <a:gd name="connsiteX38" fmla="*/ 198321 w 310882"/>
                  <a:gd name="connsiteY38" fmla="*/ 109879 h 294799"/>
                  <a:gd name="connsiteX39" fmla="*/ 198321 w 310882"/>
                  <a:gd name="connsiteY39" fmla="*/ 18759 h 294799"/>
                  <a:gd name="connsiteX40" fmla="*/ 198322 w 310882"/>
                  <a:gd name="connsiteY40" fmla="*/ 0 h 294799"/>
                  <a:gd name="connsiteX41" fmla="*/ 310882 w 310882"/>
                  <a:gd name="connsiteY41" fmla="*/ 106128 h 294799"/>
                  <a:gd name="connsiteX42" fmla="*/ 198322 w 310882"/>
                  <a:gd name="connsiteY42" fmla="*/ 217080 h 294799"/>
                  <a:gd name="connsiteX43" fmla="*/ 105337 w 310882"/>
                  <a:gd name="connsiteY43" fmla="*/ 168840 h 294799"/>
                  <a:gd name="connsiteX44" fmla="*/ 120019 w 310882"/>
                  <a:gd name="connsiteY44" fmla="*/ 164016 h 294799"/>
                  <a:gd name="connsiteX45" fmla="*/ 198322 w 310882"/>
                  <a:gd name="connsiteY45" fmla="*/ 202608 h 294799"/>
                  <a:gd name="connsiteX46" fmla="*/ 296200 w 310882"/>
                  <a:gd name="connsiteY46" fmla="*/ 106128 h 294799"/>
                  <a:gd name="connsiteX47" fmla="*/ 198322 w 310882"/>
                  <a:gd name="connsiteY47" fmla="*/ 14472 h 294799"/>
                  <a:gd name="connsiteX48" fmla="*/ 100443 w 310882"/>
                  <a:gd name="connsiteY48" fmla="*/ 106128 h 294799"/>
                  <a:gd name="connsiteX49" fmla="*/ 104665 w 310882"/>
                  <a:gd name="connsiteY49" fmla="*/ 126937 h 294799"/>
                  <a:gd name="connsiteX50" fmla="*/ 109583 w 310882"/>
                  <a:gd name="connsiteY50" fmla="*/ 125438 h 294799"/>
                  <a:gd name="connsiteX51" fmla="*/ 120899 w 310882"/>
                  <a:gd name="connsiteY51" fmla="*/ 124833 h 294799"/>
                  <a:gd name="connsiteX52" fmla="*/ 128641 w 310882"/>
                  <a:gd name="connsiteY52" fmla="*/ 135116 h 294799"/>
                  <a:gd name="connsiteX53" fmla="*/ 114348 w 310882"/>
                  <a:gd name="connsiteY53" fmla="*/ 149632 h 294799"/>
                  <a:gd name="connsiteX54" fmla="*/ 66703 w 310882"/>
                  <a:gd name="connsiteY54" fmla="*/ 164149 h 294799"/>
                  <a:gd name="connsiteX55" fmla="*/ 66703 w 310882"/>
                  <a:gd name="connsiteY55" fmla="*/ 280282 h 294799"/>
                  <a:gd name="connsiteX56" fmla="*/ 57174 w 310882"/>
                  <a:gd name="connsiteY56" fmla="*/ 294799 h 294799"/>
                  <a:gd name="connsiteX57" fmla="*/ 42881 w 310882"/>
                  <a:gd name="connsiteY57" fmla="*/ 280282 h 294799"/>
                  <a:gd name="connsiteX58" fmla="*/ 28587 w 310882"/>
                  <a:gd name="connsiteY58" fmla="*/ 294799 h 294799"/>
                  <a:gd name="connsiteX59" fmla="*/ 19058 w 310882"/>
                  <a:gd name="connsiteY59" fmla="*/ 280282 h 294799"/>
                  <a:gd name="connsiteX60" fmla="*/ 19058 w 310882"/>
                  <a:gd name="connsiteY60" fmla="*/ 217377 h 294799"/>
                  <a:gd name="connsiteX61" fmla="*/ 19058 w 310882"/>
                  <a:gd name="connsiteY61" fmla="*/ 212538 h 294799"/>
                  <a:gd name="connsiteX62" fmla="*/ 0 w 310882"/>
                  <a:gd name="connsiteY62" fmla="*/ 193182 h 294799"/>
                  <a:gd name="connsiteX63" fmla="*/ 0 w 310882"/>
                  <a:gd name="connsiteY63" fmla="*/ 154471 h 294799"/>
                  <a:gd name="connsiteX64" fmla="*/ 19058 w 310882"/>
                  <a:gd name="connsiteY64" fmla="*/ 139955 h 294799"/>
                  <a:gd name="connsiteX65" fmla="*/ 23823 w 310882"/>
                  <a:gd name="connsiteY65" fmla="*/ 139955 h 294799"/>
                  <a:gd name="connsiteX66" fmla="*/ 42881 w 310882"/>
                  <a:gd name="connsiteY66" fmla="*/ 154471 h 294799"/>
                  <a:gd name="connsiteX67" fmla="*/ 57174 w 310882"/>
                  <a:gd name="connsiteY67" fmla="*/ 139955 h 294799"/>
                  <a:gd name="connsiteX68" fmla="*/ 61939 w 310882"/>
                  <a:gd name="connsiteY68" fmla="*/ 139955 h 294799"/>
                  <a:gd name="connsiteX69" fmla="*/ 82039 w 310882"/>
                  <a:gd name="connsiteY69" fmla="*/ 133830 h 294799"/>
                  <a:gd name="connsiteX70" fmla="*/ 90033 w 310882"/>
                  <a:gd name="connsiteY70" fmla="*/ 131395 h 294799"/>
                  <a:gd name="connsiteX71" fmla="*/ 85761 w 310882"/>
                  <a:gd name="connsiteY71" fmla="*/ 106128 h 294799"/>
                  <a:gd name="connsiteX72" fmla="*/ 198322 w 310882"/>
                  <a:gd name="connsiteY72" fmla="*/ 0 h 2947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310882" h="294799">
                    <a:moveTo>
                      <a:pt x="168840" y="192960"/>
                    </a:moveTo>
                    <a:cubicBezTo>
                      <a:pt x="168840" y="192960"/>
                      <a:pt x="168840" y="192960"/>
                      <a:pt x="227800" y="192960"/>
                    </a:cubicBezTo>
                    <a:cubicBezTo>
                      <a:pt x="217974" y="192960"/>
                      <a:pt x="208147" y="198320"/>
                      <a:pt x="193407" y="198320"/>
                    </a:cubicBezTo>
                    <a:cubicBezTo>
                      <a:pt x="188494" y="192960"/>
                      <a:pt x="178667" y="192960"/>
                      <a:pt x="168840" y="192960"/>
                    </a:cubicBezTo>
                    <a:close/>
                    <a:moveTo>
                      <a:pt x="144721" y="179560"/>
                    </a:moveTo>
                    <a:cubicBezTo>
                      <a:pt x="144721" y="179560"/>
                      <a:pt x="144721" y="179560"/>
                      <a:pt x="251922" y="179560"/>
                    </a:cubicBezTo>
                    <a:cubicBezTo>
                      <a:pt x="247049" y="179560"/>
                      <a:pt x="247049" y="184920"/>
                      <a:pt x="242177" y="184920"/>
                    </a:cubicBezTo>
                    <a:cubicBezTo>
                      <a:pt x="242177" y="184920"/>
                      <a:pt x="242177" y="184920"/>
                      <a:pt x="154467" y="184920"/>
                    </a:cubicBezTo>
                    <a:cubicBezTo>
                      <a:pt x="149594" y="184920"/>
                      <a:pt x="149594" y="179560"/>
                      <a:pt x="144721" y="179560"/>
                    </a:cubicBezTo>
                    <a:close/>
                    <a:moveTo>
                      <a:pt x="134001" y="163480"/>
                    </a:moveTo>
                    <a:cubicBezTo>
                      <a:pt x="134001" y="163480"/>
                      <a:pt x="134001" y="163480"/>
                      <a:pt x="259963" y="163480"/>
                    </a:cubicBezTo>
                    <a:cubicBezTo>
                      <a:pt x="259963" y="168840"/>
                      <a:pt x="259963" y="168840"/>
                      <a:pt x="255119" y="174200"/>
                    </a:cubicBezTo>
                    <a:cubicBezTo>
                      <a:pt x="255119" y="174200"/>
                      <a:pt x="255119" y="174200"/>
                      <a:pt x="138846" y="174200"/>
                    </a:cubicBezTo>
                    <a:cubicBezTo>
                      <a:pt x="134001" y="168840"/>
                      <a:pt x="134001" y="168840"/>
                      <a:pt x="134001" y="163480"/>
                    </a:cubicBezTo>
                    <a:close/>
                    <a:moveTo>
                      <a:pt x="149089" y="155440"/>
                    </a:moveTo>
                    <a:cubicBezTo>
                      <a:pt x="149089" y="155440"/>
                      <a:pt x="149089" y="155440"/>
                      <a:pt x="270683" y="155440"/>
                    </a:cubicBezTo>
                    <a:cubicBezTo>
                      <a:pt x="270683" y="155440"/>
                      <a:pt x="270683" y="158119"/>
                      <a:pt x="270683" y="158119"/>
                    </a:cubicBezTo>
                    <a:cubicBezTo>
                      <a:pt x="270683" y="158119"/>
                      <a:pt x="270683" y="158119"/>
                      <a:pt x="139361" y="158119"/>
                    </a:cubicBezTo>
                    <a:close/>
                    <a:moveTo>
                      <a:pt x="165131" y="139360"/>
                    </a:moveTo>
                    <a:cubicBezTo>
                      <a:pt x="165131" y="139360"/>
                      <a:pt x="165131" y="139360"/>
                      <a:pt x="281403" y="139360"/>
                    </a:cubicBezTo>
                    <a:cubicBezTo>
                      <a:pt x="281403" y="144720"/>
                      <a:pt x="276559" y="144720"/>
                      <a:pt x="276559" y="144720"/>
                    </a:cubicBezTo>
                    <a:cubicBezTo>
                      <a:pt x="276559" y="144720"/>
                      <a:pt x="276559" y="144720"/>
                      <a:pt x="155441" y="144720"/>
                    </a:cubicBezTo>
                    <a:close/>
                    <a:moveTo>
                      <a:pt x="178667" y="131319"/>
                    </a:moveTo>
                    <a:cubicBezTo>
                      <a:pt x="178667" y="131319"/>
                      <a:pt x="178667" y="131319"/>
                      <a:pt x="286761" y="131319"/>
                    </a:cubicBezTo>
                    <a:cubicBezTo>
                      <a:pt x="286761" y="131319"/>
                      <a:pt x="281848" y="133998"/>
                      <a:pt x="281848" y="133998"/>
                    </a:cubicBezTo>
                    <a:cubicBezTo>
                      <a:pt x="281848" y="133998"/>
                      <a:pt x="281848" y="133998"/>
                      <a:pt x="168840" y="133998"/>
                    </a:cubicBezTo>
                    <a:close/>
                    <a:moveTo>
                      <a:pt x="192196" y="115239"/>
                    </a:moveTo>
                    <a:cubicBezTo>
                      <a:pt x="192196" y="115239"/>
                      <a:pt x="192196" y="115239"/>
                      <a:pt x="286763" y="115239"/>
                    </a:cubicBezTo>
                    <a:cubicBezTo>
                      <a:pt x="286763" y="120599"/>
                      <a:pt x="286763" y="120599"/>
                      <a:pt x="286763" y="120599"/>
                    </a:cubicBezTo>
                    <a:cubicBezTo>
                      <a:pt x="286763" y="120599"/>
                      <a:pt x="286763" y="120599"/>
                      <a:pt x="182241" y="120599"/>
                    </a:cubicBezTo>
                    <a:close/>
                    <a:moveTo>
                      <a:pt x="40199" y="85760"/>
                    </a:moveTo>
                    <a:cubicBezTo>
                      <a:pt x="52040" y="85760"/>
                      <a:pt x="61639" y="95959"/>
                      <a:pt x="61639" y="108540"/>
                    </a:cubicBezTo>
                    <a:cubicBezTo>
                      <a:pt x="61639" y="121121"/>
                      <a:pt x="52040" y="131320"/>
                      <a:pt x="40199" y="131320"/>
                    </a:cubicBezTo>
                    <a:cubicBezTo>
                      <a:pt x="28358" y="131320"/>
                      <a:pt x="18759" y="121121"/>
                      <a:pt x="18759" y="108540"/>
                    </a:cubicBezTo>
                    <a:cubicBezTo>
                      <a:pt x="18759" y="95959"/>
                      <a:pt x="28358" y="85760"/>
                      <a:pt x="40199" y="85760"/>
                    </a:cubicBezTo>
                    <a:close/>
                    <a:moveTo>
                      <a:pt x="198321" y="18759"/>
                    </a:moveTo>
                    <a:cubicBezTo>
                      <a:pt x="247455" y="18759"/>
                      <a:pt x="286762" y="57125"/>
                      <a:pt x="286762" y="105083"/>
                    </a:cubicBezTo>
                    <a:cubicBezTo>
                      <a:pt x="286762" y="105083"/>
                      <a:pt x="286762" y="109879"/>
                      <a:pt x="286762" y="109879"/>
                    </a:cubicBezTo>
                    <a:cubicBezTo>
                      <a:pt x="286762" y="109879"/>
                      <a:pt x="286762" y="109879"/>
                      <a:pt x="198321" y="109879"/>
                    </a:cubicBezTo>
                    <a:cubicBezTo>
                      <a:pt x="198321" y="109879"/>
                      <a:pt x="198321" y="109879"/>
                      <a:pt x="198321" y="18759"/>
                    </a:cubicBezTo>
                    <a:close/>
                    <a:moveTo>
                      <a:pt x="198322" y="0"/>
                    </a:moveTo>
                    <a:cubicBezTo>
                      <a:pt x="261943" y="0"/>
                      <a:pt x="310882" y="48240"/>
                      <a:pt x="310882" y="106128"/>
                    </a:cubicBezTo>
                    <a:cubicBezTo>
                      <a:pt x="310882" y="168840"/>
                      <a:pt x="261943" y="217080"/>
                      <a:pt x="198322" y="217080"/>
                    </a:cubicBezTo>
                    <a:cubicBezTo>
                      <a:pt x="159170" y="217080"/>
                      <a:pt x="124913" y="197784"/>
                      <a:pt x="105337" y="168840"/>
                    </a:cubicBezTo>
                    <a:cubicBezTo>
                      <a:pt x="105337" y="168840"/>
                      <a:pt x="105337" y="168840"/>
                      <a:pt x="120019" y="164016"/>
                    </a:cubicBezTo>
                    <a:cubicBezTo>
                      <a:pt x="139595" y="188136"/>
                      <a:pt x="168958" y="202608"/>
                      <a:pt x="198322" y="202608"/>
                    </a:cubicBezTo>
                    <a:cubicBezTo>
                      <a:pt x="252155" y="202608"/>
                      <a:pt x="296200" y="159192"/>
                      <a:pt x="296200" y="106128"/>
                    </a:cubicBezTo>
                    <a:cubicBezTo>
                      <a:pt x="296200" y="57888"/>
                      <a:pt x="252155" y="14472"/>
                      <a:pt x="198322" y="14472"/>
                    </a:cubicBezTo>
                    <a:cubicBezTo>
                      <a:pt x="144488" y="14472"/>
                      <a:pt x="100443" y="57888"/>
                      <a:pt x="100443" y="106128"/>
                    </a:cubicBezTo>
                    <a:lnTo>
                      <a:pt x="104665" y="126937"/>
                    </a:lnTo>
                    <a:lnTo>
                      <a:pt x="109583" y="125438"/>
                    </a:lnTo>
                    <a:cubicBezTo>
                      <a:pt x="114348" y="123019"/>
                      <a:pt x="117921" y="123019"/>
                      <a:pt x="120899" y="124833"/>
                    </a:cubicBezTo>
                    <a:cubicBezTo>
                      <a:pt x="123877" y="126648"/>
                      <a:pt x="126259" y="130277"/>
                      <a:pt x="128641" y="135116"/>
                    </a:cubicBezTo>
                    <a:cubicBezTo>
                      <a:pt x="128641" y="139955"/>
                      <a:pt x="123877" y="149632"/>
                      <a:pt x="114348" y="149632"/>
                    </a:cubicBezTo>
                    <a:cubicBezTo>
                      <a:pt x="114348" y="149632"/>
                      <a:pt x="114348" y="149632"/>
                      <a:pt x="66703" y="164149"/>
                    </a:cubicBezTo>
                    <a:cubicBezTo>
                      <a:pt x="66703" y="164149"/>
                      <a:pt x="66703" y="164149"/>
                      <a:pt x="66703" y="280282"/>
                    </a:cubicBezTo>
                    <a:cubicBezTo>
                      <a:pt x="66703" y="289960"/>
                      <a:pt x="61939" y="294799"/>
                      <a:pt x="57174" y="294799"/>
                    </a:cubicBezTo>
                    <a:cubicBezTo>
                      <a:pt x="47645" y="294799"/>
                      <a:pt x="42881" y="289960"/>
                      <a:pt x="42881" y="280282"/>
                    </a:cubicBezTo>
                    <a:cubicBezTo>
                      <a:pt x="42881" y="289960"/>
                      <a:pt x="38116" y="294799"/>
                      <a:pt x="28587" y="294799"/>
                    </a:cubicBezTo>
                    <a:cubicBezTo>
                      <a:pt x="23823" y="294799"/>
                      <a:pt x="19058" y="289960"/>
                      <a:pt x="19058" y="280282"/>
                    </a:cubicBezTo>
                    <a:cubicBezTo>
                      <a:pt x="19058" y="280282"/>
                      <a:pt x="19058" y="280282"/>
                      <a:pt x="19058" y="217377"/>
                    </a:cubicBezTo>
                    <a:cubicBezTo>
                      <a:pt x="19058" y="217377"/>
                      <a:pt x="19058" y="212538"/>
                      <a:pt x="19058" y="212538"/>
                    </a:cubicBezTo>
                    <a:cubicBezTo>
                      <a:pt x="9529" y="212538"/>
                      <a:pt x="0" y="202860"/>
                      <a:pt x="0" y="193182"/>
                    </a:cubicBezTo>
                    <a:cubicBezTo>
                      <a:pt x="0" y="193182"/>
                      <a:pt x="0" y="193182"/>
                      <a:pt x="0" y="154471"/>
                    </a:cubicBezTo>
                    <a:cubicBezTo>
                      <a:pt x="0" y="144794"/>
                      <a:pt x="9529" y="139955"/>
                      <a:pt x="19058" y="139955"/>
                    </a:cubicBezTo>
                    <a:cubicBezTo>
                      <a:pt x="19058" y="139955"/>
                      <a:pt x="19058" y="139955"/>
                      <a:pt x="23823" y="139955"/>
                    </a:cubicBezTo>
                    <a:cubicBezTo>
                      <a:pt x="23823" y="139955"/>
                      <a:pt x="23823" y="139955"/>
                      <a:pt x="42881" y="154471"/>
                    </a:cubicBezTo>
                    <a:cubicBezTo>
                      <a:pt x="42881" y="154471"/>
                      <a:pt x="42881" y="154471"/>
                      <a:pt x="57174" y="139955"/>
                    </a:cubicBezTo>
                    <a:cubicBezTo>
                      <a:pt x="57174" y="139955"/>
                      <a:pt x="57174" y="139955"/>
                      <a:pt x="61939" y="139955"/>
                    </a:cubicBezTo>
                    <a:cubicBezTo>
                      <a:pt x="61939" y="139955"/>
                      <a:pt x="61939" y="139955"/>
                      <a:pt x="82039" y="133830"/>
                    </a:cubicBezTo>
                    <a:lnTo>
                      <a:pt x="90033" y="131395"/>
                    </a:lnTo>
                    <a:lnTo>
                      <a:pt x="85761" y="106128"/>
                    </a:lnTo>
                    <a:cubicBezTo>
                      <a:pt x="85761" y="48240"/>
                      <a:pt x="139595" y="0"/>
                      <a:pt x="1983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sz="1000">
                  <a:ea typeface="微软雅黑"/>
                </a:endParaRPr>
              </a:p>
            </p:txBody>
          </p:sp>
          <p:grpSp>
            <p:nvGrpSpPr>
              <p:cNvPr id="20" name="îṧḷíde"/>
              <p:cNvGrpSpPr/>
              <p:nvPr>
                <p:custDataLst>
                  <p:tags r:id="rId19"/>
                </p:custDataLst>
              </p:nvPr>
            </p:nvGrpSpPr>
            <p:grpSpPr>
              <a:xfrm>
                <a:off x="673100" y="2807363"/>
                <a:ext cx="3607911" cy="1759879"/>
                <a:chOff x="673100" y="2683341"/>
                <a:chExt cx="3607911" cy="1759879"/>
              </a:xfrm>
            </p:grpSpPr>
            <p:sp>
              <p:nvSpPr>
                <p:cNvPr id="24" name="i$ļïḓè"/>
                <p:cNvSpPr txBox="1"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367310" y="3815206"/>
                  <a:ext cx="2913701" cy="5393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400" b="1" smtClean="0">
                      <a:ea typeface="微软雅黑"/>
                    </a:rPr>
                    <a:t>数据传输</a:t>
                  </a:r>
                </a:p>
              </p:txBody>
            </p:sp>
            <p:cxnSp>
              <p:nvCxnSpPr>
                <p:cNvPr id="25" name="直接连接符 24"/>
                <p:cNvCxnSpPr/>
                <p:nvPr>
                  <p:custDataLst>
                    <p:tags r:id="rId21"/>
                  </p:custDataLst>
                </p:nvPr>
              </p:nvCxnSpPr>
              <p:spPr>
                <a:xfrm>
                  <a:off x="673100" y="2683341"/>
                  <a:ext cx="3314700" cy="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>
                  <p:custDataLst>
                    <p:tags r:id="rId22"/>
                  </p:custDataLst>
                </p:nvPr>
              </p:nvCxnSpPr>
              <p:spPr>
                <a:xfrm>
                  <a:off x="673100" y="4443220"/>
                  <a:ext cx="3314700" cy="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îśļíḓé"/>
              <p:cNvSpPr txBox="1"/>
              <p:nvPr>
                <p:custDataLst>
                  <p:tags r:id="rId23"/>
                </p:custDataLst>
              </p:nvPr>
            </p:nvSpPr>
            <p:spPr bwMode="auto">
              <a:xfrm>
                <a:off x="8188270" y="2435108"/>
                <a:ext cx="3149077" cy="5393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smtClean="0">
                    <a:ea typeface="微软雅黑"/>
                  </a:rPr>
                  <a:t>数据存储</a:t>
                </a:r>
                <a:endParaRPr lang="zh-CN" sz="2400" b="1" smtClean="0">
                  <a:ea typeface="微软雅黑"/>
                </a:endParaRPr>
              </a:p>
            </p:txBody>
          </p:sp>
          <p:sp>
            <p:nvSpPr>
              <p:cNvPr id="22" name="îśļîďe"/>
              <p:cNvSpPr txBox="1"/>
              <p:nvPr>
                <p:custDataLst>
                  <p:tags r:id="rId24"/>
                </p:custDataLst>
              </p:nvPr>
            </p:nvSpPr>
            <p:spPr bwMode="auto">
              <a:xfrm>
                <a:off x="874455" y="2178125"/>
                <a:ext cx="2913701" cy="539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smtClean="0">
                    <a:ea typeface="微软雅黑"/>
                  </a:rPr>
                  <a:t>数据采集</a:t>
                </a:r>
                <a:endParaRPr lang="zh-CN" altLang="en-US" sz="2400" b="1">
                  <a:ea typeface="微软雅黑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8022646" y="3048295"/>
                <a:ext cx="33147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îśļíḓé"/>
            <p:cNvSpPr txBox="1"/>
            <p:nvPr>
              <p:custDataLst>
                <p:tags r:id="rId26"/>
              </p:custDataLst>
            </p:nvPr>
          </p:nvSpPr>
          <p:spPr bwMode="auto">
            <a:xfrm>
              <a:off x="7608168" y="3315385"/>
              <a:ext cx="2771626" cy="4380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smtClean="0">
                  <a:ea typeface="微软雅黑"/>
                </a:rPr>
                <a:t>数据呈现</a:t>
              </a:r>
              <a:endParaRPr lang="zh-CN" sz="2400" b="1" smtClean="0">
                <a:ea typeface="微软雅黑"/>
              </a:endParaRPr>
            </a:p>
          </p:txBody>
        </p:sp>
        <p:cxnSp>
          <p:nvCxnSpPr>
            <p:cNvPr id="28" name="直接连接符 27"/>
            <p:cNvCxnSpPr/>
            <p:nvPr>
              <p:custDataLst>
                <p:tags r:id="rId27"/>
              </p:custDataLst>
            </p:nvPr>
          </p:nvCxnSpPr>
          <p:spPr>
            <a:xfrm>
              <a:off x="6666783" y="3913157"/>
              <a:ext cx="291739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0918953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sz="2500">
                <a:sym typeface="+mn-ea"/>
              </a:rPr>
              <a:t>知识讲解</a:t>
            </a:r>
            <a:endParaRPr lang="zh-CN" altLang="en-US" sz="250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95325" y="1196975"/>
            <a:ext cx="103803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/>
              <a:t>①通过分析学生回答，在归纳总结学生回答的基础上，以PPT等多媒体投影或板书形式介绍搭建完整信息系统的一般步骤。</a:t>
            </a:r>
          </a:p>
          <a:p>
            <a:endParaRPr lang="zh-CN" altLang="en-US"/>
          </a:p>
          <a:p>
            <a:r>
              <a:rPr lang="zh-CN" altLang="en-US"/>
              <a:t>步骤一：智能终端传入数据。</a:t>
            </a:r>
          </a:p>
          <a:p>
            <a:endParaRPr lang="zh-CN" altLang="en-US"/>
          </a:p>
          <a:p>
            <a:r>
              <a:rPr lang="zh-CN" altLang="en-US"/>
              <a:t>步骤二：本地计算机进行转播及反馈。</a:t>
            </a:r>
          </a:p>
          <a:p>
            <a:endParaRPr lang="zh-CN" altLang="en-US"/>
          </a:p>
          <a:p>
            <a:r>
              <a:rPr lang="zh-CN" altLang="en-US"/>
              <a:t>步骤三：服务器对数据进行处理以及反馈。</a:t>
            </a:r>
          </a:p>
          <a:p>
            <a:endParaRPr lang="zh-CN" altLang="en-US"/>
          </a:p>
          <a:p>
            <a:r>
              <a:rPr lang="zh-CN" altLang="en-US"/>
              <a:t>步骤四：存储至数据库。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31765" y="3141345"/>
            <a:ext cx="5638800" cy="330517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500" smtClean="0"/>
              <a:t>系统测试</a:t>
            </a:r>
            <a:r>
              <a:rPr lang="en-US" altLang="zh-CN" sz="2500" smtClean="0"/>
              <a:t> p140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20664" y="1196752"/>
            <a:ext cx="956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系统测试目的</a:t>
            </a:r>
            <a:r>
              <a:rPr lang="zh-CN" altLang="en-US" sz="2400"/>
              <a:t>是把测试结果与系统的需求相比较，发现所开发的系统与用户需求不符或矛盾的地方，及时加以修正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 smtClean="0"/>
              <a:t>信息系统</a:t>
            </a:r>
            <a:r>
              <a:rPr lang="zh-CN" altLang="en-US" sz="2400"/>
              <a:t>测试包括</a:t>
            </a:r>
            <a:r>
              <a:rPr lang="zh-CN" altLang="en-US" sz="2400">
                <a:solidFill>
                  <a:srgbClr val="FF0000"/>
                </a:solidFill>
              </a:rPr>
              <a:t>软件测试，硬件测试和网络测试</a:t>
            </a:r>
          </a:p>
        </p:txBody>
      </p:sp>
      <p:graphicFrame>
        <p:nvGraphicFramePr>
          <p:cNvPr id="2" name="图示 1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38538126"/>
              </p:ext>
            </p:extLst>
          </p:nvPr>
        </p:nvGraphicFramePr>
        <p:xfrm>
          <a:off x="1566144" y="2564904"/>
          <a:ext cx="7272808" cy="4122523"/>
        </p:xfrm>
        <a:graphic>
          <a:graphicData uri="http://schemas.openxmlformats.org/drawingml/2006/diagram">
            <dgm:relIds xmlns:dgm="http://schemas.openxmlformats.org/drawingml/2006/diagram" r:dm="rId7" r:lo="rId8" r:qs="rId9" r:cs="rId10"/>
          </a:graphicData>
        </a:graphic>
      </p:graphicFrame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500" smtClean="0"/>
              <a:t>系统测试</a:t>
            </a:r>
            <a:r>
              <a:rPr lang="en-US" altLang="zh-CN" sz="2500" smtClean="0"/>
              <a:t> p140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20664" y="1196752"/>
            <a:ext cx="9563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硬件测试：</a:t>
            </a:r>
            <a:r>
              <a:rPr lang="zh-CN" altLang="en-US" sz="2400" smtClean="0"/>
              <a:t>主要测试系统硬件的配置，如外观的检查和硬件的运行等</a:t>
            </a:r>
            <a:endParaRPr lang="zh-CN" altLang="en-US" sz="2400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573064" y="2420888"/>
            <a:ext cx="9563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网络测试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400" smtClean="0"/>
              <a:t>主要有</a:t>
            </a:r>
            <a:r>
              <a:rPr lang="zh-CN" altLang="en-US" sz="2400"/>
              <a:t>配置检测，外观检查，运行测试，网络连通测试等</a:t>
            </a:r>
          </a:p>
        </p:txBody>
      </p:sp>
    </p:spTree>
    <p:extLst>
      <p:ext uri="{BB962C8B-B14F-4D97-AF65-F5344CB8AC3E}">
        <p14:creationId xmlns:p14="http://schemas.microsoft.com/office/powerpoint/2010/main" val="1538684977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500" smtClean="0"/>
              <a:t>文档编写</a:t>
            </a:r>
            <a:r>
              <a:rPr lang="en-US" altLang="zh-CN" sz="2500" smtClean="0"/>
              <a:t> p142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20664" y="1196752"/>
            <a:ext cx="9563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/>
              <a:t>1.</a:t>
            </a:r>
            <a:r>
              <a:rPr lang="zh-CN" altLang="en-US" sz="2800" smtClean="0"/>
              <a:t>系统文档的分类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按信息系统的阶段不同</a:t>
            </a:r>
            <a:endParaRPr lang="zh-CN" altLang="en-US" sz="2800"/>
          </a:p>
        </p:txBody>
      </p:sp>
      <p:graphicFrame>
        <p:nvGraphicFramePr>
          <p:cNvPr id="6" name="图示 5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1069393"/>
              </p:ext>
            </p:extLst>
          </p:nvPr>
        </p:nvGraphicFramePr>
        <p:xfrm>
          <a:off x="2639616" y="1858471"/>
          <a:ext cx="7056784" cy="4440172"/>
        </p:xfrm>
        <a:graphic>
          <a:graphicData uri="http://schemas.openxmlformats.org/drawingml/2006/diagram">
            <dgm:relIds xmlns:dgm="http://schemas.openxmlformats.org/drawingml/2006/diagram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660372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560"/>
</p:tagLst>
</file>

<file path=ppt/tags/tag10.xml><?xml version="1.0" encoding="utf-8"?>
<p:tagLst xmlns:p="http://schemas.openxmlformats.org/presentationml/2006/main">
  <p:tag name="AS_UNIQUEID" val="22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0.xml><?xml version="1.0" encoding="utf-8"?>
<p:tagLst xmlns:p="http://schemas.openxmlformats.org/presentationml/2006/main">
  <p:tag name="AS_UNIQUEID" val="31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01.xml><?xml version="1.0" encoding="utf-8"?>
<p:tagLst xmlns:p="http://schemas.openxmlformats.org/presentationml/2006/main">
  <p:tag name="AS_UNIQUEID" val="31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02.xml><?xml version="1.0" encoding="utf-8"?>
<p:tagLst xmlns:p="http://schemas.openxmlformats.org/presentationml/2006/main">
  <p:tag name="AS_UNIQUEID" val="31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03.xml><?xml version="1.0" encoding="utf-8"?>
<p:tagLst xmlns:p="http://schemas.openxmlformats.org/presentationml/2006/main">
  <p:tag name="AS_UNIQUEID" val="568"/>
</p:tagLst>
</file>

<file path=ppt/tags/tag104.xml><?xml version="1.0" encoding="utf-8"?>
<p:tagLst xmlns:p="http://schemas.openxmlformats.org/presentationml/2006/main">
  <p:tag name="AS_UNIQUEID" val="318"/>
</p:tagLst>
</file>

<file path=ppt/tags/tag105.xml><?xml version="1.0" encoding="utf-8"?>
<p:tagLst xmlns:p="http://schemas.openxmlformats.org/presentationml/2006/main">
  <p:tag name="AS_UNIQUEID" val="319"/>
</p:tagLst>
</file>

<file path=ppt/tags/tag106.xml><?xml version="1.0" encoding="utf-8"?>
<p:tagLst xmlns:p="http://schemas.openxmlformats.org/presentationml/2006/main">
  <p:tag name="AS_UNIQUEID" val="32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07.xml><?xml version="1.0" encoding="utf-8"?>
<p:tagLst xmlns:p="http://schemas.openxmlformats.org/presentationml/2006/main">
  <p:tag name="AS_UNIQUEID" val="32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08.xml><?xml version="1.0" encoding="utf-8"?>
<p:tagLst xmlns:p="http://schemas.openxmlformats.org/presentationml/2006/main">
  <p:tag name="AS_UNIQUEID" val="32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09.xml><?xml version="1.0" encoding="utf-8"?>
<p:tagLst xmlns:p="http://schemas.openxmlformats.org/presentationml/2006/main">
  <p:tag name="AS_UNIQUEID" val="569"/>
</p:tagLst>
</file>

<file path=ppt/tags/tag11.xml><?xml version="1.0" encoding="utf-8"?>
<p:tagLst xmlns:p="http://schemas.openxmlformats.org/presentationml/2006/main">
  <p:tag name="AS_UNIQUEID" val="22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10.xml><?xml version="1.0" encoding="utf-8"?>
<p:tagLst xmlns:p="http://schemas.openxmlformats.org/presentationml/2006/main">
  <p:tag name="AS_UNIQUEID" val="324"/>
</p:tagLst>
</file>

<file path=ppt/tags/tag111.xml><?xml version="1.0" encoding="utf-8"?>
<p:tagLst xmlns:p="http://schemas.openxmlformats.org/presentationml/2006/main">
  <p:tag name="AS_UNIQUEID" val="32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12.xml><?xml version="1.0" encoding="utf-8"?>
<p:tagLst xmlns:p="http://schemas.openxmlformats.org/presentationml/2006/main">
  <p:tag name="AS_UNIQUEID" val="32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13.xml><?xml version="1.0" encoding="utf-8"?>
<p:tagLst xmlns:p="http://schemas.openxmlformats.org/presentationml/2006/main">
  <p:tag name="AS_UNIQUEID" val="32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14.xml><?xml version="1.0" encoding="utf-8"?>
<p:tagLst xmlns:p="http://schemas.openxmlformats.org/presentationml/2006/main">
  <p:tag name="AS_UNIQUEID" val="570"/>
</p:tagLst>
</file>

<file path=ppt/tags/tag115.xml><?xml version="1.0" encoding="utf-8"?>
<p:tagLst xmlns:p="http://schemas.openxmlformats.org/presentationml/2006/main">
  <p:tag name="AS_UNIQUEID" val="329"/>
</p:tagLst>
</file>

<file path=ppt/tags/tag116.xml><?xml version="1.0" encoding="utf-8"?>
<p:tagLst xmlns:p="http://schemas.openxmlformats.org/presentationml/2006/main">
  <p:tag name="AS_UNIQUEID" val="33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17.xml><?xml version="1.0" encoding="utf-8"?>
<p:tagLst xmlns:p="http://schemas.openxmlformats.org/presentationml/2006/main">
  <p:tag name="AS_UNIQUEID" val="33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18.xml><?xml version="1.0" encoding="utf-8"?>
<p:tagLst xmlns:p="http://schemas.openxmlformats.org/presentationml/2006/main">
  <p:tag name="AS_UNIQUEID" val="33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19.xml><?xml version="1.0" encoding="utf-8"?>
<p:tagLst xmlns:p="http://schemas.openxmlformats.org/presentationml/2006/main">
  <p:tag name="AS_UNIQUEID" val="33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.xml><?xml version="1.0" encoding="utf-8"?>
<p:tagLst xmlns:p="http://schemas.openxmlformats.org/presentationml/2006/main">
  <p:tag name="AS_UNIQUEID" val="22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20.xml><?xml version="1.0" encoding="utf-8"?>
<p:tagLst xmlns:p="http://schemas.openxmlformats.org/presentationml/2006/main">
  <p:tag name="AS_UNIQUEID" val="33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1.xml><?xml version="1.0" encoding="utf-8"?>
<p:tagLst xmlns:p="http://schemas.openxmlformats.org/presentationml/2006/main">
  <p:tag name="AS_UNIQUEID" val="33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2.xml><?xml version="1.0" encoding="utf-8"?>
<p:tagLst xmlns:p="http://schemas.openxmlformats.org/presentationml/2006/main">
  <p:tag name="AS_UNIQUEID" val="33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3.xml><?xml version="1.0" encoding="utf-8"?>
<p:tagLst xmlns:p="http://schemas.openxmlformats.org/presentationml/2006/main">
  <p:tag name="AS_UNIQUEID" val="33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4.xml><?xml version="1.0" encoding="utf-8"?>
<p:tagLst xmlns:p="http://schemas.openxmlformats.org/presentationml/2006/main">
  <p:tag name="AS_UNIQUEID" val="33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5.xml><?xml version="1.0" encoding="utf-8"?>
<p:tagLst xmlns:p="http://schemas.openxmlformats.org/presentationml/2006/main">
  <p:tag name="AS_UNIQUEID" val="33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6.xml><?xml version="1.0" encoding="utf-8"?>
<p:tagLst xmlns:p="http://schemas.openxmlformats.org/presentationml/2006/main">
  <p:tag name="AS_UNIQUEID" val="34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7.xml><?xml version="1.0" encoding="utf-8"?>
<p:tagLst xmlns:p="http://schemas.openxmlformats.org/presentationml/2006/main">
  <p:tag name="AS_UNIQUEID" val="34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8.xml><?xml version="1.0" encoding="utf-8"?>
<p:tagLst xmlns:p="http://schemas.openxmlformats.org/presentationml/2006/main">
  <p:tag name="AS_UNIQUEID" val="34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9.xml><?xml version="1.0" encoding="utf-8"?>
<p:tagLst xmlns:p="http://schemas.openxmlformats.org/presentationml/2006/main">
  <p:tag name="AS_UNIQUEID" val="34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.xml><?xml version="1.0" encoding="utf-8"?>
<p:tagLst xmlns:p="http://schemas.openxmlformats.org/presentationml/2006/main">
  <p:tag name="AS_UNIQUEID" val="22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0.xml><?xml version="1.0" encoding="utf-8"?>
<p:tagLst xmlns:p="http://schemas.openxmlformats.org/presentationml/2006/main">
  <p:tag name="AS_UNIQUEID" val="344"/>
</p:tagLst>
</file>

<file path=ppt/tags/tag131.xml><?xml version="1.0" encoding="utf-8"?>
<p:tagLst xmlns:p="http://schemas.openxmlformats.org/presentationml/2006/main">
  <p:tag name="AS_UNIQUEID" val="345"/>
</p:tagLst>
</file>

<file path=ppt/tags/tag132.xml><?xml version="1.0" encoding="utf-8"?>
<p:tagLst xmlns:p="http://schemas.openxmlformats.org/presentationml/2006/main">
  <p:tag name="AS_UNIQUEID" val="34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3.xml><?xml version="1.0" encoding="utf-8"?>
<p:tagLst xmlns:p="http://schemas.openxmlformats.org/presentationml/2006/main">
  <p:tag name="AS_UNIQUEID" val="34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4.xml><?xml version="1.0" encoding="utf-8"?>
<p:tagLst xmlns:p="http://schemas.openxmlformats.org/presentationml/2006/main">
  <p:tag name="AS_UNIQUEID" val="34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5.xml><?xml version="1.0" encoding="utf-8"?>
<p:tagLst xmlns:p="http://schemas.openxmlformats.org/presentationml/2006/main">
  <p:tag name="AS_UNIQUEID" val="571"/>
</p:tagLst>
</file>

<file path=ppt/tags/tag136.xml><?xml version="1.0" encoding="utf-8"?>
<p:tagLst xmlns:p="http://schemas.openxmlformats.org/presentationml/2006/main">
  <p:tag name="AS_UNIQUEID" val="350"/>
</p:tagLst>
</file>

<file path=ppt/tags/tag137.xml><?xml version="1.0" encoding="utf-8"?>
<p:tagLst xmlns:p="http://schemas.openxmlformats.org/presentationml/2006/main">
  <p:tag name="AS_UNIQUEID" val="35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38.xml><?xml version="1.0" encoding="utf-8"?>
<p:tagLst xmlns:p="http://schemas.openxmlformats.org/presentationml/2006/main">
  <p:tag name="AS_UNIQUEID" val="35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39.xml><?xml version="1.0" encoding="utf-8"?>
<p:tagLst xmlns:p="http://schemas.openxmlformats.org/presentationml/2006/main">
  <p:tag name="AS_UNIQUEID" val="35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4.xml><?xml version="1.0" encoding="utf-8"?>
<p:tagLst xmlns:p="http://schemas.openxmlformats.org/presentationml/2006/main">
  <p:tag name="AS_UNIQUEID" val="22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40.xml><?xml version="1.0" encoding="utf-8"?>
<p:tagLst xmlns:p="http://schemas.openxmlformats.org/presentationml/2006/main">
  <p:tag name="AS_UNIQUEID" val="572"/>
</p:tagLst>
</file>

<file path=ppt/tags/tag141.xml><?xml version="1.0" encoding="utf-8"?>
<p:tagLst xmlns:p="http://schemas.openxmlformats.org/presentationml/2006/main">
  <p:tag name="AS_UNIQUEID" val="355"/>
</p:tagLst>
</file>

<file path=ppt/tags/tag142.xml><?xml version="1.0" encoding="utf-8"?>
<p:tagLst xmlns:p="http://schemas.openxmlformats.org/presentationml/2006/main">
  <p:tag name="AS_UNIQUEID" val="35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43.xml><?xml version="1.0" encoding="utf-8"?>
<p:tagLst xmlns:p="http://schemas.openxmlformats.org/presentationml/2006/main">
  <p:tag name="AS_UNIQUEID" val="35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44.xml><?xml version="1.0" encoding="utf-8"?>
<p:tagLst xmlns:p="http://schemas.openxmlformats.org/presentationml/2006/main">
  <p:tag name="AS_UNIQUEID" val="35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45.xml><?xml version="1.0" encoding="utf-8"?>
<p:tagLst xmlns:p="http://schemas.openxmlformats.org/presentationml/2006/main">
  <p:tag name="AS_UNIQUEID" val="573"/>
</p:tagLst>
</file>

<file path=ppt/tags/tag146.xml><?xml version="1.0" encoding="utf-8"?>
<p:tagLst xmlns:p="http://schemas.openxmlformats.org/presentationml/2006/main">
  <p:tag name="AS_UNIQUEID" val="360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47.xml><?xml version="1.0" encoding="utf-8"?>
<p:tagLst xmlns:p="http://schemas.openxmlformats.org/presentationml/2006/main">
  <p:tag name="AS_UNIQUEID" val="361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48.xml><?xml version="1.0" encoding="utf-8"?>
<p:tagLst xmlns:p="http://schemas.openxmlformats.org/presentationml/2006/main">
  <p:tag name="AS_UNIQUEID" val="36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49.xml><?xml version="1.0" encoding="utf-8"?>
<p:tagLst xmlns:p="http://schemas.openxmlformats.org/presentationml/2006/main">
  <p:tag name="AS_UNIQUEID" val="36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5.xml><?xml version="1.0" encoding="utf-8"?>
<p:tagLst xmlns:p="http://schemas.openxmlformats.org/presentationml/2006/main">
  <p:tag name="AS_UNIQUEID" val="22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50.xml><?xml version="1.0" encoding="utf-8"?>
<p:tagLst xmlns:p="http://schemas.openxmlformats.org/presentationml/2006/main">
  <p:tag name="AS_UNIQUEID" val="36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51.xml><?xml version="1.0" encoding="utf-8"?>
<p:tagLst xmlns:p="http://schemas.openxmlformats.org/presentationml/2006/main">
  <p:tag name="AS_UNIQUEID" val="365"/>
  <p:tag name="KSO_WM_BEAUTIFY_FLAG" val="#wm#"/>
  <p:tag name="KSO_WM_TAG_VERSION" val="1.0"/>
  <p:tag name="KSO_WM_TEMPLATE_CATEGORY" val="custom"/>
  <p:tag name="KSO_WM_TEMPLATE_INDEX" val="20202314"/>
  <p:tag name="KSO_WM_TEMPLATE_SUBCATEGORY" val="0"/>
  <p:tag name="KSO_WM_TEMPLATE_THUMBS_INDEX" val="1、5、6、8、9、10、13、14"/>
</p:tagLst>
</file>

<file path=ppt/tags/tag152.xml><?xml version="1.0" encoding="utf-8"?>
<p:tagLst xmlns:p="http://schemas.openxmlformats.org/presentationml/2006/main">
  <p:tag name="AS_UNIQUEID" val="574"/>
</p:tagLst>
</file>

<file path=ppt/tags/tag153.xml><?xml version="1.0" encoding="utf-8"?>
<p:tagLst xmlns:p="http://schemas.openxmlformats.org/presentationml/2006/main">
  <p:tag name="AS_UNIQUEID" val="367"/>
</p:tagLst>
</file>

<file path=ppt/tags/tag154.xml><?xml version="1.0" encoding="utf-8"?>
<p:tagLst xmlns:p="http://schemas.openxmlformats.org/presentationml/2006/main">
  <p:tag name="AS_UNIQUEID" val="368"/>
</p:tagLst>
</file>

<file path=ppt/tags/tag155.xml><?xml version="1.0" encoding="utf-8"?>
<p:tagLst xmlns:p="http://schemas.openxmlformats.org/presentationml/2006/main">
  <p:tag name="AS_UNIQUEID" val="369"/>
</p:tagLst>
</file>

<file path=ppt/tags/tag156.xml><?xml version="1.0" encoding="utf-8"?>
<p:tagLst xmlns:p="http://schemas.openxmlformats.org/presentationml/2006/main">
  <p:tag name="AS_UNIQUEID" val="370"/>
</p:tagLst>
</file>

<file path=ppt/tags/tag157.xml><?xml version="1.0" encoding="utf-8"?>
<p:tagLst xmlns:p="http://schemas.openxmlformats.org/presentationml/2006/main">
  <p:tag name="AS_UNIQUEID" val="371"/>
</p:tagLst>
</file>

<file path=ppt/tags/tag158.xml><?xml version="1.0" encoding="utf-8"?>
<p:tagLst xmlns:p="http://schemas.openxmlformats.org/presentationml/2006/main">
  <p:tag name="AS_UNIQUEID" val="372"/>
</p:tagLst>
</file>

<file path=ppt/tags/tag159.xml><?xml version="1.0" encoding="utf-8"?>
<p:tagLst xmlns:p="http://schemas.openxmlformats.org/presentationml/2006/main">
  <p:tag name="AS_UNIQUEID" val="575"/>
</p:tagLst>
</file>

<file path=ppt/tags/tag16.xml><?xml version="1.0" encoding="utf-8"?>
<p:tagLst xmlns:p="http://schemas.openxmlformats.org/presentationml/2006/main">
  <p:tag name="AS_UNIQUEID" val="22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60.xml><?xml version="1.0" encoding="utf-8"?>
<p:tagLst xmlns:p="http://schemas.openxmlformats.org/presentationml/2006/main">
  <p:tag name="AS_UNIQUEID" val="374"/>
</p:tagLst>
</file>

<file path=ppt/tags/tag161.xml><?xml version="1.0" encoding="utf-8"?>
<p:tagLst xmlns:p="http://schemas.openxmlformats.org/presentationml/2006/main">
  <p:tag name="AS_UNIQUEID" val="375"/>
</p:tagLst>
</file>

<file path=ppt/tags/tag162.xml><?xml version="1.0" encoding="utf-8"?>
<p:tagLst xmlns:p="http://schemas.openxmlformats.org/presentationml/2006/main">
  <p:tag name="AS_UNIQUEID" val="376"/>
</p:tagLst>
</file>

<file path=ppt/tags/tag163.xml><?xml version="1.0" encoding="utf-8"?>
<p:tagLst xmlns:p="http://schemas.openxmlformats.org/presentationml/2006/main">
  <p:tag name="AS_UNIQUEID" val="377"/>
</p:tagLst>
</file>

<file path=ppt/tags/tag164.xml><?xml version="1.0" encoding="utf-8"?>
<p:tagLst xmlns:p="http://schemas.openxmlformats.org/presentationml/2006/main">
  <p:tag name="AS_UNIQUEID" val="576"/>
</p:tagLst>
</file>

<file path=ppt/tags/tag165.xml><?xml version="1.0" encoding="utf-8"?>
<p:tagLst xmlns:p="http://schemas.openxmlformats.org/presentationml/2006/main">
  <p:tag name="AS_UNIQUEID" val="379"/>
</p:tagLst>
</file>

<file path=ppt/tags/tag166.xml><?xml version="1.0" encoding="utf-8"?>
<p:tagLst xmlns:p="http://schemas.openxmlformats.org/presentationml/2006/main">
  <p:tag name="AS_UNIQUEID" val="577"/>
</p:tagLst>
</file>

<file path=ppt/tags/tag167.xml><?xml version="1.0" encoding="utf-8"?>
<p:tagLst xmlns:p="http://schemas.openxmlformats.org/presentationml/2006/main">
  <p:tag name="AS_UNIQUEID" val="578"/>
</p:tagLst>
</file>

<file path=ppt/tags/tag168.xml><?xml version="1.0" encoding="utf-8"?>
<p:tagLst xmlns:p="http://schemas.openxmlformats.org/presentationml/2006/main">
  <p:tag name="AS_UNIQUEID" val="579"/>
</p:tagLst>
</file>

<file path=ppt/tags/tag169.xml><?xml version="1.0" encoding="utf-8"?>
<p:tagLst xmlns:p="http://schemas.openxmlformats.org/presentationml/2006/main">
  <p:tag name="AS_UNIQUEID" val="580"/>
</p:tagLst>
</file>

<file path=ppt/tags/tag17.xml><?xml version="1.0" encoding="utf-8"?>
<p:tagLst xmlns:p="http://schemas.openxmlformats.org/presentationml/2006/main">
  <p:tag name="AS_UNIQUEID" val="23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70.xml><?xml version="1.0" encoding="utf-8"?>
<p:tagLst xmlns:p="http://schemas.openxmlformats.org/presentationml/2006/main">
  <p:tag name="AS_UNIQUEID" val="581"/>
</p:tagLst>
</file>

<file path=ppt/tags/tag171.xml><?xml version="1.0" encoding="utf-8"?>
<p:tagLst xmlns:p="http://schemas.openxmlformats.org/presentationml/2006/main">
  <p:tag name="AS_UNIQUEID" val="582"/>
</p:tagLst>
</file>

<file path=ppt/tags/tag172.xml><?xml version="1.0" encoding="utf-8"?>
<p:tagLst xmlns:p="http://schemas.openxmlformats.org/presentationml/2006/main">
  <p:tag name="AS_UNIQUEID" val="583"/>
</p:tagLst>
</file>

<file path=ppt/tags/tag173.xml><?xml version="1.0" encoding="utf-8"?>
<p:tagLst xmlns:p="http://schemas.openxmlformats.org/presentationml/2006/main">
  <p:tag name="AS_UNIQUEID" val="584"/>
</p:tagLst>
</file>

<file path=ppt/tags/tag174.xml><?xml version="1.0" encoding="utf-8"?>
<p:tagLst xmlns:p="http://schemas.openxmlformats.org/presentationml/2006/main">
  <p:tag name="AS_UNIQUEID" val="585"/>
  <p:tag name="ISLIDE.DIAGRAM" val="224369"/>
</p:tagLst>
</file>

<file path=ppt/tags/tag175.xml><?xml version="1.0" encoding="utf-8"?>
<p:tagLst xmlns:p="http://schemas.openxmlformats.org/presentationml/2006/main">
  <p:tag name="AS_UNIQUEID" val="586"/>
</p:tagLst>
</file>

<file path=ppt/tags/tag176.xml><?xml version="1.0" encoding="utf-8"?>
<p:tagLst xmlns:p="http://schemas.openxmlformats.org/presentationml/2006/main">
  <p:tag name="AS_UNIQUEID" val="587"/>
</p:tagLst>
</file>

<file path=ppt/tags/tag177.xml><?xml version="1.0" encoding="utf-8"?>
<p:tagLst xmlns:p="http://schemas.openxmlformats.org/presentationml/2006/main">
  <p:tag name="AS_UNIQUEID" val="588"/>
</p:tagLst>
</file>

<file path=ppt/tags/tag178.xml><?xml version="1.0" encoding="utf-8"?>
<p:tagLst xmlns:p="http://schemas.openxmlformats.org/presentationml/2006/main">
  <p:tag name="AS_UNIQUEID" val="589"/>
</p:tagLst>
</file>

<file path=ppt/tags/tag179.xml><?xml version="1.0" encoding="utf-8"?>
<p:tagLst xmlns:p="http://schemas.openxmlformats.org/presentationml/2006/main">
  <p:tag name="AS_UNIQUEID" val="590"/>
</p:tagLst>
</file>

<file path=ppt/tags/tag18.xml><?xml version="1.0" encoding="utf-8"?>
<p:tagLst xmlns:p="http://schemas.openxmlformats.org/presentationml/2006/main">
  <p:tag name="AS_UNIQUEID" val="23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80.xml><?xml version="1.0" encoding="utf-8"?>
<p:tagLst xmlns:p="http://schemas.openxmlformats.org/presentationml/2006/main">
  <p:tag name="AS_UNIQUEID" val="591"/>
</p:tagLst>
</file>

<file path=ppt/tags/tag181.xml><?xml version="1.0" encoding="utf-8"?>
<p:tagLst xmlns:p="http://schemas.openxmlformats.org/presentationml/2006/main">
  <p:tag name="AS_UNIQUEID" val="592"/>
</p:tagLst>
</file>

<file path=ppt/tags/tag182.xml><?xml version="1.0" encoding="utf-8"?>
<p:tagLst xmlns:p="http://schemas.openxmlformats.org/presentationml/2006/main">
  <p:tag name="AS_UNIQUEID" val="593"/>
</p:tagLst>
</file>

<file path=ppt/tags/tag183.xml><?xml version="1.0" encoding="utf-8"?>
<p:tagLst xmlns:p="http://schemas.openxmlformats.org/presentationml/2006/main">
  <p:tag name="AS_UNIQUEID" val="594"/>
</p:tagLst>
</file>

<file path=ppt/tags/tag184.xml><?xml version="1.0" encoding="utf-8"?>
<p:tagLst xmlns:p="http://schemas.openxmlformats.org/presentationml/2006/main">
  <p:tag name="AS_UNIQUEID" val="595"/>
</p:tagLst>
</file>

<file path=ppt/tags/tag185.xml><?xml version="1.0" encoding="utf-8"?>
<p:tagLst xmlns:p="http://schemas.openxmlformats.org/presentationml/2006/main">
  <p:tag name="AS_UNIQUEID" val="596"/>
</p:tagLst>
</file>

<file path=ppt/tags/tag186.xml><?xml version="1.0" encoding="utf-8"?>
<p:tagLst xmlns:p="http://schemas.openxmlformats.org/presentationml/2006/main">
  <p:tag name="AS_UNIQUEID" val="597"/>
</p:tagLst>
</file>

<file path=ppt/tags/tag187.xml><?xml version="1.0" encoding="utf-8"?>
<p:tagLst xmlns:p="http://schemas.openxmlformats.org/presentationml/2006/main">
  <p:tag name="AS_UNIQUEID" val="598"/>
</p:tagLst>
</file>

<file path=ppt/tags/tag188.xml><?xml version="1.0" encoding="utf-8"?>
<p:tagLst xmlns:p="http://schemas.openxmlformats.org/presentationml/2006/main">
  <p:tag name="AS_UNIQUEID" val="599"/>
</p:tagLst>
</file>

<file path=ppt/tags/tag189.xml><?xml version="1.0" encoding="utf-8"?>
<p:tagLst xmlns:p="http://schemas.openxmlformats.org/presentationml/2006/main">
  <p:tag name="AS_UNIQUEID" val="600"/>
</p:tagLst>
</file>

<file path=ppt/tags/tag19.xml><?xml version="1.0" encoding="utf-8"?>
<p:tagLst xmlns:p="http://schemas.openxmlformats.org/presentationml/2006/main">
  <p:tag name="AS_UNIQUEID" val="232"/>
</p:tagLst>
</file>

<file path=ppt/tags/tag190.xml><?xml version="1.0" encoding="utf-8"?>
<p:tagLst xmlns:p="http://schemas.openxmlformats.org/presentationml/2006/main">
  <p:tag name="AS_UNIQUEID" val="601"/>
</p:tagLst>
</file>

<file path=ppt/tags/tag191.xml><?xml version="1.0" encoding="utf-8"?>
<p:tagLst xmlns:p="http://schemas.openxmlformats.org/presentationml/2006/main">
  <p:tag name="AS_UNIQUEID" val="602"/>
</p:tagLst>
</file>

<file path=ppt/tags/tag192.xml><?xml version="1.0" encoding="utf-8"?>
<p:tagLst xmlns:p="http://schemas.openxmlformats.org/presentationml/2006/main">
  <p:tag name="AS_UNIQUEID" val="603"/>
</p:tagLst>
</file>

<file path=ppt/tags/tag193.xml><?xml version="1.0" encoding="utf-8"?>
<p:tagLst xmlns:p="http://schemas.openxmlformats.org/presentationml/2006/main">
  <p:tag name="AS_UNIQUEID" val="604"/>
</p:tagLst>
</file>

<file path=ppt/tags/tag194.xml><?xml version="1.0" encoding="utf-8"?>
<p:tagLst xmlns:p="http://schemas.openxmlformats.org/presentationml/2006/main">
  <p:tag name="AS_UNIQUEID" val="605"/>
</p:tagLst>
</file>

<file path=ppt/tags/tag195.xml><?xml version="1.0" encoding="utf-8"?>
<p:tagLst xmlns:p="http://schemas.openxmlformats.org/presentationml/2006/main">
  <p:tag name="AS_UNIQUEID" val="606"/>
</p:tagLst>
</file>

<file path=ppt/tags/tag196.xml><?xml version="1.0" encoding="utf-8"?>
<p:tagLst xmlns:p="http://schemas.openxmlformats.org/presentationml/2006/main">
  <p:tag name="AS_UNIQUEID" val="607"/>
</p:tagLst>
</file>

<file path=ppt/tags/tag197.xml><?xml version="1.0" encoding="utf-8"?>
<p:tagLst xmlns:p="http://schemas.openxmlformats.org/presentationml/2006/main">
  <p:tag name="AS_UNIQUEID" val="608"/>
</p:tagLst>
</file>

<file path=ppt/tags/tag198.xml><?xml version="1.0" encoding="utf-8"?>
<p:tagLst xmlns:p="http://schemas.openxmlformats.org/presentationml/2006/main">
  <p:tag name="AS_UNIQUEID" val="609"/>
  <p:tag name="ISLIDE.DIAGRAM" val="224369"/>
</p:tagLst>
</file>

<file path=ppt/tags/tag199.xml><?xml version="1.0" encoding="utf-8"?>
<p:tagLst xmlns:p="http://schemas.openxmlformats.org/presentationml/2006/main">
  <p:tag name="AS_UNIQUEID" val="610"/>
</p:tagLst>
</file>

<file path=ppt/tags/tag2.xml><?xml version="1.0" encoding="utf-8"?>
<p:tagLst xmlns:p="http://schemas.openxmlformats.org/presentationml/2006/main">
  <p:tag name="AS_UNIQUEID" val="21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AS_UNIQUEID" val="233"/>
</p:tagLst>
</file>

<file path=ppt/tags/tag200.xml><?xml version="1.0" encoding="utf-8"?>
<p:tagLst xmlns:p="http://schemas.openxmlformats.org/presentationml/2006/main">
  <p:tag name="AS_UNIQUEID" val="611"/>
</p:tagLst>
</file>

<file path=ppt/tags/tag201.xml><?xml version="1.0" encoding="utf-8"?>
<p:tagLst xmlns:p="http://schemas.openxmlformats.org/presentationml/2006/main">
  <p:tag name="AS_UNIQUEID" val="612"/>
</p:tagLst>
</file>

<file path=ppt/tags/tag202.xml><?xml version="1.0" encoding="utf-8"?>
<p:tagLst xmlns:p="http://schemas.openxmlformats.org/presentationml/2006/main">
  <p:tag name="AS_UNIQUEID" val="613"/>
</p:tagLst>
</file>

<file path=ppt/tags/tag203.xml><?xml version="1.0" encoding="utf-8"?>
<p:tagLst xmlns:p="http://schemas.openxmlformats.org/presentationml/2006/main">
  <p:tag name="AS_UNIQUEID" val="614"/>
</p:tagLst>
</file>

<file path=ppt/tags/tag204.xml><?xml version="1.0" encoding="utf-8"?>
<p:tagLst xmlns:p="http://schemas.openxmlformats.org/presentationml/2006/main">
  <p:tag name="AS_UNIQUEID" val="615"/>
</p:tagLst>
</file>

<file path=ppt/tags/tag205.xml><?xml version="1.0" encoding="utf-8"?>
<p:tagLst xmlns:p="http://schemas.openxmlformats.org/presentationml/2006/main">
  <p:tag name="AS_UNIQUEID" val="616"/>
</p:tagLst>
</file>

<file path=ppt/tags/tag206.xml><?xml version="1.0" encoding="utf-8"?>
<p:tagLst xmlns:p="http://schemas.openxmlformats.org/presentationml/2006/main">
  <p:tag name="AS_UNIQUEID" val="617"/>
</p:tagLst>
</file>

<file path=ppt/tags/tag207.xml><?xml version="1.0" encoding="utf-8"?>
<p:tagLst xmlns:p="http://schemas.openxmlformats.org/presentationml/2006/main">
  <p:tag name="AS_UNIQUEID" val="618"/>
</p:tagLst>
</file>

<file path=ppt/tags/tag208.xml><?xml version="1.0" encoding="utf-8"?>
<p:tagLst xmlns:p="http://schemas.openxmlformats.org/presentationml/2006/main">
  <p:tag name="AS_UNIQUEID" val="619"/>
</p:tagLst>
</file>

<file path=ppt/tags/tag209.xml><?xml version="1.0" encoding="utf-8"?>
<p:tagLst xmlns:p="http://schemas.openxmlformats.org/presentationml/2006/main">
  <p:tag name="AS_UNIQUEID" val="620"/>
</p:tagLst>
</file>

<file path=ppt/tags/tag21.xml><?xml version="1.0" encoding="utf-8"?>
<p:tagLst xmlns:p="http://schemas.openxmlformats.org/presentationml/2006/main">
  <p:tag name="AS_UNIQUEID" val="234"/>
</p:tagLst>
</file>

<file path=ppt/tags/tag210.xml><?xml version="1.0" encoding="utf-8"?>
<p:tagLst xmlns:p="http://schemas.openxmlformats.org/presentationml/2006/main">
  <p:tag name="AS_UNIQUEID" val="621"/>
</p:tagLst>
</file>

<file path=ppt/tags/tag211.xml><?xml version="1.0" encoding="utf-8"?>
<p:tagLst xmlns:p="http://schemas.openxmlformats.org/presentationml/2006/main">
  <p:tag name="AS_UNIQUEID" val="622"/>
</p:tagLst>
</file>

<file path=ppt/tags/tag212.xml><?xml version="1.0" encoding="utf-8"?>
<p:tagLst xmlns:p="http://schemas.openxmlformats.org/presentationml/2006/main">
  <p:tag name="AS_UNIQUEID" val="623"/>
</p:tagLst>
</file>

<file path=ppt/tags/tag213.xml><?xml version="1.0" encoding="utf-8"?>
<p:tagLst xmlns:p="http://schemas.openxmlformats.org/presentationml/2006/main">
  <p:tag name="AS_UNIQUEID" val="624"/>
</p:tagLst>
</file>

<file path=ppt/tags/tag214.xml><?xml version="1.0" encoding="utf-8"?>
<p:tagLst xmlns:p="http://schemas.openxmlformats.org/presentationml/2006/main">
  <p:tag name="AS_UNIQUEID" val="625"/>
</p:tagLst>
</file>

<file path=ppt/tags/tag215.xml><?xml version="1.0" encoding="utf-8"?>
<p:tagLst xmlns:p="http://schemas.openxmlformats.org/presentationml/2006/main">
  <p:tag name="AS_UNIQUEID" val="626"/>
</p:tagLst>
</file>

<file path=ppt/tags/tag216.xml><?xml version="1.0" encoding="utf-8"?>
<p:tagLst xmlns:p="http://schemas.openxmlformats.org/presentationml/2006/main">
  <p:tag name="AS_UNIQUEID" val="627"/>
</p:tagLst>
</file>

<file path=ppt/tags/tag217.xml><?xml version="1.0" encoding="utf-8"?>
<p:tagLst xmlns:p="http://schemas.openxmlformats.org/presentationml/2006/main">
  <p:tag name="AS_UNIQUEID" val="628"/>
</p:tagLst>
</file>

<file path=ppt/tags/tag218.xml><?xml version="1.0" encoding="utf-8"?>
<p:tagLst xmlns:p="http://schemas.openxmlformats.org/presentationml/2006/main">
  <p:tag name="AS_UNIQUEID" val="629"/>
</p:tagLst>
</file>

<file path=ppt/tags/tag219.xml><?xml version="1.0" encoding="utf-8"?>
<p:tagLst xmlns:p="http://schemas.openxmlformats.org/presentationml/2006/main">
  <p:tag name="AS_UNIQUEID" val="630"/>
</p:tagLst>
</file>

<file path=ppt/tags/tag22.xml><?xml version="1.0" encoding="utf-8"?>
<p:tagLst xmlns:p="http://schemas.openxmlformats.org/presentationml/2006/main">
  <p:tag name="AS_UNIQUEID" val="235"/>
</p:tagLst>
</file>

<file path=ppt/tags/tag220.xml><?xml version="1.0" encoding="utf-8"?>
<p:tagLst xmlns:p="http://schemas.openxmlformats.org/presentationml/2006/main">
  <p:tag name="AS_UNIQUEID" val="631"/>
</p:tagLst>
</file>

<file path=ppt/tags/tag221.xml><?xml version="1.0" encoding="utf-8"?>
<p:tagLst xmlns:p="http://schemas.openxmlformats.org/presentationml/2006/main">
  <p:tag name="AS_UNIQUEID" val="632"/>
</p:tagLst>
</file>

<file path=ppt/tags/tag222.xml><?xml version="1.0" encoding="utf-8"?>
<p:tagLst xmlns:p="http://schemas.openxmlformats.org/presentationml/2006/main">
  <p:tag name="AS_UNIQUEID" val="633"/>
</p:tagLst>
</file>

<file path=ppt/tags/tag223.xml><?xml version="1.0" encoding="utf-8"?>
<p:tagLst xmlns:p="http://schemas.openxmlformats.org/presentationml/2006/main">
  <p:tag name="AS_UNIQUEID" val="634"/>
</p:tagLst>
</file>

<file path=ppt/tags/tag224.xml><?xml version="1.0" encoding="utf-8"?>
<p:tagLst xmlns:p="http://schemas.openxmlformats.org/presentationml/2006/main">
  <p:tag name="AS_UNIQUEID" val="635"/>
  <p:tag name="ISLIDE.DIAGRAM" val="224369"/>
</p:tagLst>
</file>

<file path=ppt/tags/tag225.xml><?xml version="1.0" encoding="utf-8"?>
<p:tagLst xmlns:p="http://schemas.openxmlformats.org/presentationml/2006/main">
  <p:tag name="AS_UNIQUEID" val="636"/>
</p:tagLst>
</file>

<file path=ppt/tags/tag226.xml><?xml version="1.0" encoding="utf-8"?>
<p:tagLst xmlns:p="http://schemas.openxmlformats.org/presentationml/2006/main">
  <p:tag name="AS_UNIQUEID" val="637"/>
</p:tagLst>
</file>

<file path=ppt/tags/tag227.xml><?xml version="1.0" encoding="utf-8"?>
<p:tagLst xmlns:p="http://schemas.openxmlformats.org/presentationml/2006/main">
  <p:tag name="AS_UNIQUEID" val="638"/>
</p:tagLst>
</file>

<file path=ppt/tags/tag228.xml><?xml version="1.0" encoding="utf-8"?>
<p:tagLst xmlns:p="http://schemas.openxmlformats.org/presentationml/2006/main">
  <p:tag name="AS_UNIQUEID" val="639"/>
</p:tagLst>
</file>

<file path=ppt/tags/tag229.xml><?xml version="1.0" encoding="utf-8"?>
<p:tagLst xmlns:p="http://schemas.openxmlformats.org/presentationml/2006/main">
  <p:tag name="AS_UNIQUEID" val="640"/>
</p:tagLst>
</file>

<file path=ppt/tags/tag23.xml><?xml version="1.0" encoding="utf-8"?>
<p:tagLst xmlns:p="http://schemas.openxmlformats.org/presentationml/2006/main">
  <p:tag name="AS_UNIQUEID" val="236"/>
</p:tagLst>
</file>

<file path=ppt/tags/tag230.xml><?xml version="1.0" encoding="utf-8"?>
<p:tagLst xmlns:p="http://schemas.openxmlformats.org/presentationml/2006/main">
  <p:tag name="AS_UNIQUEID" val="641"/>
</p:tagLst>
</file>

<file path=ppt/tags/tag231.xml><?xml version="1.0" encoding="utf-8"?>
<p:tagLst xmlns:p="http://schemas.openxmlformats.org/presentationml/2006/main">
  <p:tag name="AS_UNIQUEID" val="642"/>
</p:tagLst>
</file>

<file path=ppt/tags/tag232.xml><?xml version="1.0" encoding="utf-8"?>
<p:tagLst xmlns:p="http://schemas.openxmlformats.org/presentationml/2006/main">
  <p:tag name="AS_UNIQUEID" val="643"/>
</p:tagLst>
</file>

<file path=ppt/tags/tag233.xml><?xml version="1.0" encoding="utf-8"?>
<p:tagLst xmlns:p="http://schemas.openxmlformats.org/presentationml/2006/main">
  <p:tag name="AS_UNIQUEID" val="644"/>
</p:tagLst>
</file>

<file path=ppt/tags/tag234.xml><?xml version="1.0" encoding="utf-8"?>
<p:tagLst xmlns:p="http://schemas.openxmlformats.org/presentationml/2006/main">
  <p:tag name="AS_UNIQUEID" val="645"/>
</p:tagLst>
</file>

<file path=ppt/tags/tag235.xml><?xml version="1.0" encoding="utf-8"?>
<p:tagLst xmlns:p="http://schemas.openxmlformats.org/presentationml/2006/main">
  <p:tag name="AS_UNIQUEID" val="646"/>
</p:tagLst>
</file>

<file path=ppt/tags/tag236.xml><?xml version="1.0" encoding="utf-8"?>
<p:tagLst xmlns:p="http://schemas.openxmlformats.org/presentationml/2006/main">
  <p:tag name="AS_UNIQUEID" val="647"/>
</p:tagLst>
</file>

<file path=ppt/tags/tag237.xml><?xml version="1.0" encoding="utf-8"?>
<p:tagLst xmlns:p="http://schemas.openxmlformats.org/presentationml/2006/main">
  <p:tag name="AS_UNIQUEID" val="648"/>
</p:tagLst>
</file>

<file path=ppt/tags/tag238.xml><?xml version="1.0" encoding="utf-8"?>
<p:tagLst xmlns:p="http://schemas.openxmlformats.org/presentationml/2006/main">
  <p:tag name="AS_UNIQUEID" val="649"/>
</p:tagLst>
</file>

<file path=ppt/tags/tag239.xml><?xml version="1.0" encoding="utf-8"?>
<p:tagLst xmlns:p="http://schemas.openxmlformats.org/presentationml/2006/main">
  <p:tag name="AS_UNIQUEID" val="650"/>
</p:tagLst>
</file>

<file path=ppt/tags/tag24.xml><?xml version="1.0" encoding="utf-8"?>
<p:tagLst xmlns:p="http://schemas.openxmlformats.org/presentationml/2006/main">
  <p:tag name="AS_UNIQUEID" val="237"/>
</p:tagLst>
</file>

<file path=ppt/tags/tag240.xml><?xml version="1.0" encoding="utf-8"?>
<p:tagLst xmlns:p="http://schemas.openxmlformats.org/presentationml/2006/main">
  <p:tag name="AS_UNIQUEID" val="651"/>
</p:tagLst>
</file>

<file path=ppt/tags/tag241.xml><?xml version="1.0" encoding="utf-8"?>
<p:tagLst xmlns:p="http://schemas.openxmlformats.org/presentationml/2006/main">
  <p:tag name="AS_UNIQUEID" val="652"/>
</p:tagLst>
</file>

<file path=ppt/tags/tag242.xml><?xml version="1.0" encoding="utf-8"?>
<p:tagLst xmlns:p="http://schemas.openxmlformats.org/presentationml/2006/main">
  <p:tag name="AS_UNIQUEID" val="653"/>
</p:tagLst>
</file>

<file path=ppt/tags/tag243.xml><?xml version="1.0" encoding="utf-8"?>
<p:tagLst xmlns:p="http://schemas.openxmlformats.org/presentationml/2006/main">
  <p:tag name="AS_UNIQUEID" val="654"/>
</p:tagLst>
</file>

<file path=ppt/tags/tag244.xml><?xml version="1.0" encoding="utf-8"?>
<p:tagLst xmlns:p="http://schemas.openxmlformats.org/presentationml/2006/main">
  <p:tag name="AS_UNIQUEID" val="655"/>
</p:tagLst>
</file>

<file path=ppt/tags/tag245.xml><?xml version="1.0" encoding="utf-8"?>
<p:tagLst xmlns:p="http://schemas.openxmlformats.org/presentationml/2006/main">
  <p:tag name="AS_UNIQUEID" val="656"/>
</p:tagLst>
</file>

<file path=ppt/tags/tag246.xml><?xml version="1.0" encoding="utf-8"?>
<p:tagLst xmlns:p="http://schemas.openxmlformats.org/presentationml/2006/main">
  <p:tag name="AS_UNIQUEID" val="657"/>
</p:tagLst>
</file>

<file path=ppt/tags/tag247.xml><?xml version="1.0" encoding="utf-8"?>
<p:tagLst xmlns:p="http://schemas.openxmlformats.org/presentationml/2006/main">
  <p:tag name="AS_UNIQUEID" val="658"/>
</p:tagLst>
</file>

<file path=ppt/tags/tag248.xml><?xml version="1.0" encoding="utf-8"?>
<p:tagLst xmlns:p="http://schemas.openxmlformats.org/presentationml/2006/main">
  <p:tag name="AS_UNIQUEID" val="659"/>
</p:tagLst>
</file>

<file path=ppt/tags/tag249.xml><?xml version="1.0" encoding="utf-8"?>
<p:tagLst xmlns:p="http://schemas.openxmlformats.org/presentationml/2006/main">
  <p:tag name="AS_UNIQUEID" val="660"/>
</p:tagLst>
</file>

<file path=ppt/tags/tag25.xml><?xml version="1.0" encoding="utf-8"?>
<p:tagLst xmlns:p="http://schemas.openxmlformats.org/presentationml/2006/main">
  <p:tag name="AS_UNIQUEID" val="23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50.xml><?xml version="1.0" encoding="utf-8"?>
<p:tagLst xmlns:p="http://schemas.openxmlformats.org/presentationml/2006/main">
  <p:tag name="AS_UNIQUEID" val="661"/>
  <p:tag name="KSO_WM_UNIT_PLACING_PICTURE_USER_VIEWPORT" val="{&quot;height&quot;:5205,&quot;width&quot;:8880}"/>
</p:tagLst>
</file>

<file path=ppt/tags/tag251.xml><?xml version="1.0" encoding="utf-8"?>
<p:tagLst xmlns:p="http://schemas.openxmlformats.org/presentationml/2006/main">
  <p:tag name="AS_UNIQUEID" val="662"/>
</p:tagLst>
</file>

<file path=ppt/tags/tag252.xml><?xml version="1.0" encoding="utf-8"?>
<p:tagLst xmlns:p="http://schemas.openxmlformats.org/presentationml/2006/main">
  <p:tag name="AS_UNIQUEID" val="663"/>
</p:tagLst>
</file>

<file path=ppt/tags/tag253.xml><?xml version="1.0" encoding="utf-8"?>
<p:tagLst xmlns:p="http://schemas.openxmlformats.org/presentationml/2006/main">
  <p:tag name="AS_UNIQUEID" val="664"/>
</p:tagLst>
</file>

<file path=ppt/tags/tag254.xml><?xml version="1.0" encoding="utf-8"?>
<p:tagLst xmlns:p="http://schemas.openxmlformats.org/presentationml/2006/main">
  <p:tag name="AS_UNIQUEID" val="665"/>
</p:tagLst>
</file>

<file path=ppt/tags/tag255.xml><?xml version="1.0" encoding="utf-8"?>
<p:tagLst xmlns:p="http://schemas.openxmlformats.org/presentationml/2006/main">
  <p:tag name="AS_UNIQUEID" val="666"/>
</p:tagLst>
</file>

<file path=ppt/tags/tag256.xml><?xml version="1.0" encoding="utf-8"?>
<p:tagLst xmlns:p="http://schemas.openxmlformats.org/presentationml/2006/main">
  <p:tag name="AS_UNIQUEID" val="667"/>
</p:tagLst>
</file>

<file path=ppt/tags/tag257.xml><?xml version="1.0" encoding="utf-8"?>
<p:tagLst xmlns:p="http://schemas.openxmlformats.org/presentationml/2006/main">
  <p:tag name="AS_UNIQUEID" val="668"/>
</p:tagLst>
</file>

<file path=ppt/tags/tag258.xml><?xml version="1.0" encoding="utf-8"?>
<p:tagLst xmlns:p="http://schemas.openxmlformats.org/presentationml/2006/main">
  <p:tag name="AS_UNIQUEID" val="669"/>
</p:tagLst>
</file>

<file path=ppt/tags/tag259.xml><?xml version="1.0" encoding="utf-8"?>
<p:tagLst xmlns:p="http://schemas.openxmlformats.org/presentationml/2006/main">
  <p:tag name="AS_UNIQUEID" val="670"/>
</p:tagLst>
</file>

<file path=ppt/tags/tag26.xml><?xml version="1.0" encoding="utf-8"?>
<p:tagLst xmlns:p="http://schemas.openxmlformats.org/presentationml/2006/main">
  <p:tag name="AS_UNIQUEID" val="23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60.xml><?xml version="1.0" encoding="utf-8"?>
<p:tagLst xmlns:p="http://schemas.openxmlformats.org/presentationml/2006/main">
  <p:tag name="AS_UNIQUEID" val="671"/>
</p:tagLst>
</file>

<file path=ppt/tags/tag261.xml><?xml version="1.0" encoding="utf-8"?>
<p:tagLst xmlns:p="http://schemas.openxmlformats.org/presentationml/2006/main">
  <p:tag name="AS_UNIQUEID" val="672"/>
</p:tagLst>
</file>

<file path=ppt/tags/tag262.xml><?xml version="1.0" encoding="utf-8"?>
<p:tagLst xmlns:p="http://schemas.openxmlformats.org/presentationml/2006/main">
  <p:tag name="AS_UNIQUEID" val="673"/>
</p:tagLst>
</file>

<file path=ppt/tags/tag263.xml><?xml version="1.0" encoding="utf-8"?>
<p:tagLst xmlns:p="http://schemas.openxmlformats.org/presentationml/2006/main">
  <p:tag name="AS_UNIQUEID" val="674"/>
</p:tagLst>
</file>

<file path=ppt/tags/tag264.xml><?xml version="1.0" encoding="utf-8"?>
<p:tagLst xmlns:p="http://schemas.openxmlformats.org/presentationml/2006/main">
  <p:tag name="AS_UNIQUEID" val="675"/>
</p:tagLst>
</file>

<file path=ppt/tags/tag265.xml><?xml version="1.0" encoding="utf-8"?>
<p:tagLst xmlns:p="http://schemas.openxmlformats.org/presentationml/2006/main">
  <p:tag name="AS_UNIQUEID" val="676"/>
</p:tagLst>
</file>

<file path=ppt/tags/tag266.xml><?xml version="1.0" encoding="utf-8"?>
<p:tagLst xmlns:p="http://schemas.openxmlformats.org/presentationml/2006/main">
  <p:tag name="AS_UNIQUEID" val="677"/>
</p:tagLst>
</file>

<file path=ppt/tags/tag267.xml><?xml version="1.0" encoding="utf-8"?>
<p:tagLst xmlns:p="http://schemas.openxmlformats.org/presentationml/2006/main">
  <p:tag name="AS_UNIQUEID" val="678"/>
</p:tagLst>
</file>

<file path=ppt/tags/tag268.xml><?xml version="1.0" encoding="utf-8"?>
<p:tagLst xmlns:p="http://schemas.openxmlformats.org/presentationml/2006/main">
  <p:tag name="AS_UNIQUEID" val="679"/>
</p:tagLst>
</file>

<file path=ppt/tags/tag269.xml><?xml version="1.0" encoding="utf-8"?>
<p:tagLst xmlns:p="http://schemas.openxmlformats.org/presentationml/2006/main">
  <p:tag name="AS_UNIQUEID" val="680"/>
</p:tagLst>
</file>

<file path=ppt/tags/tag27.xml><?xml version="1.0" encoding="utf-8"?>
<p:tagLst xmlns:p="http://schemas.openxmlformats.org/presentationml/2006/main">
  <p:tag name="AS_UNIQUEID" val="24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70.xml><?xml version="1.0" encoding="utf-8"?>
<p:tagLst xmlns:p="http://schemas.openxmlformats.org/presentationml/2006/main">
  <p:tag name="AS_UNIQUEID" val="681"/>
</p:tagLst>
</file>

<file path=ppt/tags/tag271.xml><?xml version="1.0" encoding="utf-8"?>
<p:tagLst xmlns:p="http://schemas.openxmlformats.org/presentationml/2006/main">
  <p:tag name="AS_UNIQUEID" val="682"/>
</p:tagLst>
</file>

<file path=ppt/tags/tag272.xml><?xml version="1.0" encoding="utf-8"?>
<p:tagLst xmlns:p="http://schemas.openxmlformats.org/presentationml/2006/main">
  <p:tag name="AS_UNIQUEID" val="683"/>
</p:tagLst>
</file>

<file path=ppt/tags/tag273.xml><?xml version="1.0" encoding="utf-8"?>
<p:tagLst xmlns:p="http://schemas.openxmlformats.org/presentationml/2006/main">
  <p:tag name="AS_UNIQUEID" val="684"/>
</p:tagLst>
</file>

<file path=ppt/tags/tag274.xml><?xml version="1.0" encoding="utf-8"?>
<p:tagLst xmlns:p="http://schemas.openxmlformats.org/presentationml/2006/main">
  <p:tag name="AS_UNIQUEID" val="685"/>
</p:tagLst>
</file>

<file path=ppt/tags/tag275.xml><?xml version="1.0" encoding="utf-8"?>
<p:tagLst xmlns:p="http://schemas.openxmlformats.org/presentationml/2006/main">
  <p:tag name="AS_UNIQUEID" val="686"/>
</p:tagLst>
</file>

<file path=ppt/tags/tag276.xml><?xml version="1.0" encoding="utf-8"?>
<p:tagLst xmlns:p="http://schemas.openxmlformats.org/presentationml/2006/main">
  <p:tag name="AS_UNIQUEID" val="687"/>
</p:tagLst>
</file>

<file path=ppt/tags/tag277.xml><?xml version="1.0" encoding="utf-8"?>
<p:tagLst xmlns:p="http://schemas.openxmlformats.org/presentationml/2006/main">
  <p:tag name="AS_UNIQUEID" val="688"/>
</p:tagLst>
</file>

<file path=ppt/tags/tag278.xml><?xml version="1.0" encoding="utf-8"?>
<p:tagLst xmlns:p="http://schemas.openxmlformats.org/presentationml/2006/main">
  <p:tag name="AS_UNIQUEID" val="689"/>
</p:tagLst>
</file>

<file path=ppt/tags/tag279.xml><?xml version="1.0" encoding="utf-8"?>
<p:tagLst xmlns:p="http://schemas.openxmlformats.org/presentationml/2006/main">
  <p:tag name="AS_UNIQUEID" val="690"/>
</p:tagLst>
</file>

<file path=ppt/tags/tag28.xml><?xml version="1.0" encoding="utf-8"?>
<p:tagLst xmlns:p="http://schemas.openxmlformats.org/presentationml/2006/main">
  <p:tag name="AS_UNIQUEID" val="561"/>
</p:tagLst>
</file>

<file path=ppt/tags/tag280.xml><?xml version="1.0" encoding="utf-8"?>
<p:tagLst xmlns:p="http://schemas.openxmlformats.org/presentationml/2006/main">
  <p:tag name="AS_UNIQUEID" val="691"/>
</p:tagLst>
</file>

<file path=ppt/tags/tag281.xml><?xml version="1.0" encoding="utf-8"?>
<p:tagLst xmlns:p="http://schemas.openxmlformats.org/presentationml/2006/main">
  <p:tag name="AS_UNIQUEID" val="692"/>
</p:tagLst>
</file>

<file path=ppt/tags/tag282.xml><?xml version="1.0" encoding="utf-8"?>
<p:tagLst xmlns:p="http://schemas.openxmlformats.org/presentationml/2006/main">
  <p:tag name="AS_UNIQUEID" val="693"/>
</p:tagLst>
</file>

<file path=ppt/tags/tag283.xml><?xml version="1.0" encoding="utf-8"?>
<p:tagLst xmlns:p="http://schemas.openxmlformats.org/presentationml/2006/main">
  <p:tag name="AS_UNIQUEID" val="694"/>
</p:tagLst>
</file>

<file path=ppt/tags/tag284.xml><?xml version="1.0" encoding="utf-8"?>
<p:tagLst xmlns:p="http://schemas.openxmlformats.org/presentationml/2006/main">
  <p:tag name="AS_UNIQUEID" val="695"/>
</p:tagLst>
</file>

<file path=ppt/tags/tag285.xml><?xml version="1.0" encoding="utf-8"?>
<p:tagLst xmlns:p="http://schemas.openxmlformats.org/presentationml/2006/main">
  <p:tag name="AS_UNIQUEID" val="696"/>
</p:tagLst>
</file>

<file path=ppt/tags/tag286.xml><?xml version="1.0" encoding="utf-8"?>
<p:tagLst xmlns:p="http://schemas.openxmlformats.org/presentationml/2006/main">
  <p:tag name="AS_UNIQUEID" val="697"/>
</p:tagLst>
</file>

<file path=ppt/tags/tag287.xml><?xml version="1.0" encoding="utf-8"?>
<p:tagLst xmlns:p="http://schemas.openxmlformats.org/presentationml/2006/main">
  <p:tag name="AS_UNIQUEID" val="698"/>
</p:tagLst>
</file>

<file path=ppt/tags/tag288.xml><?xml version="1.0" encoding="utf-8"?>
<p:tagLst xmlns:p="http://schemas.openxmlformats.org/presentationml/2006/main">
  <p:tag name="AS_UNIQUEID" val="699"/>
</p:tagLst>
</file>

<file path=ppt/tags/tag289.xml><?xml version="1.0" encoding="utf-8"?>
<p:tagLst xmlns:p="http://schemas.openxmlformats.org/presentationml/2006/main">
  <p:tag name="AS_UNIQUEID" val="700"/>
</p:tagLst>
</file>

<file path=ppt/tags/tag29.xml><?xml version="1.0" encoding="utf-8"?>
<p:tagLst xmlns:p="http://schemas.openxmlformats.org/presentationml/2006/main">
  <p:tag name="AS_UNIQUEID" val="242"/>
</p:tagLst>
</file>

<file path=ppt/tags/tag290.xml><?xml version="1.0" encoding="utf-8"?>
<p:tagLst xmlns:p="http://schemas.openxmlformats.org/presentationml/2006/main">
  <p:tag name="AS_UNIQUEID" val="701"/>
</p:tagLst>
</file>

<file path=ppt/tags/tag291.xml><?xml version="1.0" encoding="utf-8"?>
<p:tagLst xmlns:p="http://schemas.openxmlformats.org/presentationml/2006/main">
  <p:tag name="AS_UNIQUEID" val="702"/>
</p:tagLst>
</file>

<file path=ppt/tags/tag292.xml><?xml version="1.0" encoding="utf-8"?>
<p:tagLst xmlns:p="http://schemas.openxmlformats.org/presentationml/2006/main">
  <p:tag name="AS_UNIQUEID" val="703"/>
</p:tagLst>
</file>

<file path=ppt/tags/tag293.xml><?xml version="1.0" encoding="utf-8"?>
<p:tagLst xmlns:p="http://schemas.openxmlformats.org/presentationml/2006/main">
  <p:tag name="AS_UNIQUEID" val="704"/>
</p:tagLst>
</file>

<file path=ppt/tags/tag294.xml><?xml version="1.0" encoding="utf-8"?>
<p:tagLst xmlns:p="http://schemas.openxmlformats.org/presentationml/2006/main">
  <p:tag name="AS_UNIQUEID" val="705"/>
</p:tagLst>
</file>

<file path=ppt/tags/tag295.xml><?xml version="1.0" encoding="utf-8"?>
<p:tagLst xmlns:p="http://schemas.openxmlformats.org/presentationml/2006/main">
  <p:tag name="AS_UNIQUEID" val="706"/>
</p:tagLst>
</file>

<file path=ppt/tags/tag296.xml><?xml version="1.0" encoding="utf-8"?>
<p:tagLst xmlns:p="http://schemas.openxmlformats.org/presentationml/2006/main">
  <p:tag name="AS_UNIQUEID" val="707"/>
</p:tagLst>
</file>

<file path=ppt/tags/tag297.xml><?xml version="1.0" encoding="utf-8"?>
<p:tagLst xmlns:p="http://schemas.openxmlformats.org/presentationml/2006/main">
  <p:tag name="AS_UNIQUEID" val="708"/>
</p:tagLst>
</file>

<file path=ppt/tags/tag298.xml><?xml version="1.0" encoding="utf-8"?>
<p:tagLst xmlns:p="http://schemas.openxmlformats.org/presentationml/2006/main">
  <p:tag name="AS_UNIQUEID" val="709"/>
</p:tagLst>
</file>

<file path=ppt/tags/tag299.xml><?xml version="1.0" encoding="utf-8"?>
<p:tagLst xmlns:p="http://schemas.openxmlformats.org/presentationml/2006/main">
  <p:tag name="AS_UNIQUEID" val="558"/>
</p:tagLst>
</file>

<file path=ppt/tags/tag3.xml><?xml version="1.0" encoding="utf-8"?>
<p:tagLst xmlns:p="http://schemas.openxmlformats.org/presentationml/2006/main">
  <p:tag name="AS_UNIQUEID" val="21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AS_UNIQUEID" val="243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2"/>
  <p:tag name="KSO_WM_UNIT_INDEX" val="2"/>
  <p:tag name="KSO_WM_UNIT_LAYERLEVEL" val="1"/>
  <p:tag name="KSO_WM_UNIT_TYPE" val="i"/>
</p:tagLst>
</file>

<file path=ppt/tags/tag300.xml><?xml version="1.0" encoding="utf-8"?>
<p:tagLst xmlns:p="http://schemas.openxmlformats.org/presentationml/2006/main">
  <p:tag name="AS_UNIQUEID" val="559"/>
</p:tagLst>
</file>

<file path=ppt/tags/tag301.xml><?xml version="1.0" encoding="utf-8"?>
<p:tagLst xmlns:p="http://schemas.openxmlformats.org/presentationml/2006/main">
  <p:tag name="AS_UNIQUEID" val="710"/>
</p:tagLst>
</file>

<file path=ppt/tags/tag30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1.xml><?xml version="1.0" encoding="utf-8"?>
<p:tagLst xmlns:p="http://schemas.openxmlformats.org/presentationml/2006/main">
  <p:tag name="AS_UNIQUEID" val="244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3"/>
  <p:tag name="KSO_WM_UNIT_INDEX" val="3"/>
  <p:tag name="KSO_WM_UNIT_LAYERLEVEL" val="1"/>
  <p:tag name="KSO_WM_UNIT_TYPE" val="i"/>
</p:tagLst>
</file>

<file path=ppt/tags/tag32.xml><?xml version="1.0" encoding="utf-8"?>
<p:tagLst xmlns:p="http://schemas.openxmlformats.org/presentationml/2006/main">
  <p:tag name="AS_UNIQUEID" val="245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4"/>
  <p:tag name="KSO_WM_UNIT_INDEX" val="4"/>
  <p:tag name="KSO_WM_UNIT_LAYERLEVEL" val="1"/>
  <p:tag name="KSO_WM_UNIT_TYPE" val="i"/>
</p:tagLst>
</file>

<file path=ppt/tags/tag33.xml><?xml version="1.0" encoding="utf-8"?>
<p:tagLst xmlns:p="http://schemas.openxmlformats.org/presentationml/2006/main">
  <p:tag name="AS_UNIQUEID" val="246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5"/>
  <p:tag name="KSO_WM_UNIT_INDEX" val="5"/>
  <p:tag name="KSO_WM_UNIT_LAYERLEVEL" val="1"/>
  <p:tag name="KSO_WM_UNIT_TYPE" val="i"/>
</p:tagLst>
</file>

<file path=ppt/tags/tag34.xml><?xml version="1.0" encoding="utf-8"?>
<p:tagLst xmlns:p="http://schemas.openxmlformats.org/presentationml/2006/main">
  <p:tag name="AS_UNIQUEID" val="247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6"/>
  <p:tag name="KSO_WM_UNIT_INDEX" val="6"/>
  <p:tag name="KSO_WM_UNIT_LAYERLEVEL" val="1"/>
  <p:tag name="KSO_WM_UNIT_TYPE" val="i"/>
</p:tagLst>
</file>

<file path=ppt/tags/tag35.xml><?xml version="1.0" encoding="utf-8"?>
<p:tagLst xmlns:p="http://schemas.openxmlformats.org/presentationml/2006/main">
  <p:tag name="AS_UNIQUEID" val="248"/>
</p:tagLst>
</file>

<file path=ppt/tags/tag36.xml><?xml version="1.0" encoding="utf-8"?>
<p:tagLst xmlns:p="http://schemas.openxmlformats.org/presentationml/2006/main">
  <p:tag name="AS_UNIQUEID" val="249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8"/>
  <p:tag name="KSO_WM_UNIT_INDEX" val="8"/>
  <p:tag name="KSO_WM_UNIT_LAYERLEVEL" val="1"/>
  <p:tag name="KSO_WM_UNIT_TYPE" val="i"/>
</p:tagLst>
</file>

<file path=ppt/tags/tag37.xml><?xml version="1.0" encoding="utf-8"?>
<p:tagLst xmlns:p="http://schemas.openxmlformats.org/presentationml/2006/main">
  <p:tag name="AS_UNIQUEID" val="250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9"/>
  <p:tag name="KSO_WM_UNIT_INDEX" val="9"/>
  <p:tag name="KSO_WM_UNIT_LAYERLEVEL" val="1"/>
  <p:tag name="KSO_WM_UNIT_TYPE" val="i"/>
</p:tagLst>
</file>

<file path=ppt/tags/tag38.xml><?xml version="1.0" encoding="utf-8"?>
<p:tagLst xmlns:p="http://schemas.openxmlformats.org/presentationml/2006/main">
  <p:tag name="AS_UNIQUEID" val="251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10"/>
  <p:tag name="KSO_WM_UNIT_INDEX" val="10"/>
  <p:tag name="KSO_WM_UNIT_LAYERLEVEL" val="1"/>
  <p:tag name="KSO_WM_UNIT_TYPE" val="i"/>
</p:tagLst>
</file>

<file path=ppt/tags/tag39.xml><?xml version="1.0" encoding="utf-8"?>
<p:tagLst xmlns:p="http://schemas.openxmlformats.org/presentationml/2006/main">
  <p:tag name="AS_UNIQUEID" val="252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11"/>
  <p:tag name="KSO_WM_UNIT_INDEX" val="11"/>
  <p:tag name="KSO_WM_UNIT_LAYERLEVEL" val="1"/>
  <p:tag name="KSO_WM_UNIT_TYPE" val="i"/>
</p:tagLst>
</file>

<file path=ppt/tags/tag4.xml><?xml version="1.0" encoding="utf-8"?>
<p:tagLst xmlns:p="http://schemas.openxmlformats.org/presentationml/2006/main">
  <p:tag name="AS_UNIQUEID" val="217"/>
</p:tagLst>
</file>

<file path=ppt/tags/tag40.xml><?xml version="1.0" encoding="utf-8"?>
<p:tagLst xmlns:p="http://schemas.openxmlformats.org/presentationml/2006/main">
  <p:tag name="AS_UNIQUEID" val="253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12"/>
  <p:tag name="KSO_WM_UNIT_INDEX" val="12"/>
  <p:tag name="KSO_WM_UNIT_LAYERLEVEL" val="1"/>
  <p:tag name="KSO_WM_UNIT_TYPE" val="i"/>
</p:tagLst>
</file>

<file path=ppt/tags/tag41.xml><?xml version="1.0" encoding="utf-8"?>
<p:tagLst xmlns:p="http://schemas.openxmlformats.org/presentationml/2006/main">
  <p:tag name="AS_UNIQUEID" val="254"/>
</p:tagLst>
</file>

<file path=ppt/tags/tag42.xml><?xml version="1.0" encoding="utf-8"?>
<p:tagLst xmlns:p="http://schemas.openxmlformats.org/presentationml/2006/main">
  <p:tag name="AS_UNIQUEID" val="255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14"/>
  <p:tag name="KSO_WM_UNIT_INDEX" val="14"/>
  <p:tag name="KSO_WM_UNIT_LAYERLEVEL" val="1"/>
  <p:tag name="KSO_WM_UNIT_TYPE" val="i"/>
</p:tagLst>
</file>

<file path=ppt/tags/tag43.xml><?xml version="1.0" encoding="utf-8"?>
<p:tagLst xmlns:p="http://schemas.openxmlformats.org/presentationml/2006/main">
  <p:tag name="AS_UNIQUEID" val="256"/>
  <p:tag name="KSO_WM_BEAUTIFY_FLAG" val="#wm#"/>
  <p:tag name="KSO_WM_TAG_VERSION" val="1.0"/>
  <p:tag name="KSO_WM_TEMPLATE_CATEGORY" val="custom"/>
  <p:tag name="KSO_WM_TEMPLATE_INDEX" val="20202314"/>
  <p:tag name="KSO_WM_UNIT_COMPATIBLE" val="0"/>
  <p:tag name="KSO_WM_UNIT_DIAGRAM_ISNUMVISUAL" val="0"/>
  <p:tag name="KSO_WM_UNIT_DIAGRAM_ISREFERUNIT" val="0"/>
  <p:tag name="KSO_WM_UNIT_HIGHLIGHT" val="0"/>
  <p:tag name="KSO_WM_UNIT_ID" val="custom20202314_7*i*15"/>
  <p:tag name="KSO_WM_UNIT_INDEX" val="15"/>
  <p:tag name="KSO_WM_UNIT_LAYERLEVEL" val="1"/>
  <p:tag name="KSO_WM_UNIT_TYPE" val="i"/>
</p:tagLst>
</file>

<file path=ppt/tags/tag44.xml><?xml version="1.0" encoding="utf-8"?>
<p:tagLst xmlns:p="http://schemas.openxmlformats.org/presentationml/2006/main">
  <p:tag name="AS_UNIQUEID" val="257"/>
</p:tagLst>
</file>

<file path=ppt/tags/tag45.xml><?xml version="1.0" encoding="utf-8"?>
<p:tagLst xmlns:p="http://schemas.openxmlformats.org/presentationml/2006/main">
  <p:tag name="AS_UNIQUEID" val="25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6.xml><?xml version="1.0" encoding="utf-8"?>
<p:tagLst xmlns:p="http://schemas.openxmlformats.org/presentationml/2006/main">
  <p:tag name="AS_UNIQUEID" val="26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7.xml><?xml version="1.0" encoding="utf-8"?>
<p:tagLst xmlns:p="http://schemas.openxmlformats.org/presentationml/2006/main">
  <p:tag name="AS_UNIQUEID" val="26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8.xml><?xml version="1.0" encoding="utf-8"?>
<p:tagLst xmlns:p="http://schemas.openxmlformats.org/presentationml/2006/main">
  <p:tag name="AS_UNIQUEID" val="562"/>
</p:tagLst>
</file>

<file path=ppt/tags/tag49.xml><?xml version="1.0" encoding="utf-8"?>
<p:tagLst xmlns:p="http://schemas.openxmlformats.org/presentationml/2006/main">
  <p:tag name="AS_UNIQUEID" val="26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.xml><?xml version="1.0" encoding="utf-8"?>
<p:tagLst xmlns:p="http://schemas.openxmlformats.org/presentationml/2006/main">
  <p:tag name="AS_UNIQUEID" val="21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AS_UNIQUEID" val="264"/>
</p:tagLst>
</file>

<file path=ppt/tags/tag51.xml><?xml version="1.0" encoding="utf-8"?>
<p:tagLst xmlns:p="http://schemas.openxmlformats.org/presentationml/2006/main">
  <p:tag name="AS_UNIQUEID" val="26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2.xml><?xml version="1.0" encoding="utf-8"?>
<p:tagLst xmlns:p="http://schemas.openxmlformats.org/presentationml/2006/main">
  <p:tag name="AS_UNIQUEID" val="26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3.xml><?xml version="1.0" encoding="utf-8"?>
<p:tagLst xmlns:p="http://schemas.openxmlformats.org/presentationml/2006/main">
  <p:tag name="AS_UNIQUEID" val="26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4.xml><?xml version="1.0" encoding="utf-8"?>
<p:tagLst xmlns:p="http://schemas.openxmlformats.org/presentationml/2006/main">
  <p:tag name="AS_UNIQUEID" val="26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5.xml><?xml version="1.0" encoding="utf-8"?>
<p:tagLst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6.xml><?xml version="1.0" encoding="utf-8"?>
<p:tagLst xmlns:p="http://schemas.openxmlformats.org/presentationml/2006/main">
  <p:tag name="AS_UNIQUEID" val="270"/>
</p:tagLst>
</file>

<file path=ppt/tags/tag57.xml><?xml version="1.0" encoding="utf-8"?>
<p:tagLst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8.xml><?xml version="1.0" encoding="utf-8"?>
<p:tagLst xmlns:p="http://schemas.openxmlformats.org/presentationml/2006/main">
  <p:tag name="AS_UNIQUEID" val="27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9.xml><?xml version="1.0" encoding="utf-8"?>
<p:tagLst xmlns:p="http://schemas.openxmlformats.org/presentationml/2006/main">
  <p:tag name="AS_UNIQUEID" val="27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.xml><?xml version="1.0" encoding="utf-8"?>
<p:tagLst xmlns:p="http://schemas.openxmlformats.org/presentationml/2006/main">
  <p:tag name="AS_UNIQUEID" val="21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0.xml><?xml version="1.0" encoding="utf-8"?>
<p:tagLst xmlns:p="http://schemas.openxmlformats.org/presentationml/2006/main">
  <p:tag name="AS_UNIQUEID" val="27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1.xml><?xml version="1.0" encoding="utf-8"?>
<p:tagLst xmlns:p="http://schemas.openxmlformats.org/presentationml/2006/main">
  <p:tag name="AS_UNIQUEID" val="275"/>
</p:tagLst>
</file>

<file path=ppt/tags/tag62.xml><?xml version="1.0" encoding="utf-8"?>
<p:tagLst xmlns:p="http://schemas.openxmlformats.org/presentationml/2006/main">
  <p:tag name="AS_UNIQUEID" val="27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3.xml><?xml version="1.0" encoding="utf-8"?>
<p:tagLst xmlns:p="http://schemas.openxmlformats.org/presentationml/2006/main">
  <p:tag name="AS_UNIQUEID" val="27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4.xml><?xml version="1.0" encoding="utf-8"?>
<p:tagLst xmlns:p="http://schemas.openxmlformats.org/presentationml/2006/main">
  <p:tag name="AS_UNIQUEID" val="27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5.xml><?xml version="1.0" encoding="utf-8"?>
<p:tagLst xmlns:p="http://schemas.openxmlformats.org/presentationml/2006/main">
  <p:tag name="AS_UNIQUEID" val="27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6.xml><?xml version="1.0" encoding="utf-8"?>
<p:tagLst xmlns:p="http://schemas.openxmlformats.org/presentationml/2006/main">
  <p:tag name="AS_UNIQUEID" val="28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7.xml><?xml version="1.0" encoding="utf-8"?>
<p:tagLst xmlns:p="http://schemas.openxmlformats.org/presentationml/2006/main">
  <p:tag name="AS_UNIQUEID" val="281"/>
</p:tagLst>
</file>

<file path=ppt/tags/tag68.xml><?xml version="1.0" encoding="utf-8"?>
<p:tagLst xmlns:p="http://schemas.openxmlformats.org/presentationml/2006/main">
  <p:tag name="AS_UNIQUEID" val="28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9.xml><?xml version="1.0" encoding="utf-8"?>
<p:tagLst xmlns:p="http://schemas.openxmlformats.org/presentationml/2006/main">
  <p:tag name="AS_UNIQUEID" val="28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.xml><?xml version="1.0" encoding="utf-8"?>
<p:tagLst xmlns:p="http://schemas.openxmlformats.org/presentationml/2006/main">
  <p:tag name="AS_UNIQUEID" val="22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70.xml><?xml version="1.0" encoding="utf-8"?>
<p:tagLst xmlns:p="http://schemas.openxmlformats.org/presentationml/2006/main">
  <p:tag name="AS_UNIQUEID" val="28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1.xml><?xml version="1.0" encoding="utf-8"?>
<p:tagLst xmlns:p="http://schemas.openxmlformats.org/presentationml/2006/main">
  <p:tag name="AS_UNIQUEID" val="563"/>
</p:tagLst>
</file>

<file path=ppt/tags/tag72.xml><?xml version="1.0" encoding="utf-8"?>
<p:tagLst xmlns:p="http://schemas.openxmlformats.org/presentationml/2006/main">
  <p:tag name="AS_UNIQUEID" val="286"/>
</p:tagLst>
</file>

<file path=ppt/tags/tag73.xml><?xml version="1.0" encoding="utf-8"?>
<p:tagLst xmlns:p="http://schemas.openxmlformats.org/presentationml/2006/main">
  <p:tag name="AS_UNIQUEID" val="287"/>
</p:tagLst>
</file>

<file path=ppt/tags/tag74.xml><?xml version="1.0" encoding="utf-8"?>
<p:tagLst xmlns:p="http://schemas.openxmlformats.org/presentationml/2006/main">
  <p:tag name="AS_UNIQUEID" val="288"/>
</p:tagLst>
</file>

<file path=ppt/tags/tag75.xml><?xml version="1.0" encoding="utf-8"?>
<p:tagLst xmlns:p="http://schemas.openxmlformats.org/presentationml/2006/main">
  <p:tag name="AS_UNIQUEID" val="28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6.xml><?xml version="1.0" encoding="utf-8"?>
<p:tagLst xmlns:p="http://schemas.openxmlformats.org/presentationml/2006/main">
  <p:tag name="AS_UNIQUEID" val="29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7.xml><?xml version="1.0" encoding="utf-8"?>
<p:tagLst xmlns:p="http://schemas.openxmlformats.org/presentationml/2006/main">
  <p:tag name="AS_UNIQUEID" val="29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8.xml><?xml version="1.0" encoding="utf-8"?>
<p:tagLst xmlns:p="http://schemas.openxmlformats.org/presentationml/2006/main">
  <p:tag name="AS_UNIQUEID" val="564"/>
</p:tagLst>
</file>

<file path=ppt/tags/tag79.xml><?xml version="1.0" encoding="utf-8"?>
<p:tagLst xmlns:p="http://schemas.openxmlformats.org/presentationml/2006/main">
  <p:tag name="AS_UNIQUEID" val="293"/>
</p:tagLst>
</file>

<file path=ppt/tags/tag8.xml><?xml version="1.0" encoding="utf-8"?>
<p:tagLst xmlns:p="http://schemas.openxmlformats.org/presentationml/2006/main">
  <p:tag name="AS_UNIQUEID" val="22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0.xml><?xml version="1.0" encoding="utf-8"?>
<p:tagLst xmlns:p="http://schemas.openxmlformats.org/presentationml/2006/main">
  <p:tag name="AS_UNIQUEID" val="294"/>
</p:tagLst>
</file>

<file path=ppt/tags/tag81.xml><?xml version="1.0" encoding="utf-8"?>
<p:tagLst xmlns:p="http://schemas.openxmlformats.org/presentationml/2006/main">
  <p:tag name="AS_UNIQUEID" val="295"/>
</p:tagLst>
</file>

<file path=ppt/tags/tag82.xml><?xml version="1.0" encoding="utf-8"?>
<p:tagLst xmlns:p="http://schemas.openxmlformats.org/presentationml/2006/main">
  <p:tag name="AS_UNIQUEID" val="296"/>
</p:tagLst>
</file>

<file path=ppt/tags/tag83.xml><?xml version="1.0" encoding="utf-8"?>
<p:tagLst xmlns:p="http://schemas.openxmlformats.org/presentationml/2006/main">
  <p:tag name="AS_UNIQUEID" val="297"/>
</p:tagLst>
</file>

<file path=ppt/tags/tag84.xml><?xml version="1.0" encoding="utf-8"?>
<p:tagLst xmlns:p="http://schemas.openxmlformats.org/presentationml/2006/main">
  <p:tag name="AS_UNIQUEID" val="2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85.xml><?xml version="1.0" encoding="utf-8"?>
<p:tagLst xmlns:p="http://schemas.openxmlformats.org/presentationml/2006/main">
  <p:tag name="AS_UNIQUEID" val="29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86.xml><?xml version="1.0" encoding="utf-8"?>
<p:tagLst xmlns:p="http://schemas.openxmlformats.org/presentationml/2006/main">
  <p:tag name="AS_UNIQUEID" val="30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87.xml><?xml version="1.0" encoding="utf-8"?>
<p:tagLst xmlns:p="http://schemas.openxmlformats.org/presentationml/2006/main">
  <p:tag name="AS_UNIQUEID" val="565"/>
</p:tagLst>
</file>

<file path=ppt/tags/tag88.xml><?xml version="1.0" encoding="utf-8"?>
<p:tagLst xmlns:p="http://schemas.openxmlformats.org/presentationml/2006/main">
  <p:tag name="AS_UNIQUEID" val="302"/>
</p:tagLst>
</file>

<file path=ppt/tags/tag89.xml><?xml version="1.0" encoding="utf-8"?>
<p:tagLst xmlns:p="http://schemas.openxmlformats.org/presentationml/2006/main">
  <p:tag name="AS_UNIQUEID" val="30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.xml><?xml version="1.0" encoding="utf-8"?>
<p:tagLst xmlns:p="http://schemas.openxmlformats.org/presentationml/2006/main">
  <p:tag name="AS_UNIQUEID" val="22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90.xml><?xml version="1.0" encoding="utf-8"?>
<p:tagLst xmlns:p="http://schemas.openxmlformats.org/presentationml/2006/main">
  <p:tag name="AS_UNIQUEID" val="30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1.xml><?xml version="1.0" encoding="utf-8"?>
<p:tagLst xmlns:p="http://schemas.openxmlformats.org/presentationml/2006/main">
  <p:tag name="AS_UNIQUEID" val="30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2.xml><?xml version="1.0" encoding="utf-8"?>
<p:tagLst xmlns:p="http://schemas.openxmlformats.org/presentationml/2006/main">
  <p:tag name="AS_UNIQUEID" val="566"/>
</p:tagLst>
</file>

<file path=ppt/tags/tag93.xml><?xml version="1.0" encoding="utf-8"?>
<p:tagLst xmlns:p="http://schemas.openxmlformats.org/presentationml/2006/main">
  <p:tag name="AS_UNIQUEID" val="30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4.xml><?xml version="1.0" encoding="utf-8"?>
<p:tagLst xmlns:p="http://schemas.openxmlformats.org/presentationml/2006/main">
  <p:tag name="AS_UNIQUEID" val="30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5.xml><?xml version="1.0" encoding="utf-8"?>
<p:tagLst xmlns:p="http://schemas.openxmlformats.org/presentationml/2006/main">
  <p:tag name="AS_UNIQUEID" val="30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6.xml><?xml version="1.0" encoding="utf-8"?>
<p:tagLst xmlns:p="http://schemas.openxmlformats.org/presentationml/2006/main">
  <p:tag name="AS_UNIQUEID" val="567"/>
</p:tagLst>
</file>

<file path=ppt/tags/tag97.xml><?xml version="1.0" encoding="utf-8"?>
<p:tagLst xmlns:p="http://schemas.openxmlformats.org/presentationml/2006/main">
  <p:tag name="AS_UNIQUEID" val="311"/>
</p:tagLst>
</file>

<file path=ppt/tags/tag98.xml><?xml version="1.0" encoding="utf-8"?>
<p:tagLst xmlns:p="http://schemas.openxmlformats.org/presentationml/2006/main">
  <p:tag name="AS_UNIQUEID" val="312"/>
</p:tagLst>
</file>

<file path=ppt/tags/tag99.xml><?xml version="1.0" encoding="utf-8"?>
<p:tagLst xmlns:p="http://schemas.openxmlformats.org/presentationml/2006/main">
  <p:tag name="AS_UNIQUEID" val="313"/>
</p:tagLst>
</file>

<file path=ppt/theme/theme1.xml><?xml version="1.0" encoding="utf-8"?>
<a:theme xmlns:r="http://schemas.openxmlformats.org/officeDocument/2006/relationships" xmlns:a="http://schemas.openxmlformats.org/drawingml/2006/main" name="1_Office 主题​​">
  <a:themeElements>
    <a:clrScheme name="1.1.1.1.蓝色医疗2.1">
      <a:dk1>
        <a:sysClr val="windowText" lastClr="000000"/>
      </a:dk1>
      <a:lt1>
        <a:sysClr val="window" lastClr="FFFFFF"/>
      </a:lt1>
      <a:dk2>
        <a:srgbClr val="005EA7"/>
      </a:dk2>
      <a:lt2>
        <a:srgbClr val="EEE6E2"/>
      </a:lt2>
      <a:accent1>
        <a:srgbClr val="0081C8"/>
      </a:accent1>
      <a:accent2>
        <a:srgbClr val="3C81BE"/>
      </a:accent2>
      <a:accent3>
        <a:srgbClr val="68A5D4"/>
      </a:accent3>
      <a:accent4>
        <a:srgbClr val="789FDA"/>
      </a:accent4>
      <a:accent5>
        <a:srgbClr val="9464B3"/>
      </a:accent5>
      <a:accent6>
        <a:srgbClr val="A700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98</Paragraphs>
  <Slides>16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25">
      <vt:lpstr>Arial</vt:lpstr>
      <vt:lpstr>微软雅黑</vt:lpstr>
      <vt:lpstr>Calibri Light</vt:lpstr>
      <vt:lpstr>Calibri</vt:lpstr>
      <vt:lpstr>等线 Light</vt:lpstr>
      <vt:lpstr>等线</vt:lpstr>
      <vt:lpstr>方正小标宋简体</vt:lpstr>
      <vt:lpstr>宋体</vt:lpstr>
      <vt:lpstr>1_Office 主题​​</vt:lpstr>
      <vt:lpstr>第四章信息系统的搭建实例</vt:lpstr>
      <vt:lpstr>学习目标：</vt:lpstr>
      <vt:lpstr>知识回顾</vt:lpstr>
      <vt:lpstr>知识回顾</vt:lpstr>
      <vt:lpstr>知识回顾</vt:lpstr>
      <vt:lpstr>知识讲解</vt:lpstr>
      <vt:lpstr>系统测试 p140</vt:lpstr>
      <vt:lpstr>系统测试 p140</vt:lpstr>
      <vt:lpstr>文档编写 p142</vt:lpstr>
      <vt:lpstr>文档编写 p142</vt:lpstr>
      <vt:lpstr>文档编写 p142</vt:lpstr>
      <vt:lpstr>课堂练习</vt:lpstr>
      <vt:lpstr>课堂练习</vt:lpstr>
      <vt:lpstr>课堂练习</vt:lpstr>
      <vt:lpstr>课堂练习</vt:lpstr>
      <vt:lpstr>每一种知识都需要努力，都需要付出，感谢你们！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2021-06-03T18:51:18.147</cp:lastPrinted>
  <dcterms:created xsi:type="dcterms:W3CDTF">2021-06-03T18:51:18Z</dcterms:created>
  <dcterms:modified xsi:type="dcterms:W3CDTF">2021-06-03T10:51:19Z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