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6" r:id="rId3"/>
    <p:sldId id="301" r:id="rId4"/>
    <p:sldId id="298" r:id="rId5"/>
    <p:sldId id="302" r:id="rId6"/>
    <p:sldId id="305" r:id="rId7"/>
    <p:sldId id="304" r:id="rId8"/>
    <p:sldId id="306" r:id="rId9"/>
    <p:sldId id="307" r:id="rId10"/>
    <p:sldId id="312" r:id="rId11"/>
    <p:sldId id="311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4CD91C-9649-4440-A873-60E8DA8D6F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9A6F51-8A2D-4362-A298-4B89C54D9895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DF1C5CE-222C-4659-9A99-B99FC42AF6EC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588819"/>
            <a:ext cx="10363200" cy="2590799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 baseline="0">
                <a:latin typeface="Microsoft YaHei UI" panose="020B0503020204020204" pitchFamily="34" charset="-122"/>
                <a:ea typeface="华文仿宋" panose="02010600040101010101" pitchFamily="2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标题 1"/>
          <p:cNvSpPr txBox="1"/>
          <p:nvPr userDrawn="1"/>
        </p:nvSpPr>
        <p:spPr>
          <a:xfrm>
            <a:off x="914400" y="3844636"/>
            <a:ext cx="10363200" cy="10480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 baseline="0"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华文仿宋" panose="02010600040101010101" pitchFamily="2" charset="-122"/>
                <a:cs typeface="+mj-cs"/>
              </a:defRPr>
            </a:lvl1pPr>
          </a:lstStyle>
          <a:p>
            <a:r>
              <a:rPr lang="zh-CN" altLang="en-US" sz="4800" dirty="0"/>
              <a:t>单击此处编辑母版标题样式</a:t>
            </a:r>
            <a:endParaRPr lang="zh-CN" alt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C9528F-3E26-4D97-84C7-92BFF3FFE9BC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B39836A-2E0F-40CA-A8A7-DBEB553034D2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63782"/>
          </a:xfrm>
        </p:spPr>
        <p:txBody>
          <a:bodyPr rtlCol="0"/>
          <a:lstStyle>
            <a:lvl1pPr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sz="360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rtl="0"/>
            <a:r>
              <a:rPr lang="zh-CN" altLang="en-US" dirty="0"/>
              <a:t>第二级</a:t>
            </a:r>
            <a:endParaRPr lang="zh-CN" altLang="en-US" dirty="0"/>
          </a:p>
          <a:p>
            <a:pPr lvl="2" rtl="0"/>
            <a:r>
              <a:rPr lang="zh-CN" altLang="en-US" dirty="0"/>
              <a:t>第三级</a:t>
            </a:r>
            <a:endParaRPr lang="zh-CN" altLang="en-US" dirty="0"/>
          </a:p>
          <a:p>
            <a:pPr lvl="3" rtl="0"/>
            <a:r>
              <a:rPr lang="zh-CN" altLang="en-US" dirty="0"/>
              <a:t>第四级</a:t>
            </a:r>
            <a:endParaRPr lang="zh-CN" altLang="en-US" dirty="0"/>
          </a:p>
          <a:p>
            <a:pPr lvl="4" rtl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5F9288-45A2-4DCA-AEEB-CF47D4575D3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椭圆形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椭圆形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6B40AA6-D7BD-49D5-AB05-778582638028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1CDBF94-D0EE-48AC-9384-6A1C1F79D234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BFFEF7-5F15-4F77-88B5-600A5882FE85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195720"/>
          </a:xfrm>
        </p:spPr>
        <p:txBody>
          <a:bodyPr rtlCol="0"/>
          <a:lstStyle>
            <a:lvl1pPr>
              <a:defRPr>
                <a:effectLst/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D5E3F5-16C3-4446-ACA4-A8B4BE4C9EC5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15973C7-45BB-480D-8B71-57264FFF95EF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E28699-136E-4AE1-BEA5-C1E3C2651568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76972C-415A-4DA2-BDB7-34E893AD9A26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CN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椭圆形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8CD32B1-CAFF-4959-92BC-0D0BC1961663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01CF334-2D5C-4859-84A6-CA7E6E43FAEB}" type="slidenum">
              <a:rPr lang="en-US" altLang="zh-CN" noProof="0" smtClean="0"/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409020205090404" pitchFamily="49" charset="0"/>
        <a:buChar char="o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409020205090404" pitchFamily="49" charset="0"/>
        <a:buChar char="o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40902020509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40902020509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4967" y="2298842"/>
            <a:ext cx="6422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文科高等数学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4966" y="4005160"/>
            <a:ext cx="6422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1.1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函数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41451" y="1360967"/>
            <a:ext cx="7995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思路：</a:t>
            </a:r>
            <a:endParaRPr lang="en-US" altLang="zh-CN" sz="4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令</a:t>
            </a:r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x=0</a:t>
            </a:r>
            <a:r>
              <a:rPr lang="zh-CN" altLang="en-US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y=0</a:t>
            </a:r>
            <a:r>
              <a:rPr lang="zh-CN" altLang="en-US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，则有</a:t>
            </a:r>
            <a:endParaRPr lang="en-US" altLang="zh-CN" sz="4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4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4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4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解方程得到</a:t>
            </a:r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f</a:t>
            </a:r>
            <a:r>
              <a:rPr lang="zh-CN" altLang="en-US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</a:t>
            </a:r>
            <a:r>
              <a:rPr lang="en-US" altLang="zh-CN" sz="4000" dirty="0">
                <a:latin typeface="华文仿宋" panose="02010600040101010101" pitchFamily="2" charset="-122"/>
                <a:ea typeface="华文仿宋" panose="02010600040101010101" pitchFamily="2" charset="-122"/>
              </a:rPr>
              <a:t>= 0</a:t>
            </a:r>
            <a:endParaRPr lang="zh-CN" altLang="en-US" sz="40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342" y="2726298"/>
            <a:ext cx="3909902" cy="1405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124" y="2685223"/>
            <a:ext cx="10973751" cy="1487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247" y="386018"/>
            <a:ext cx="10972800" cy="1783644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" y="2002188"/>
            <a:ext cx="10972800" cy="4469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76" y="1100469"/>
            <a:ext cx="10927847" cy="4657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34" y="4405389"/>
            <a:ext cx="11504058" cy="18692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34" y="583352"/>
            <a:ext cx="11320131" cy="21630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4" y="2494371"/>
            <a:ext cx="11504058" cy="2163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832" y="504667"/>
            <a:ext cx="10494336" cy="5848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852" y="395758"/>
            <a:ext cx="10206296" cy="6066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773" y="1097203"/>
            <a:ext cx="10776453" cy="4663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趣味思考题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sym typeface="Microsoft Yahei" panose="020B0503020204020204" pitchFamily="34" charset="-122"/>
              </a:rPr>
              <a:t>设函数</a:t>
            </a:r>
            <a:r>
              <a:rPr lang="en-US" altLang="zh-CN" dirty="0">
                <a:solidFill>
                  <a:srgbClr val="000000"/>
                </a:solidFill>
                <a:sym typeface="Microsoft Yahei" panose="020B0503020204020204" pitchFamily="34" charset="-122"/>
              </a:rPr>
              <a:t>z=f(x)</a:t>
            </a:r>
            <a:r>
              <a:rPr lang="zh-CN" altLang="en-US" dirty="0">
                <a:solidFill>
                  <a:srgbClr val="000000"/>
                </a:solidFill>
                <a:sym typeface="Microsoft Yahei" panose="020B0503020204020204" pitchFamily="34" charset="-122"/>
              </a:rPr>
              <a:t>对任意的</a:t>
            </a:r>
            <a:r>
              <a:rPr lang="en-US" altLang="zh-CN" dirty="0">
                <a:solidFill>
                  <a:srgbClr val="000000"/>
                </a:solidFill>
                <a:sym typeface="Microsoft Yahei" panose="020B0503020204020204" pitchFamily="34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sym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sym typeface="Microsoft Yahei" panose="020B0503020204020204" pitchFamily="34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sym typeface="Microsoft Yahei" panose="020B0503020204020204" pitchFamily="34" charset="-122"/>
              </a:rPr>
              <a:t>都有</a:t>
            </a:r>
            <a:endParaRPr lang="en-US" altLang="zh-CN" dirty="0">
              <a:solidFill>
                <a:srgbClr val="000000"/>
              </a:solidFill>
              <a:sym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sym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sym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sym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sym typeface="Microsoft Yahei" panose="020B0503020204020204" pitchFamily="34" charset="-122"/>
              </a:rPr>
              <a:t>求</a:t>
            </a:r>
            <a:r>
              <a:rPr lang="en-US" altLang="zh-CN" dirty="0">
                <a:solidFill>
                  <a:srgbClr val="000000"/>
                </a:solidFill>
                <a:sym typeface="Microsoft Yahei" panose="020B0503020204020204" pitchFamily="34" charset="-122"/>
              </a:rPr>
              <a:t>f</a:t>
            </a:r>
            <a:r>
              <a:rPr lang="zh-CN" altLang="en-US" dirty="0">
                <a:solidFill>
                  <a:srgbClr val="000000"/>
                </a:solidFill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sym typeface="Microsoft Yahei" panose="020B0503020204020204" pitchFamily="34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sym typeface="Microsoft Yahei" panose="020B0503020204020204" pitchFamily="34" charset="-122"/>
              </a:rPr>
              <a:t>）的值</a:t>
            </a:r>
            <a:endParaRPr lang="en-US" altLang="zh-CN" dirty="0">
              <a:solidFill>
                <a:srgbClr val="000000"/>
              </a:solidFill>
              <a:sym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sym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994" y="2469722"/>
            <a:ext cx="5096629" cy="1393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司背景演示文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公司会议演示文稿</Template>
  <TotalTime>0</TotalTime>
  <Words>69</Words>
  <Application>WPS 表格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方正书宋_GBK</vt:lpstr>
      <vt:lpstr>Wingdings</vt:lpstr>
      <vt:lpstr>Microsoft YaHei UI</vt:lpstr>
      <vt:lpstr>苹方-简</vt:lpstr>
      <vt:lpstr>Courier New</vt:lpstr>
      <vt:lpstr>华文仿宋</vt:lpstr>
      <vt:lpstr>Microsoft Yahei</vt:lpstr>
      <vt:lpstr>Cambria Math</vt:lpstr>
      <vt:lpstr>Kingsoft Math</vt:lpstr>
      <vt:lpstr>微软雅黑</vt:lpstr>
      <vt:lpstr>汉仪旗黑</vt:lpstr>
      <vt:lpstr>宋体</vt:lpstr>
      <vt:lpstr>Arial Unicode MS</vt:lpstr>
      <vt:lpstr>Palatino Linotype</vt:lpstr>
      <vt:lpstr>汉仪书宋二KW</vt:lpstr>
      <vt:lpstr>公司背景演示文稿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趣味思考题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文科高等数学  课程须知</dc:title>
  <dc:creator>Yu Zhang</dc:creator>
  <cp:lastModifiedBy>yuzhang</cp:lastModifiedBy>
  <cp:revision>48</cp:revision>
  <dcterms:created xsi:type="dcterms:W3CDTF">2021-09-18T04:27:51Z</dcterms:created>
  <dcterms:modified xsi:type="dcterms:W3CDTF">2021-09-18T04:27:51Z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