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C71C6-8A05-419B-BF19-AB37DD7F9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FC3700-03A7-45D6-9174-358DCBC31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E2BA5-B510-45BB-A96A-65DDFD6F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FAD35-CADF-4164-BAC8-D62D0CB5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D9B49-BDF3-4587-8C00-36D0FABE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69557-6E34-4946-8BA0-A208CE99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0C707D-27F2-4D12-B988-95E6B7E36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2C371-F3DC-447F-89E2-EE2180DC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617FB-808F-4842-8D50-F7605390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A67C1-5BA4-4DBD-B9E8-DF0F24F2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239AC3-5FB9-404B-873F-B2092397A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E8263-05F9-4AE6-B219-3A8708ED1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D9D86-4AA9-447B-95EB-2BCC4548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150D8-4B48-47F1-8B95-671588FC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0DD0E-6498-47CF-9760-35217DC7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1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97445-3A87-46AB-B63A-160D2F10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9B64E-D070-4638-92D5-EA7498F0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52173-EF9B-4310-A0D3-B60DDEBF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039A6-C245-4A29-85AD-655EABCA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20FF9-C442-4A29-82ED-B0AEAF41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4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F871F-79BC-49E6-8654-C3DD720B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216CA-1474-4C3D-AC63-71972D30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268D3-8B1B-4A5B-AA6E-4E05EA3F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8E4E0-3FA5-4D28-9F18-046C2599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CAD9F-77C1-412B-8F43-A0316020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3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4A38B-7F89-4DF0-B0A4-07F949D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AA7C2-1BF6-4B17-9C84-30278636B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242F39-0782-419B-8443-5BE3BFD5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99A15-189C-4DA2-A67E-04593001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ED2F8-65D0-4BAA-AEDB-1EAC4B12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3E5A8-F7CB-4511-8CE7-A7EAC5B2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FDCCD-D8D8-485D-AAA1-D59F338D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8ED7F-90D9-4884-A573-FD2B6C38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270B93-04EB-4308-B6FD-D322EBA83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510BA0-F850-4539-8991-C8EBAFF6D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3F3E56-8C43-4A5E-B22F-23E2A74E5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02D7D1-F538-4FB8-B170-CD4F729A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732A9C-320D-470B-B046-86496492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B0277D-D66E-4C65-A306-DA33F3CF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9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2CD2E-FF9D-4C51-A34E-B43BA27E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DB969E-FC8E-4CA5-9543-D30E3604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70D783-58B7-4B84-A25F-C744A5A4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C4F00E-F656-4D63-80D8-ABD5F020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D6C047-965E-47D2-867D-58CDA1DF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4BEA2-4021-4DD7-B29F-7E46B74A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FEF206-F949-4040-97F4-82DCC6EA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1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7DC16-73A0-4BFB-836B-6217A05A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591C7-B968-4FF3-8A32-511C160B9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0C0F3-9DE9-4363-B6A6-3146C9B16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62F46-EC67-469D-B069-646D814A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AC8AB-2C28-4578-AA3F-D6E14E2D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D2DA3-4BF6-45C8-BE2E-B5BB7270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9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F69C1-8EA9-47D7-8F74-D19D9B89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745000-8EDB-43ED-A653-97755D37A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D7E727-2D58-4792-A371-7E142C259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0B93B-746B-4CEC-9CAC-7910637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6DDD1-F86F-425D-8E52-BC869378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E7AD6-6951-429E-855A-722397D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7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2D5C6-3FA7-4630-B4B6-AAE4E256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F6F27-B9DF-4494-ADE2-BCEEF02E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63660-4EC4-4865-B210-0141CEF91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B943-BA03-4579-B8A3-369A9A4420F2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D084C-6127-47A5-965D-F45007FEB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A38A8-49D8-4D48-B01C-A2FF82A6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C894-3ACE-4B71-99F4-1E009990E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5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37821F4-AF16-43FF-A27D-1B00534C86AA}"/>
              </a:ext>
            </a:extLst>
          </p:cNvPr>
          <p:cNvSpPr txBox="1"/>
          <p:nvPr/>
        </p:nvSpPr>
        <p:spPr>
          <a:xfrm>
            <a:off x="1219456" y="482489"/>
            <a:ext cx="9753088" cy="589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zh-CN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채식주의에 대해 조사하여 반대하기 위해 발표하고자 이 자리에 </a:t>
            </a:r>
            <a:r>
              <a:rPr lang="ko-KR" altLang="en-US" sz="2400" dirty="0">
                <a:ea typeface="Batang" panose="02030600000101010101" pitchFamily="18" charset="-127"/>
                <a:cs typeface="Batang" panose="02030600000101010101" pitchFamily="18" charset="-127"/>
              </a:rPr>
              <a:t>섬</a:t>
            </a:r>
            <a:endParaRPr lang="en-US" altLang="ko-KR" sz="2400" dirty="0"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effectLst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zh-CN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고기를 먹을 정점을 세가지 발표</a:t>
            </a:r>
            <a:r>
              <a:rPr lang="ko-KR" altLang="en-US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함</a:t>
            </a:r>
            <a:endParaRPr lang="en-US" altLang="ko-KR" sz="2400" dirty="0">
              <a:effectLst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zh-CN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고기에는 인간의 건강에 꼭 필요한 식물 중에 없는 아미노산과 미량</a:t>
            </a:r>
            <a:r>
              <a:rPr lang="en-US" altLang="zh-CN" sz="2400" dirty="0">
                <a:effectLst/>
                <a:latin typeface="Batang" panose="02030600000101010101" pitchFamily="18" charset="-127"/>
                <a:cs typeface="Batang" panose="02030600000101010101" pitchFamily="18" charset="-127"/>
              </a:rPr>
              <a:t> </a:t>
            </a:r>
            <a:r>
              <a:rPr lang="ko-KR" altLang="zh-CN" sz="2400" dirty="0" err="1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원소등</a:t>
            </a:r>
            <a:r>
              <a:rPr lang="ko-KR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ko-KR" altLang="zh-CN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영양소가 많이 있</a:t>
            </a:r>
            <a:r>
              <a:rPr lang="ko-KR" altLang="en-US" sz="2400" dirty="0">
                <a:ea typeface="Batang" panose="02030600000101010101" pitchFamily="18" charset="-127"/>
                <a:cs typeface="Batang" panose="02030600000101010101" pitchFamily="18" charset="-127"/>
              </a:rPr>
              <a:t>음</a:t>
            </a:r>
            <a:endParaRPr lang="en-US" altLang="ko-KR" sz="2400" dirty="0"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zh-CN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채식 주의 반대하는 공장형 축산은 능률적인 제공방식 중의 하나</a:t>
            </a:r>
            <a:endParaRPr lang="en-US" altLang="ko-KR" sz="2400" dirty="0">
              <a:effectLst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zh-CN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예방주사와 </a:t>
            </a:r>
            <a:r>
              <a:rPr lang="ko-KR" altLang="zh-CN" sz="2400" dirty="0" err="1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검역등</a:t>
            </a:r>
            <a:r>
              <a:rPr lang="ko-KR" altLang="zh-CN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 수단이 있어서 안심</a:t>
            </a:r>
            <a:r>
              <a:rPr lang="ko-KR" altLang="en-US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함</a:t>
            </a:r>
            <a:endParaRPr lang="en-US" altLang="ko-KR" sz="2400" dirty="0">
              <a:effectLst/>
              <a:ea typeface="Batang" panose="02030600000101010101" pitchFamily="18" charset="-127"/>
              <a:cs typeface="Batang" panose="02030600000101010101" pitchFamily="18" charset="-127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zh-CN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이런 세상에 제일 맛있는 음식은 어떻게 </a:t>
            </a:r>
            <a:r>
              <a:rPr lang="ko-KR" altLang="zh-CN" sz="2400" dirty="0" err="1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한면</a:t>
            </a:r>
            <a:r>
              <a:rPr lang="ko-KR" altLang="zh-CN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 먹지 안</a:t>
            </a:r>
            <a:r>
              <a:rPr lang="ko-KR" altLang="en-US" sz="2400" dirty="0">
                <a:effectLst/>
                <a:ea typeface="Batang" panose="02030600000101010101" pitchFamily="18" charset="-127"/>
                <a:cs typeface="Batang" panose="02030600000101010101" pitchFamily="18" charset="-127"/>
              </a:rPr>
              <a:t>음</a:t>
            </a:r>
            <a:endParaRPr lang="en-US" altLang="ko-KR" sz="2400" dirty="0">
              <a:effectLst/>
              <a:ea typeface="Batang" panose="02030600000101010101" pitchFamily="18" charset="-127"/>
              <a:cs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77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Batang</vt:lpstr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晨曦</dc:creator>
  <cp:lastModifiedBy>吕 晨曦</cp:lastModifiedBy>
  <cp:revision>2</cp:revision>
  <dcterms:created xsi:type="dcterms:W3CDTF">2021-12-23T15:16:28Z</dcterms:created>
  <dcterms:modified xsi:type="dcterms:W3CDTF">2021-12-23T15:20:00Z</dcterms:modified>
</cp:coreProperties>
</file>