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6" r:id="rId4"/>
    <p:sldId id="273" r:id="rId5"/>
    <p:sldId id="275" r:id="rId6"/>
    <p:sldId id="277" r:id="rId7"/>
    <p:sldId id="274" r:id="rId8"/>
    <p:sldId id="261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la" initials="n" lastIdx="1" clrIdx="0">
    <p:extLst>
      <p:ext uri="{19B8F6BF-5375-455C-9EA6-DF929625EA0E}">
        <p15:presenceInfo xmlns:p15="http://schemas.microsoft.com/office/powerpoint/2012/main" userId="n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42" autoAdjust="0"/>
  </p:normalViewPr>
  <p:slideViewPr>
    <p:cSldViewPr snapToGrid="0">
      <p:cViewPr varScale="1">
        <p:scale>
          <a:sx n="97" d="100"/>
          <a:sy n="97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DB3DA-D5C4-468C-BF38-B73D75500DF8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73A0-CCE8-4826-AB45-91D20CD01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olf-bin/p/11532708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phaeton_lai/article/details/98653232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一般是静态化配置。大多数在项目中单独写一个配置文件，例如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config.conf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，然后将各类 参数配置、应用配置、环境配置、安全配置、业务配置 都写到这个文件里。当项目代码逻辑中需要使用配置的时候，就从这个配置文件中读取。这种做法虽然简单，但如果参数需要修改，就非常的不灵活，甚至需要重启运行中的项目才能生效。相信大多数开发同学都深有体会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无法区分环境。由于配置文件是放在项目中的，但是我们项目可能会有多个环境，例如：测试环境、预发布环境、生产环境。每一个环境所使用的配置参数理论上都是不同的，所以我们在配置文件中根据不同环境配置不同的参数，这些都是手动维护，在项目发布的时候，极其容易因开发人员的失误导致出错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过于分散。如果一个项目中存在多个逻辑模块独立部署，每个模块所使用的配置内容又不相同，传统的做法是会在每一个模块中都放一个配置文件，甚至不同模块的配置文件格式还不一样。那么长期的结果就是配置文件过于分散混乱，难以管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修改无法追溯。因为采用的静态配置文件方式，所以当配置进行修改之后，不容易形成记录，更无法追溯是谁修改的、修改时间是什么、修改前是什么内容。既然无法追溯，那么当配置出错时，更没办法回滚配置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973A0-CCE8-4826-AB45-91D20CD01F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上面只是拿配置文件的形式来举例，有的项目会采用数据库配置，虽然灵活一点，但是依旧不能完全解决上述问题。既然传统的项目配置有这么多弊端，那我们看看「配置中心」的方案是如何解决这些痛点的：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配置中心」的思路就是把项目中各种配置、各种参数、各种开关，全部都放到一个集中的地方进行统一管理，并提供一套标准的接口。当各个服务需要获取配置的时候，就来「配置中心」的接口拉取。当「配置中心」中的各种参数有更新的时候，也能通知到各个服务实时的过来同步最新的信息，使之动态更新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那么，按照上述思路，我们理想中的「配置中心」应该具备如下特点：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配置集中管理、统一标准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配置与应用分离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实时更新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高可用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973A0-CCE8-4826-AB45-91D20CD01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通过上面的介绍，其实就可以了解到「 配置中心 」的原理不是很复杂。其核心功能也不多，主要是：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实现配置的记录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实现配置的读取、更新、取消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实现配置的查看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但是围绕着这几个核心功能，我们还需要保障高可行、要实现实时更新、要能方便的使用，还希望有权限管理的功能、操作审计的功能等等，加上这些周边辅助功能之后，一个完善的「 配置中心 也就不那么简单了。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我们再来看一下在实际项目中如何去选型和应用：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虽然配置中心的核心原理并不复杂，我们可以根据原理自己去实现一个配置中心，但是如果没有特殊需求，还是不建议重复造轮子了，毕竟业内已经有很多成熟的开源方案可以直接选用了。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973A0-CCE8-4826-AB45-91D20CD01F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6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Nacos</a:t>
            </a:r>
            <a:r>
              <a:rPr lang="en-US" altLang="zh-CN" dirty="0"/>
              <a:t> </a:t>
            </a:r>
            <a:r>
              <a:rPr lang="zh-CN" altLang="en-US" dirty="0"/>
              <a:t>原理参考 </a:t>
            </a:r>
            <a:r>
              <a:rPr lang="en-US" altLang="zh-CN" dirty="0">
                <a:hlinkClick r:id="rId3"/>
              </a:rPr>
              <a:t>https://www.cnblogs.com/wolf-bin/p/11532708.html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>
                <a:hlinkClick r:id="rId4"/>
              </a:rPr>
              <a:t>https://blog.csdn.net/phaeton_lai/article/details/98653232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973A0-CCE8-4826-AB45-91D20CD01F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统一管理不同环境、不同集群的配置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提供了一个统一界面集中式管理不同环境（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）、不同集群（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）、不同命名空间（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）的配置。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同一份代码部署在不同的集群，可以有不同的配置，比如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的地址等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通过命名空间（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）可以很方便地支持多个不同应用共享同一份配置，同时还允许应用对共享的配置进行覆盖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配置修改实时生效（热发布）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修改完配置并发布后，客户端能实时（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秒）接收到最新的配置，并通知到应用程序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版本发布管理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所有的配置发布都有版本概念，从而可以方便地支持配置的回滚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灰度发布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支持配置的灰度发布，比如点了发布后，只对部分应用实例生效，等观察一段时间没问题后再推给所有应用实例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权限管理、发布审核、操作审计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应用和配置的管理都有完善的权限管理机制，对配置的管理还分为了编辑和发布两个环节，从而减少人为的错误。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所有的操作都有审计日志，可以方便地追踪问题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客户端配置信息监控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可以在界面上方便地看到配置在被哪些实例使用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原生客户端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的原生客户端，方便应用集成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Placeholder, Annotation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ConfigurationProperties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，方便应用使用（需要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3.1.1+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同时提供了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应用也可以方便地使用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提供开放平台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自身提供了比较完善的统一配置管理界面，支持多环境、多数据中心配置管理、权限、流程治理等特性。不过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出于通用性考虑，不会对配置的修改做过多限制，只要符合基本的格式就能保存，不会针对不同的配置值进行针对性的校验，如数据库用户名、密码，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服务地址等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对于这类应用配置，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支持应用方通过开放平台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进行配置的修改和发布，并且具备完善的授权和权限控制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部署简单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配置中心作为基础服务，可用性要求非常高，这就要求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对外部依赖尽可能地少</a:t>
            </a:r>
          </a:p>
          <a:p>
            <a:pPr lvl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目前唯一的外部依赖是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，所以部署非常简单，只要安装好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跑起来</a:t>
            </a:r>
          </a:p>
          <a:p>
            <a:pPr lvl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还提供了打包脚本，一键就可以生成所有需要的安装包，并且支持自定义运行时参数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973A0-CCE8-4826-AB45-91D20CD01F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135" y="4909820"/>
            <a:ext cx="2707640" cy="2707640"/>
          </a:xfrm>
          <a:prstGeom prst="rect">
            <a:avLst/>
          </a:prstGeom>
        </p:spPr>
      </p:pic>
      <p:pic>
        <p:nvPicPr>
          <p:cNvPr id="8" name="图片 7" descr="主标识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7580" y="45085"/>
            <a:ext cx="1003935" cy="1003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135" y="4909820"/>
            <a:ext cx="2707640" cy="2707640"/>
          </a:xfrm>
          <a:prstGeom prst="rect">
            <a:avLst/>
          </a:prstGeom>
        </p:spPr>
      </p:pic>
      <p:pic>
        <p:nvPicPr>
          <p:cNvPr id="8" name="图片 7" descr="主标识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7580" y="45085"/>
            <a:ext cx="1003935" cy="1003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135" y="4909820"/>
            <a:ext cx="2707640" cy="2707640"/>
          </a:xfrm>
          <a:prstGeom prst="rect">
            <a:avLst/>
          </a:prstGeom>
        </p:spPr>
      </p:pic>
      <p:pic>
        <p:nvPicPr>
          <p:cNvPr id="8" name="图片 7" descr="主标识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7580" y="45085"/>
            <a:ext cx="1003935" cy="1003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135" y="4909820"/>
            <a:ext cx="2707640" cy="2707640"/>
          </a:xfrm>
          <a:prstGeom prst="rect">
            <a:avLst/>
          </a:prstGeom>
        </p:spPr>
      </p:pic>
      <p:pic>
        <p:nvPicPr>
          <p:cNvPr id="8" name="图片 7" descr="主标识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7580" y="45085"/>
            <a:ext cx="1003935" cy="1003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corp/apollo/wiki/Apollo%E9%85%8D%E7%BD%AE%E4%B8%AD%E5%BF%83%E4%BB%8B%E7%BB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conf.readthedocs.io/zh_CN/latest/" TargetMode="External"/><Relationship Id="rId5" Type="http://schemas.openxmlformats.org/officeDocument/2006/relationships/hyperlink" Target="https://cloud.spring.io/spring-cloud-config/reference/html/" TargetMode="External"/><Relationship Id="rId4" Type="http://schemas.openxmlformats.org/officeDocument/2006/relationships/hyperlink" Target="https://nacos.io/zh-cn/docs/what-is-naco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mg-blog.csdnimg.cn/20190808143059749.png?x-oss-process=image/watermark,type_ZmFuZ3poZW5naGVpdGk,shadow_10,text_aHR0cHM6Ly9ibG9nLmNzZG4ubmV0L3BoYWV0b25fbGFp,size_16,color_FFFFFF,t_7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656205"/>
            <a:ext cx="12198350" cy="187325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55" y="729615"/>
            <a:ext cx="2355850" cy="2355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1085" y="3085465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分布式配置中心介绍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21200" y="4417402"/>
            <a:ext cx="3149600" cy="3987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于振京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404" y="1765731"/>
            <a:ext cx="9256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、随着业务的发展、微服务架构的升级，服务的数量、程序的配置日益增多（各种微服务、各种服务器地址、各种参数），基于配置文件的方式很难满足配置的需求，而且还会存在以下问题：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安全性：配置跟随源代码保存在代码库中，容易造成配置泄漏。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时效性：修改配置，需要重启服务才能生效。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局限性：无法支持动态调整：例如日志开关、功能开关。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项目中配置文件比较繁杂，而且不同环境的不同配置修改相对频繁，每次发布都需要对应修改配置，如果配置出现错误，需要重新打包发布，时间成本较高，因此需要做统一的分布式注册中心，能做到自动更新配置文件信息，解决以上问题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2661" y="614564"/>
            <a:ext cx="417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为什么需要分布式配置中心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404" y="1765731"/>
            <a:ext cx="92566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「配置中心」的思路就是把项目中各种配置、各种参数、各种开关，全部都放到一个集中的地方进行统一管理，并提供一套标准的接口。当各个服务需要获取配置的时候，就来「配置中心」的接口拉取。当「配置中心」中的各种参数有更新的时候，也能通知到各个服务实时的过来同步最新的信息，使之动态更新，按照上述思路，配置中心应具备如下特点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配置集中管理、统一标准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配置与应用分离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实时更新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高可用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9772" y="849456"/>
            <a:ext cx="417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配置中心特点和功能</a:t>
            </a:r>
          </a:p>
        </p:txBody>
      </p:sp>
    </p:spTree>
    <p:extLst>
      <p:ext uri="{BB962C8B-B14F-4D97-AF65-F5344CB8AC3E}">
        <p14:creationId xmlns:p14="http://schemas.microsoft.com/office/powerpoint/2010/main" val="119532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3054" y="1537131"/>
            <a:ext cx="9256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采用“配置集中管理”，可以很好的解决传统的“配置文件过于分散”的问题。所有的配置都集中在配置中心这一个地方管理，不需要每一个项目都自带一个，这样极大的减轻了开发成本。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采用“配置与应用分离”，可以很好的解决传统的“配置文件无法区分环境”的问题，配置并不跟着环境走，当不同环境有不同需求的时候，就到配置中心获取即可，极大的减轻了运维部署成本。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具备“实时更新”的功能，就是用来解决传统的“静态化配置”的问题。线上系统需要调整参数的时候，只需要在配置中心动态修改即可。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既然配置都统一管理了，那配置中心在整个系统中的地位就非常重要了，一旦配置中心不能正常提供服务，就可能会导致项目整体故障，因此“高可用”就是配置中心又一个很关键的指标了。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1050" y="631342"/>
            <a:ext cx="60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分布式配置如何解决传统配置面临的问题</a:t>
            </a:r>
          </a:p>
        </p:txBody>
      </p:sp>
    </p:spTree>
    <p:extLst>
      <p:ext uri="{BB962C8B-B14F-4D97-AF65-F5344CB8AC3E}">
        <p14:creationId xmlns:p14="http://schemas.microsoft.com/office/powerpoint/2010/main" val="335644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6826" y="740399"/>
            <a:ext cx="417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工作原理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9DFA33-045A-416A-839B-ADAF41101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34" y="1971412"/>
            <a:ext cx="8180614" cy="39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A7A277-2E8A-4A78-B1AE-53791EC10130}"/>
              </a:ext>
            </a:extLst>
          </p:cNvPr>
          <p:cNvSpPr txBox="1"/>
          <p:nvPr/>
        </p:nvSpPr>
        <p:spPr>
          <a:xfrm>
            <a:off x="1719744" y="1402072"/>
            <a:ext cx="759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Apollo  </a:t>
            </a:r>
            <a:r>
              <a:rPr lang="zh-CN" altLang="en-US" dirty="0"/>
              <a:t>为例，其他配置中心 原理类似</a:t>
            </a:r>
          </a:p>
        </p:txBody>
      </p:sp>
    </p:spTree>
    <p:extLst>
      <p:ext uri="{BB962C8B-B14F-4D97-AF65-F5344CB8AC3E}">
        <p14:creationId xmlns:p14="http://schemas.microsoft.com/office/powerpoint/2010/main" val="30376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404" y="1765731"/>
            <a:ext cx="9256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主流微服务配置中心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Apollo</a:t>
            </a:r>
            <a:r>
              <a:rPr lang="en-US" altLang="zh-CN" dirty="0"/>
              <a:t> 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月，携程开源的配置管理中心，具备规范的权限、流程治理等特性。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linkClick r:id="rId4"/>
              </a:rPr>
              <a:t>Nacos</a:t>
            </a:r>
            <a:r>
              <a:rPr lang="en-US" altLang="zh-CN" dirty="0"/>
              <a:t> 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月，阿里开源的配置中心，也可以做</a:t>
            </a:r>
            <a:r>
              <a:rPr lang="en-US" altLang="zh-CN" dirty="0"/>
              <a:t>DNS</a:t>
            </a:r>
            <a:r>
              <a:rPr lang="zh-CN" altLang="en-US" dirty="0"/>
              <a:t>和</a:t>
            </a:r>
            <a:r>
              <a:rPr lang="en-US" altLang="zh-CN" dirty="0"/>
              <a:t>RPC</a:t>
            </a:r>
            <a:r>
              <a:rPr lang="zh-CN" altLang="en-US" dirty="0"/>
              <a:t>的服务发现。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Spring-cloud-config</a:t>
            </a:r>
            <a:r>
              <a:rPr lang="en-US" altLang="zh-CN" dirty="0"/>
              <a:t> 2014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月开源，</a:t>
            </a:r>
            <a:r>
              <a:rPr lang="en-US" altLang="zh-CN" dirty="0"/>
              <a:t>Spring Cloud </a:t>
            </a:r>
            <a:r>
              <a:rPr lang="zh-CN" altLang="en-US" dirty="0"/>
              <a:t>生态组件，可以和</a:t>
            </a:r>
            <a:r>
              <a:rPr lang="en-US" altLang="zh-CN" dirty="0"/>
              <a:t>Spring Cloud</a:t>
            </a:r>
            <a:r>
              <a:rPr lang="zh-CN" altLang="en-US" dirty="0"/>
              <a:t>体系无缝整合。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linkClick r:id="rId6"/>
              </a:rPr>
              <a:t>Disconf</a:t>
            </a:r>
            <a:r>
              <a:rPr lang="en-US" altLang="zh-CN" dirty="0"/>
              <a:t> 2014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月百度开源的配置管理中心，同样具备配置的管理能力，不过目前已经不维护了，最近的一次提交是两年前了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1050" y="631341"/>
            <a:ext cx="417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分布式配置中心选型</a:t>
            </a:r>
          </a:p>
        </p:txBody>
      </p:sp>
    </p:spTree>
    <p:extLst>
      <p:ext uri="{BB962C8B-B14F-4D97-AF65-F5344CB8AC3E}">
        <p14:creationId xmlns:p14="http://schemas.microsoft.com/office/powerpoint/2010/main" val="35970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71119" y="656508"/>
            <a:ext cx="417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主流分布式配置中心对比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C0D5C8B-ABAE-460D-B0E9-F71C776BF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65848"/>
              </p:ext>
            </p:extLst>
          </p:nvPr>
        </p:nvGraphicFramePr>
        <p:xfrm>
          <a:off x="1619075" y="1604463"/>
          <a:ext cx="8113086" cy="305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086">
                  <a:extLst>
                    <a:ext uri="{9D8B030D-6E8A-4147-A177-3AD203B41FA5}">
                      <a16:colId xmlns:a16="http://schemas.microsoft.com/office/drawing/2014/main" val="2810061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4750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689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8640956"/>
                    </a:ext>
                  </a:extLst>
                </a:gridCol>
              </a:tblGrid>
              <a:tr h="403751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spring-cloud-config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apollo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nacos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22288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配置实时推送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bus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长轮询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长轮询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03710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30542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灰度发布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支持（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1.1.0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以上版本）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66656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40018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多集群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多环境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71687"/>
                  </a:ext>
                </a:extLst>
              </a:tr>
              <a:tr h="3552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单机读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（限流所致）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94146"/>
                  </a:ext>
                </a:extLst>
              </a:tr>
              <a:tr h="4963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Config-server+git+spring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cloud bus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Apollo +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quickstart+mysql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Nacos+mysql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806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DB7190-B786-4711-BE35-5C7AE8DFE08C}"/>
              </a:ext>
            </a:extLst>
          </p:cNvPr>
          <p:cNvSpPr txBox="1"/>
          <p:nvPr/>
        </p:nvSpPr>
        <p:spPr>
          <a:xfrm>
            <a:off x="1619075" y="4974672"/>
            <a:ext cx="830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简单对比之后</a:t>
            </a:r>
            <a:r>
              <a:rPr lang="en-US" altLang="zh-CN" dirty="0"/>
              <a:t> Apollo </a:t>
            </a:r>
            <a:r>
              <a:rPr lang="zh-CN" altLang="en-US" dirty="0"/>
              <a:t>和</a:t>
            </a:r>
            <a:r>
              <a:rPr lang="en-US" altLang="zh-CN" dirty="0" err="1"/>
              <a:t>nacos</a:t>
            </a:r>
            <a:r>
              <a:rPr lang="en-US" altLang="zh-CN" dirty="0"/>
              <a:t> </a:t>
            </a:r>
            <a:r>
              <a:rPr lang="zh-CN" altLang="en-US" dirty="0"/>
              <a:t>相对来说使用起来较为方便，</a:t>
            </a:r>
            <a:r>
              <a:rPr lang="en-US" altLang="zh-CN" dirty="0"/>
              <a:t>Apollo</a:t>
            </a:r>
            <a:r>
              <a:rPr lang="zh-CN" altLang="en-US" dirty="0"/>
              <a:t>相对于</a:t>
            </a:r>
            <a:r>
              <a:rPr lang="en-US" altLang="zh-CN" dirty="0" err="1"/>
              <a:t>nacos</a:t>
            </a:r>
            <a:r>
              <a:rPr lang="en-US" altLang="zh-CN" dirty="0"/>
              <a:t> </a:t>
            </a:r>
            <a:r>
              <a:rPr lang="zh-CN" altLang="en-US" dirty="0"/>
              <a:t>在配置管理上做的更加全面，但是部署较为麻烦点，</a:t>
            </a:r>
            <a:r>
              <a:rPr lang="en-US" altLang="zh-CN" dirty="0" err="1"/>
              <a:t>nacos</a:t>
            </a:r>
            <a:r>
              <a:rPr lang="en-US" altLang="zh-CN" dirty="0"/>
              <a:t>  </a:t>
            </a:r>
            <a:r>
              <a:rPr lang="zh-CN" altLang="en-US" dirty="0"/>
              <a:t>相对简单，但是基本功能都有，而且还支持作为配置中心。</a:t>
            </a:r>
          </a:p>
        </p:txBody>
      </p:sp>
    </p:spTree>
    <p:extLst>
      <p:ext uri="{BB962C8B-B14F-4D97-AF65-F5344CB8AC3E}">
        <p14:creationId xmlns:p14="http://schemas.microsoft.com/office/powerpoint/2010/main" val="24360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0"/>
          <p:cNvSpPr/>
          <p:nvPr/>
        </p:nvSpPr>
        <p:spPr>
          <a:xfrm>
            <a:off x="5451475" y="1932305"/>
            <a:ext cx="3593465" cy="33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50000"/>
              </a:lnSpc>
            </a:pP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n-ea"/>
              <a:sym typeface="+mn-ea"/>
            </a:endParaRPr>
          </a:p>
        </p:txBody>
      </p:sp>
      <p:sp>
        <p:nvSpPr>
          <p:cNvPr id="13" name="Rectangle 120"/>
          <p:cNvSpPr/>
          <p:nvPr/>
        </p:nvSpPr>
        <p:spPr>
          <a:xfrm>
            <a:off x="5451475" y="3697605"/>
            <a:ext cx="3593465" cy="33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50000"/>
              </a:lnSpc>
            </a:pPr>
            <a:endParaRPr lang="id-ID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Rectangle 120"/>
          <p:cNvSpPr/>
          <p:nvPr/>
        </p:nvSpPr>
        <p:spPr>
          <a:xfrm>
            <a:off x="5451475" y="4580890"/>
            <a:ext cx="3593465" cy="33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50000"/>
              </a:lnSpc>
            </a:pPr>
            <a:endParaRPr lang="id-ID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TextBox 119"/>
          <p:cNvSpPr txBox="1"/>
          <p:nvPr/>
        </p:nvSpPr>
        <p:spPr>
          <a:xfrm>
            <a:off x="1013698" y="661646"/>
            <a:ext cx="332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B1D2A"/>
                </a:solidFill>
                <a:latin typeface="+mj-ea"/>
                <a:ea typeface="+mj-ea"/>
                <a:cs typeface="+mn-ea"/>
                <a:sym typeface="+mn-lt"/>
              </a:rPr>
              <a:t>四、分布式配置中心使用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BC446-4D7E-4B59-80D6-FBD5D836436A}"/>
              </a:ext>
            </a:extLst>
          </p:cNvPr>
          <p:cNvSpPr txBox="1"/>
          <p:nvPr/>
        </p:nvSpPr>
        <p:spPr>
          <a:xfrm>
            <a:off x="1440873" y="1459345"/>
            <a:ext cx="9587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nacos</a:t>
            </a:r>
            <a:r>
              <a:rPr lang="zh-CN" altLang="en-US" dirty="0"/>
              <a:t>为例 使用分布式配置中心需要以下步骤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环境准备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下载源码或者安装包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启动服务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项目中引入客户端依赖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2"/>
              </a:rPr>
              <a:t>简单介绍 </a:t>
            </a:r>
            <a:r>
              <a:rPr lang="en-US" altLang="zh-CN" dirty="0" err="1">
                <a:hlinkClick r:id="rId2"/>
              </a:rPr>
              <a:t>nacos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656205"/>
            <a:ext cx="12198350" cy="1873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86480" y="3105785"/>
            <a:ext cx="42227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谢     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C07BBD-587E-4F3F-AC38-EDF02A189CA6}"/>
              </a:ext>
            </a:extLst>
          </p:cNvPr>
          <p:cNvSpPr txBox="1"/>
          <p:nvPr/>
        </p:nvSpPr>
        <p:spPr>
          <a:xfrm>
            <a:off x="9301317" y="5417574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2019-12-31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1979</Words>
  <Application>Microsoft Office PowerPoint</Application>
  <PresentationFormat>宽屏</PresentationFormat>
  <Paragraphs>131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nala</dc:creator>
  <cp:lastModifiedBy>nala</cp:lastModifiedBy>
  <cp:revision>27</cp:revision>
  <dcterms:created xsi:type="dcterms:W3CDTF">2019-12-23T08:22:00Z</dcterms:created>
  <dcterms:modified xsi:type="dcterms:W3CDTF">2019-12-31T03:54:47Z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