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d39182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d39182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这个项目的主要目标是创建一个系统，它可以有效地找到给定输入位置最近的州或县。在这个系统中，用户被要求输入目标位置的经纬度。该系统的数据将从官方地理委员会网站加载。我们希望这个项目实现最近邻搜索算法，以快速响应用户查询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d39182b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d39182b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d39182b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d39182b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96603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96603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state/country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EC504 TOPIC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JINGYI ZHANG, XUZHE YU ,Cynthia Young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The main goal of this project is to create a system, which can efficiently find the nearest state or county of the given input location.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In this system, users are asked to input the latitude and longitude of targeted location.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The system's data will be loaded from the official Geographic Committee website. We want this project to implement a nearest neighbor search algorithm to quickly respond to user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queries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87900" y="190900"/>
            <a:ext cx="8368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mission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7900" y="774100"/>
            <a:ext cx="83682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Data Loading: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system needs to load lots of reference points into a data structure.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reference points include information such as state, county, latitude, and longitude.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Nearest Neighbor Search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system should use an efficient nearest neighbor search algorithm.(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KD-Tree/ Quadtree/ Ball Tree/R-Tree/Red-Black Trees/Geohash)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will input a latitude and longitude, and the system will return the nearest K reference points (K ranging from 1 to 10).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distance computation between two points should use the equirectangular approximation formula.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0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33250"/>
            <a:ext cx="85206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Distance Computation: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distance between two points is calculated using the equirectangular approximation formula, which involves latitude and longitude.</a:t>
            </a:r>
            <a:b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(λ2-λ1) * Cos((φ1+φ2)/2);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(φ2-φ1);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= Sqrt(x*x + y*y) * R;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φ is latitude, λ is longitude, R is earth’s radius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State and County Identification: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the nearest K reference points are found, the system should determine the state and county of the searched point.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done by performing a majority voting among the K nearest points</a:t>
            </a:r>
            <a:r>
              <a:rPr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Algorithms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Structures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K-D Trees or R-Trees for efficient nearest neighbor searching.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Hash tables for quick data retrieval.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Calculation Algorithms: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Equirectangular approximation method for calculating distances.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Majority Voting Algorithm: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determining the most likely state/county based on the nearest points.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275" y="429375"/>
            <a:ext cx="1100950" cy="12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775" y="429375"/>
            <a:ext cx="1100950" cy="12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0275" y="1936975"/>
            <a:ext cx="1100950" cy="11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