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7CA46-DBA9-8F72-DBC7-32CD1E5B4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D91B5-A89D-A16A-3D29-5524163A4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E2BD1-C51E-EA38-E214-E197A416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300-45C9-4760-8B63-BE884E9962E6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D19FF-9C64-0066-104B-A3B8FA91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23FBC-A7D0-56D7-6B3C-40792268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9577-C2DB-43FA-9875-49076F242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3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202AB-ACBF-C93C-5A05-2323E2A2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00482-ED37-EE21-A1E9-7432703F6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8A902-86AD-A2BA-9A9B-D74DF515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300-45C9-4760-8B63-BE884E9962E6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87603-EB0D-4BB5-742E-5CD495A0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80C61-1BE7-7DEF-9EB0-12A3CC8D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9577-C2DB-43FA-9875-49076F242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2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D59035-1BBF-FA8C-15CB-AAF5E057F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740D9E-4FF2-8E16-894E-D4F14F010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FF2AA-B1BF-DCA3-4C71-5D370A33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300-45C9-4760-8B63-BE884E9962E6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89BF6-31BA-C5B8-13EA-A143CE95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D9406-968A-D72D-E2E3-D164E3D7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9577-C2DB-43FA-9875-49076F242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7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90A68-D1E4-E0A1-94D2-B88B0B1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AE289-356E-4369-BB1B-36E48369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9D3D9-8F91-C755-DBB9-F77E729B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300-45C9-4760-8B63-BE884E9962E6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0FE40-0949-F624-A532-C27129F2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AC9FD-0D12-BC31-95E5-D3516578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9577-C2DB-43FA-9875-49076F242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2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23033-FA51-3CB1-3B40-AE6FE5AB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EF637-AE7B-466F-CB76-90C1EF543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70144-ACB0-8FEB-D4CE-50638916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300-45C9-4760-8B63-BE884E9962E6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65207-9699-AAA4-FBDD-CAD691CB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81530-59E7-D006-F2C0-1A85957A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9577-C2DB-43FA-9875-49076F242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2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6FECA-732B-CF6D-ABE5-389FF874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FAAFF-92C2-FAF8-493D-0D011ED8A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B82063-E322-077B-A744-2C511E9F0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A06C4-7756-AC6A-7AAF-03E243D1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300-45C9-4760-8B63-BE884E9962E6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5A2B6-7407-9759-0512-864ADF0A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CC86E-2E48-5254-B100-10C3A941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9577-C2DB-43FA-9875-49076F242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7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CCD13-713C-0ABA-8598-F8FBF105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7DE1F-2CFE-FD0F-1E03-0AE035A9C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1E4662-6C95-0618-E852-946A30A03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7F619B-29D5-E314-FD79-E44A40602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08B220-0A9B-76B6-8DF3-4783A3AB6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AB4888-E49A-1CAF-C9F7-9759A678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300-45C9-4760-8B63-BE884E9962E6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081BA5-7E44-7B5C-3637-F6E59A89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82ECBE-68B4-DA90-E9F1-A5D39AF7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9577-C2DB-43FA-9875-49076F242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0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60569-5FF1-BDAE-B0A8-7170FB59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86D3D-845A-9C48-D348-D60DAD79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300-45C9-4760-8B63-BE884E9962E6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16F993-772D-4213-E870-B026DF53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9658B-1C8D-FA42-E869-4B0ED935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9577-C2DB-43FA-9875-49076F242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5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648005-DC8B-469E-4605-2166E3E4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300-45C9-4760-8B63-BE884E9962E6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B9963C-45F2-ED10-205D-5673B6E5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D8FDD8-2F1E-0FE4-7B89-FCC83EA7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9577-C2DB-43FA-9875-49076F242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5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838AB-F9F7-207C-6631-45961721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F4EC7-A0E6-8A5E-F8CC-ED73CAB2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A93134-C991-9D2D-B2CA-159387257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41C6E-AB28-27E3-0B99-AC249901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300-45C9-4760-8B63-BE884E9962E6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241F6-B179-035D-2035-05CA223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4E9084-E9C4-2374-82AF-979EB9EA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9577-C2DB-43FA-9875-49076F242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E73FF-FF91-F3E7-329A-B2AB8A9A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ED110E-6F59-DB5A-8680-E56419193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69DEF-482E-E09D-FA96-9B43A79B5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F2683-4342-83DB-2569-E6A16DD8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A300-45C9-4760-8B63-BE884E9962E6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277EE-3DEF-FE4C-E447-032A6445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4E2F4-803A-A46B-4EF6-3FEF7F9E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9577-C2DB-43FA-9875-49076F242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4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E39AB2-CEE0-8EA6-212C-5F56BA46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65E20-AAFF-C58C-400F-6E3B1DCC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AD9D6-6BD7-EABB-43A9-3E4A05CCF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A300-45C9-4760-8B63-BE884E9962E6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B1E4E-4A4B-7DAF-CD5C-DF3A94706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696F7-9891-83B8-9BED-705694507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9577-C2DB-43FA-9875-49076F242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9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9A343F-41C9-961F-F33C-D457EDD24FCD}"/>
              </a:ext>
            </a:extLst>
          </p:cNvPr>
          <p:cNvSpPr txBox="1"/>
          <p:nvPr/>
        </p:nvSpPr>
        <p:spPr>
          <a:xfrm>
            <a:off x="0" y="197963"/>
            <a:ext cx="213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Service and Binder</a:t>
            </a:r>
            <a:endParaRPr lang="zh-CN" altLang="en-US" b="1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5F4BE2-F27B-4338-A9E8-62CFCF2F434F}"/>
              </a:ext>
            </a:extLst>
          </p:cNvPr>
          <p:cNvSpPr/>
          <p:nvPr/>
        </p:nvSpPr>
        <p:spPr>
          <a:xfrm>
            <a:off x="1687398" y="1545996"/>
            <a:ext cx="3318235" cy="3968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3BB4CC-A8B5-B8CA-2BDD-9B3F89384B80}"/>
              </a:ext>
            </a:extLst>
          </p:cNvPr>
          <p:cNvSpPr txBox="1"/>
          <p:nvPr/>
        </p:nvSpPr>
        <p:spPr>
          <a:xfrm>
            <a:off x="1687397" y="1611984"/>
            <a:ext cx="15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Service Class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E5F8D0-5AB2-6DCF-CE6B-F64598F0FA32}"/>
              </a:ext>
            </a:extLst>
          </p:cNvPr>
          <p:cNvSpPr/>
          <p:nvPr/>
        </p:nvSpPr>
        <p:spPr>
          <a:xfrm>
            <a:off x="2139885" y="2507530"/>
            <a:ext cx="2422688" cy="13763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3996ED-B8BE-D484-1095-FA5660F647CB}"/>
              </a:ext>
            </a:extLst>
          </p:cNvPr>
          <p:cNvSpPr txBox="1"/>
          <p:nvPr/>
        </p:nvSpPr>
        <p:spPr>
          <a:xfrm>
            <a:off x="2139885" y="2573518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Binder Class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2EAE71-A28D-A435-17A1-CC288186927E}"/>
              </a:ext>
            </a:extLst>
          </p:cNvPr>
          <p:cNvSpPr txBox="1"/>
          <p:nvPr/>
        </p:nvSpPr>
        <p:spPr>
          <a:xfrm>
            <a:off x="2304852" y="4513751"/>
            <a:ext cx="19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Binder </a:t>
            </a:r>
            <a:r>
              <a:rPr lang="en-US" altLang="zh-CN" dirty="0" err="1"/>
              <a:t>onBinder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1466E5-77AF-D518-2160-8C21076465C2}"/>
              </a:ext>
            </a:extLst>
          </p:cNvPr>
          <p:cNvSpPr txBox="1"/>
          <p:nvPr/>
        </p:nvSpPr>
        <p:spPr>
          <a:xfrm>
            <a:off x="2257716" y="3378666"/>
            <a:ext cx="20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Service </a:t>
            </a:r>
            <a:r>
              <a:rPr lang="en-US" altLang="zh-CN" dirty="0" err="1"/>
              <a:t>getService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257FF1-CB34-81BA-0130-87987581156B}"/>
              </a:ext>
            </a:extLst>
          </p:cNvPr>
          <p:cNvSpPr/>
          <p:nvPr/>
        </p:nvSpPr>
        <p:spPr>
          <a:xfrm>
            <a:off x="6636470" y="1578990"/>
            <a:ext cx="3415645" cy="3968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F4D0BA-7A59-233B-8116-5077D76FEFEA}"/>
              </a:ext>
            </a:extLst>
          </p:cNvPr>
          <p:cNvSpPr txBox="1"/>
          <p:nvPr/>
        </p:nvSpPr>
        <p:spPr>
          <a:xfrm>
            <a:off x="6636470" y="1617541"/>
            <a:ext cx="15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Activity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 Light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 Wong</dc:creator>
  <cp:lastModifiedBy>George Wong</cp:lastModifiedBy>
  <cp:revision>6</cp:revision>
  <dcterms:created xsi:type="dcterms:W3CDTF">2022-08-24T04:13:31Z</dcterms:created>
  <dcterms:modified xsi:type="dcterms:W3CDTF">2022-08-24T04:26:21Z</dcterms:modified>
</cp:coreProperties>
</file>