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261" r:id="rId4"/>
    <p:sldId id="265" r:id="rId5"/>
    <p:sldId id="263" r:id="rId6"/>
    <p:sldId id="264" r:id="rId7"/>
    <p:sldId id="267" r:id="rId8"/>
    <p:sldId id="270" r:id="rId9"/>
    <p:sldId id="268" r:id="rId10"/>
    <p:sldId id="271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5304" autoAdjust="0"/>
  </p:normalViewPr>
  <p:slideViewPr>
    <p:cSldViewPr snapToGrid="0">
      <p:cViewPr varScale="1">
        <p:scale>
          <a:sx n="135" d="100"/>
          <a:sy n="135" d="100"/>
        </p:scale>
        <p:origin x="12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8182A-FEB8-44F9-B7E0-0D27177C04E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B9FE-17F1-4F80-8DE3-D78362340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727B4-23D8-4415-BC30-9D65C39FCD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71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CANoe</a:t>
            </a:r>
            <a:r>
              <a:rPr lang="zh-CN" altLang="en-US" dirty="0"/>
              <a:t>在</a:t>
            </a:r>
            <a:r>
              <a:rPr lang="en-US" altLang="zh-CN" dirty="0"/>
              <a:t>ECU</a:t>
            </a:r>
            <a:r>
              <a:rPr lang="zh-CN" altLang="en-US" dirty="0"/>
              <a:t>项目开发中的作用：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全仿真网络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真实节点和部分仿真节点共存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全真实节点网络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FB9FE-17F1-4F80-8DE3-D783623409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 err="1"/>
              <a:t>CANoe</a:t>
            </a:r>
            <a:r>
              <a:rPr lang="zh-CN" altLang="en-US" dirty="0"/>
              <a:t>项目都有一个配置（</a:t>
            </a:r>
            <a:r>
              <a:rPr lang="en-US" altLang="zh-CN" dirty="0"/>
              <a:t>configuration</a:t>
            </a:r>
            <a:r>
              <a:rPr lang="zh-CN" altLang="en-US" dirty="0"/>
              <a:t>）文件（</a:t>
            </a:r>
            <a:r>
              <a:rPr lang="en-US" altLang="zh-CN" dirty="0"/>
              <a:t>*.</a:t>
            </a:r>
            <a:r>
              <a:rPr lang="en-US" altLang="zh-CN" dirty="0" err="1"/>
              <a:t>cfg</a:t>
            </a:r>
            <a:r>
              <a:rPr lang="zh-CN" altLang="en-US" dirty="0"/>
              <a:t>），它描述了项目的环境设置，并关联了</a:t>
            </a:r>
            <a:r>
              <a:rPr lang="en-US" altLang="zh-CN" dirty="0"/>
              <a:t>Panel</a:t>
            </a:r>
            <a:r>
              <a:rPr lang="zh-CN" altLang="en-US" dirty="0"/>
              <a:t>文件和节点文件（</a:t>
            </a:r>
            <a:r>
              <a:rPr lang="en-US" altLang="zh-CN" dirty="0" err="1"/>
              <a:t>CPAL.can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点击</a:t>
            </a:r>
            <a:r>
              <a:rPr lang="en-US" altLang="zh-CN" dirty="0"/>
              <a:t>Start</a:t>
            </a:r>
            <a:r>
              <a:rPr lang="zh-CN" altLang="en-US" dirty="0"/>
              <a:t>后会开启总线，也可以是网络，</a:t>
            </a:r>
            <a:r>
              <a:rPr lang="en-US" altLang="zh-CN" dirty="0"/>
              <a:t>Write</a:t>
            </a:r>
            <a:r>
              <a:rPr lang="zh-CN" altLang="en-US" dirty="0"/>
              <a:t>主要用于输出系统信息，也可以在里面打自己的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Trace</a:t>
            </a:r>
            <a:r>
              <a:rPr lang="zh-CN" altLang="en-US" dirty="0"/>
              <a:t>会监听到每一条报文和信号，以及发送方和接收方。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Simulation Setup</a:t>
            </a:r>
            <a:r>
              <a:rPr lang="zh-CN" altLang="en-US" dirty="0"/>
              <a:t>用于设定网络和节点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诊断功能区可以查看有哪些诊断服务，也可以单步发送诊断。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环境功能区主要用来设置系统变量。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FB9FE-17F1-4F80-8DE3-D783623409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1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/>
              <a:t>CANoe</a:t>
            </a:r>
            <a:r>
              <a:rPr lang="zh-CN" altLang="en-US" dirty="0"/>
              <a:t>的几个模块：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这是</a:t>
            </a:r>
            <a:r>
              <a:rPr lang="en-US" altLang="zh-CN" dirty="0" err="1"/>
              <a:t>CANoe</a:t>
            </a:r>
            <a:r>
              <a:rPr lang="zh-CN" altLang="en-US" dirty="0"/>
              <a:t>几个模块的示意图，包括了总线、节点、</a:t>
            </a:r>
            <a:r>
              <a:rPr lang="en-US" altLang="zh-CN" dirty="0"/>
              <a:t>CAPL</a:t>
            </a:r>
            <a:r>
              <a:rPr lang="zh-CN" altLang="en-US" dirty="0"/>
              <a:t>程序、系统变量还有</a:t>
            </a:r>
            <a:r>
              <a:rPr lang="en-US" altLang="zh-CN" dirty="0"/>
              <a:t>Panel</a:t>
            </a:r>
            <a:r>
              <a:rPr lang="zh-CN" altLang="en-US" dirty="0"/>
              <a:t>面板，对于总线，或者是网络，我画的只是一个很简单的示意图，实际上要复杂得得多，还会有网关和边缘节点。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每一个节点都有自己的</a:t>
            </a:r>
            <a:r>
              <a:rPr lang="en-US" altLang="zh-CN" dirty="0"/>
              <a:t>CAPL</a:t>
            </a:r>
            <a:r>
              <a:rPr lang="zh-CN" altLang="en-US" dirty="0"/>
              <a:t>程序，</a:t>
            </a:r>
            <a:r>
              <a:rPr lang="en-US" altLang="zh-CN" dirty="0"/>
              <a:t>CAPL</a:t>
            </a:r>
            <a:r>
              <a:rPr lang="zh-CN" altLang="en-US" dirty="0"/>
              <a:t>的代码写在</a:t>
            </a:r>
            <a:r>
              <a:rPr lang="en-US" altLang="zh-CN" dirty="0"/>
              <a:t>.can</a:t>
            </a:r>
            <a:r>
              <a:rPr lang="zh-CN" altLang="en-US" dirty="0"/>
              <a:t>文件里，然后</a:t>
            </a:r>
            <a:r>
              <a:rPr lang="en-US" altLang="zh-CN" dirty="0"/>
              <a:t>.can</a:t>
            </a:r>
            <a:r>
              <a:rPr lang="zh-CN" altLang="en-US" dirty="0"/>
              <a:t>文件可以包含</a:t>
            </a:r>
            <a:r>
              <a:rPr lang="en-US" altLang="zh-CN" dirty="0"/>
              <a:t>.can</a:t>
            </a:r>
            <a:r>
              <a:rPr lang="zh-CN" altLang="en-US" dirty="0"/>
              <a:t>文件，有些类似于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.can</a:t>
            </a:r>
            <a:r>
              <a:rPr lang="zh-CN" altLang="en-US" dirty="0"/>
              <a:t>是</a:t>
            </a:r>
            <a:r>
              <a:rPr lang="en-US" altLang="zh-CN" dirty="0" err="1"/>
              <a:t>cpp</a:t>
            </a:r>
            <a:r>
              <a:rPr lang="zh-CN" altLang="en-US" dirty="0"/>
              <a:t>，</a:t>
            </a:r>
            <a:r>
              <a:rPr lang="en-US" altLang="zh-CN" dirty="0"/>
              <a:t>.</a:t>
            </a:r>
            <a:r>
              <a:rPr lang="en-US" altLang="zh-CN" dirty="0" err="1"/>
              <a:t>cin</a:t>
            </a:r>
            <a:r>
              <a:rPr lang="zh-CN" altLang="en-US" dirty="0"/>
              <a:t>是头文件，每个节点都要有一个</a:t>
            </a:r>
            <a:r>
              <a:rPr lang="en-US" altLang="zh-CN" dirty="0"/>
              <a:t>can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/>
              <a:t>CAPL</a:t>
            </a:r>
            <a:r>
              <a:rPr lang="zh-CN" altLang="en-US" dirty="0"/>
              <a:t>程序、系统变量以及</a:t>
            </a:r>
            <a:r>
              <a:rPr lang="en-US" altLang="zh-CN" dirty="0"/>
              <a:t>Panel</a:t>
            </a:r>
            <a:r>
              <a:rPr lang="zh-CN" altLang="en-US" dirty="0"/>
              <a:t>三者的联系：系统变量是全局定义的，它的值可以通过两种方式改变，第一种方式：通过与</a:t>
            </a:r>
            <a:r>
              <a:rPr lang="en-US" altLang="zh-CN" dirty="0"/>
              <a:t>Panel</a:t>
            </a:r>
            <a:r>
              <a:rPr lang="zh-CN" altLang="en-US" dirty="0"/>
              <a:t>的控件绑定，因为有些控件的状态或者内容是通过某个值来表示的，所以当系统变量与控件绑定之后，改变控件的状态或者内容就会改变系统变量的值，第二种方式：通过</a:t>
            </a:r>
            <a:r>
              <a:rPr lang="en-US" altLang="zh-CN" dirty="0"/>
              <a:t>CAPL</a:t>
            </a:r>
            <a:r>
              <a:rPr lang="zh-CN" altLang="en-US" dirty="0"/>
              <a:t>程序改变系统变量的值。由此可见，系统变量可以当作</a:t>
            </a:r>
            <a:r>
              <a:rPr lang="en-US" altLang="zh-CN" dirty="0"/>
              <a:t>CAPL</a:t>
            </a:r>
            <a:r>
              <a:rPr lang="zh-CN" altLang="en-US" dirty="0"/>
              <a:t>程序和</a:t>
            </a:r>
            <a:r>
              <a:rPr lang="en-US" altLang="zh-CN" dirty="0"/>
              <a:t>Panel</a:t>
            </a:r>
            <a:r>
              <a:rPr lang="zh-CN" altLang="en-US" dirty="0"/>
              <a:t>之间的桥梁，举例一个很简单的</a:t>
            </a:r>
            <a:r>
              <a:rPr lang="en-US" altLang="zh-CN" dirty="0"/>
              <a:t>case</a:t>
            </a:r>
            <a:r>
              <a:rPr lang="zh-CN" altLang="en-US" dirty="0"/>
              <a:t>，在</a:t>
            </a:r>
            <a:r>
              <a:rPr lang="en-US" altLang="zh-CN" dirty="0"/>
              <a:t>Panel</a:t>
            </a:r>
            <a:r>
              <a:rPr lang="zh-CN" altLang="en-US" dirty="0"/>
              <a:t>面板中通过点击按钮来使</a:t>
            </a:r>
            <a:r>
              <a:rPr lang="en-US" altLang="zh-CN" dirty="0"/>
              <a:t>ECU</a:t>
            </a:r>
            <a:r>
              <a:rPr lang="zh-CN" altLang="en-US" dirty="0"/>
              <a:t>向总线发送报文，可以这么做，首先定义一个系统变量，将</a:t>
            </a:r>
            <a:r>
              <a:rPr lang="en-US" altLang="zh-CN" dirty="0"/>
              <a:t>Panel</a:t>
            </a:r>
            <a:r>
              <a:rPr lang="zh-CN" altLang="en-US" dirty="0"/>
              <a:t>面板的</a:t>
            </a:r>
            <a:r>
              <a:rPr lang="en-US" altLang="zh-CN" dirty="0"/>
              <a:t>button</a:t>
            </a:r>
            <a:r>
              <a:rPr lang="zh-CN" altLang="en-US" dirty="0"/>
              <a:t>按钮与其绑定，并在</a:t>
            </a:r>
            <a:r>
              <a:rPr lang="en-US" altLang="zh-CN" dirty="0"/>
              <a:t>CAPL</a:t>
            </a:r>
            <a:r>
              <a:rPr lang="zh-CN" altLang="en-US" dirty="0"/>
              <a:t>程序中定义一个系统变量事件，用于向总线发送报文，这样就算完成了。当网络开启之后，我们点击</a:t>
            </a:r>
            <a:r>
              <a:rPr lang="en-US" altLang="zh-CN" dirty="0"/>
              <a:t>button</a:t>
            </a:r>
            <a:r>
              <a:rPr lang="zh-CN" altLang="en-US" dirty="0"/>
              <a:t>，系统变量的值发生改变，就会触发</a:t>
            </a:r>
            <a:r>
              <a:rPr lang="en-US" altLang="zh-CN" dirty="0"/>
              <a:t>CAPL</a:t>
            </a:r>
            <a:r>
              <a:rPr lang="zh-CN" altLang="en-US" dirty="0"/>
              <a:t>程序的系统变量事件，然后就会向总线发送报文。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FB9FE-17F1-4F80-8DE3-D783623409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C4BB-E5E1-0E50-3190-B587215D3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2CCAA6-7EB5-2CC7-7149-0C53F68E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89447-42FB-C274-3B45-DBC761F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83DB9-5B18-04E6-89E5-708E9472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61644-088E-6654-DDAE-7A495AD8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DB576-BEBE-7AB6-9468-82EDA30F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78A94-0BC9-1BBB-7C25-D7DCF015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43AAA-30C8-860D-FF71-801B966D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954CA-1421-298B-36DD-872A735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985F4-5803-C2EA-43F4-EE6BC244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C2DA89-B564-BDDF-B491-A6149B06B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D0292-3B99-2007-1A3C-33140E3B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7C919-4979-B255-1386-E5158EB8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E7EC0-5EDC-1D26-C047-0809A015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CF816-1FA8-3AF6-1448-25895C79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040A1-13DD-4D3A-F4EE-91CFF327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2DFD2-4F23-55C4-88C2-9E1DD2BF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C8A92-AA2A-5DBD-BE8F-DA2A5A8F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63C2-5657-E645-4C15-E8B846E3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A2FB6-32E2-1410-D87E-14E8AF5E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0B975-B5D4-F9F7-5E3E-3C125B7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85751-9A1C-59B4-FC7B-587A1666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795D7-63AA-2707-E6E6-C9142C9D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B6B93-8335-F7A5-789D-3FA931FA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581C1-6A89-1B3F-147F-A9519E0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7D49-8187-51B7-D647-3E9B183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219E-1E64-F9A2-B7E2-C0ECAF8F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DC787-E68D-D482-4B22-F599FC2F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C00C7-8ABD-E487-27BB-C97474EB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A6D89-7839-7F5A-C66C-15F99DA9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73FE4-451D-E876-22EA-F0562886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921A-927A-1E78-7F79-602A8BA2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ED189-9A3F-88F0-99F3-3C977EA3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1F180-51F0-D56C-78C3-D8D1B7F91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23A681-FFCD-C563-EB33-B641AEE9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DC183-2452-54DF-2138-C0AC1FB7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7D117-31B4-696F-F01B-F9A1F1F4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B58FEB-5D82-1B39-9404-E624E085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B2AA4E-07DE-C890-5E3C-C7D9CF6F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3650-D5F3-4AE0-7989-0EE03C8C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CA921-25B3-2078-311B-9196DEA0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0A5A9-7A22-F0D2-AE69-4416E051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6A310-41D3-6DB4-04D3-052F012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5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189975-DA20-9C98-2F3D-B7D15D2B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6CC34-A830-505C-B9DE-CACFB988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AC460-D9CD-DDC0-7473-F3F3D09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31EBC-0C93-AE34-61AD-428BB5A9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A69E3-27EE-1F2A-2C83-04C48A4A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2C24A-3777-8CBE-BAFD-546989C1F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ADF98-0726-F251-BB5D-A1656939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81B77-33ED-EE31-78CB-4DABA957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2BE05-CF30-767E-BD49-8619E4B8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02A0E-7F0A-39CA-E280-C8FF1404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76B7F7-66E9-AD8D-6FEA-70B1E7B6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C3FFA-5747-C388-9735-F616C901C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A75A9-CC3E-FA31-005F-3BBEB14C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B5496-2C1E-9220-E334-EABA8152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E9769-A43E-839D-BA2D-2542589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C3D72-BAC5-1410-AB30-6DF628DA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77949-7CCF-7B7E-DF0D-3D15925D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B699D-E187-7ED8-A8EE-7D0D38B36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235F-BECD-4E45-970E-76F5D66E08D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D7A9C-A2D6-45EF-57BD-F7A05E299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413F6-D1A6-6483-7B68-530F44910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B7A8D-40FD-40DC-93EB-654A1C1D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33" y="1106321"/>
            <a:ext cx="11607462" cy="1973357"/>
          </a:xfrm>
        </p:spPr>
        <p:txBody>
          <a:bodyPr/>
          <a:lstStyle/>
          <a:p>
            <a:r>
              <a:rPr lang="en-US" altLang="zh-CN" dirty="0" err="1"/>
              <a:t>CANoe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8CF37F-B584-44AE-BA0E-9B7F5371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8568" y="3938921"/>
            <a:ext cx="2695074" cy="905793"/>
          </a:xfrm>
        </p:spPr>
        <p:txBody>
          <a:bodyPr/>
          <a:lstStyle/>
          <a:p>
            <a:r>
              <a:rPr lang="zh-CN" altLang="en-US" dirty="0"/>
              <a:t>王虞之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F94FF6B4-A77C-4EA7-AB7E-DD0E0EFC4B35}"/>
              </a:ext>
            </a:extLst>
          </p:cNvPr>
          <p:cNvGrpSpPr/>
          <p:nvPr/>
        </p:nvGrpSpPr>
        <p:grpSpPr>
          <a:xfrm>
            <a:off x="698639" y="3408947"/>
            <a:ext cx="5589866" cy="45719"/>
            <a:chOff x="2055030" y="1463669"/>
            <a:chExt cx="2304256" cy="5449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42465A-DC11-43A4-909F-31D5073FED77}"/>
                </a:ext>
              </a:extLst>
            </p:cNvPr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5F91651-C314-4E44-B0F0-6FB142590551}"/>
                </a:ext>
              </a:extLst>
            </p:cNvPr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41F3237-D6D1-45F7-9BE4-C83C770BE94B}"/>
                </a:ext>
              </a:extLst>
            </p:cNvPr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568BFD2-D461-45FA-9F7D-6A959ADEF8EB}"/>
                </a:ext>
              </a:extLst>
            </p:cNvPr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5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FD0534-8775-7146-742C-EB1D01D7942B}"/>
              </a:ext>
            </a:extLst>
          </p:cNvPr>
          <p:cNvSpPr txBox="1"/>
          <p:nvPr/>
        </p:nvSpPr>
        <p:spPr>
          <a:xfrm>
            <a:off x="1049077" y="673395"/>
            <a:ext cx="865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三、在</a:t>
            </a:r>
            <a:r>
              <a:rPr lang="en-US" altLang="zh-CN" dirty="0" err="1"/>
              <a:t>CANoe</a:t>
            </a:r>
            <a:r>
              <a:rPr lang="zh-CN" altLang="en-US" dirty="0"/>
              <a:t>项目中导入</a:t>
            </a:r>
            <a:r>
              <a:rPr lang="en-US" altLang="zh-CN" dirty="0" err="1"/>
              <a:t>dll</a:t>
            </a:r>
            <a:r>
              <a:rPr lang="zh-CN" altLang="en-US" dirty="0"/>
              <a:t>文件。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612C14-D187-C421-AC18-415FFBA7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50" y="1282995"/>
            <a:ext cx="9134332" cy="49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D2053-4892-B301-C6C7-23A3BE96F909}"/>
              </a:ext>
            </a:extLst>
          </p:cNvPr>
          <p:cNvSpPr txBox="1"/>
          <p:nvPr/>
        </p:nvSpPr>
        <p:spPr>
          <a:xfrm>
            <a:off x="2352675" y="2038350"/>
            <a:ext cx="6143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待更新：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硬件配置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诊断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34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D617E-65CA-8485-16FE-0DE5F3C4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6525"/>
            <a:ext cx="2590800" cy="6483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前置知识和认知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F6A88D-45FB-88A0-7C04-CFB45378ACFB}"/>
              </a:ext>
            </a:extLst>
          </p:cNvPr>
          <p:cNvSpPr txBox="1"/>
          <p:nvPr/>
        </p:nvSpPr>
        <p:spPr>
          <a:xfrm>
            <a:off x="1192530" y="1882140"/>
            <a:ext cx="9806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</a:t>
            </a:r>
            <a:r>
              <a:rPr lang="zh-CN" altLang="en-US" dirty="0"/>
              <a:t>总线，</a:t>
            </a:r>
            <a:r>
              <a:rPr lang="en-US" altLang="zh-CN" dirty="0"/>
              <a:t>CAN</a:t>
            </a:r>
            <a:r>
              <a:rPr lang="zh-CN" altLang="en-US" dirty="0"/>
              <a:t>通信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8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3445F5-805B-5F6F-D47C-9335638A952C}"/>
              </a:ext>
            </a:extLst>
          </p:cNvPr>
          <p:cNvSpPr txBox="1"/>
          <p:nvPr/>
        </p:nvSpPr>
        <p:spPr>
          <a:xfrm>
            <a:off x="1040130" y="729599"/>
            <a:ext cx="1011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CANoe</a:t>
            </a:r>
            <a:r>
              <a:rPr lang="zh-CN" altLang="en-US" sz="2000" dirty="0"/>
              <a:t>是德国</a:t>
            </a:r>
            <a:r>
              <a:rPr lang="en-US" altLang="zh-CN" sz="2000" dirty="0"/>
              <a:t>Vector</a:t>
            </a:r>
            <a:r>
              <a:rPr lang="zh-CN" altLang="en-US" sz="2000" dirty="0"/>
              <a:t>公司推出的一款用于总线开发的设备，全称为</a:t>
            </a:r>
            <a:r>
              <a:rPr lang="en-US" altLang="zh-CN" sz="2000" dirty="0"/>
              <a:t>CAN open</a:t>
            </a:r>
            <a:r>
              <a:rPr lang="zh-CN" altLang="en-US" sz="2000" dirty="0"/>
              <a:t> </a:t>
            </a:r>
            <a:r>
              <a:rPr lang="en-US" altLang="zh-CN" sz="2000" dirty="0"/>
              <a:t>environment</a:t>
            </a:r>
            <a:r>
              <a:rPr lang="zh-CN" altLang="en-US" sz="2000" dirty="0"/>
              <a:t>。一开始用于</a:t>
            </a:r>
            <a:r>
              <a:rPr lang="en-US" altLang="zh-CN" sz="2000" dirty="0"/>
              <a:t>CAN</a:t>
            </a:r>
            <a:r>
              <a:rPr lang="zh-CN" altLang="en-US" sz="2000" dirty="0"/>
              <a:t>总线开发、仿真、测试和分析。后来随着总线技术的发展，</a:t>
            </a:r>
            <a:r>
              <a:rPr lang="en-US" altLang="zh-CN" sz="2000" dirty="0" err="1"/>
              <a:t>CANoe</a:t>
            </a:r>
            <a:r>
              <a:rPr lang="zh-CN" altLang="en-US" sz="2000" dirty="0"/>
              <a:t>不仅限于</a:t>
            </a:r>
            <a:r>
              <a:rPr lang="en-US" altLang="zh-CN" sz="2000" dirty="0"/>
              <a:t>CAN</a:t>
            </a:r>
            <a:r>
              <a:rPr lang="zh-CN" altLang="en-US" sz="2000" dirty="0"/>
              <a:t>类型的总线开发，还包含了</a:t>
            </a:r>
            <a:r>
              <a:rPr lang="en-US" altLang="zh-CN" sz="2000" dirty="0"/>
              <a:t>LIN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FlexRay</a:t>
            </a:r>
            <a:r>
              <a:rPr lang="zh-CN" altLang="en-US" sz="2000" dirty="0"/>
              <a:t>、</a:t>
            </a:r>
            <a:r>
              <a:rPr lang="en-US" altLang="zh-CN" sz="2000" dirty="0"/>
              <a:t>MOST</a:t>
            </a:r>
            <a:r>
              <a:rPr lang="zh-CN" altLang="en-US" sz="2000" dirty="0"/>
              <a:t>和以太网等开发。</a:t>
            </a:r>
          </a:p>
        </p:txBody>
      </p:sp>
      <p:pic>
        <p:nvPicPr>
          <p:cNvPr id="4" name="图形 3" descr="便携式计算机 纯色填充">
            <a:extLst>
              <a:ext uri="{FF2B5EF4-FFF2-40B4-BE49-F238E27FC236}">
                <a16:creationId xmlns:a16="http://schemas.microsoft.com/office/drawing/2014/main" id="{4E2F818B-4CFB-B4B9-7141-D10D5FE0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0899" y="2842898"/>
            <a:ext cx="2095457" cy="2095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F74DF8-51E7-B491-6730-0CCF94A1C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440" y="3564186"/>
            <a:ext cx="1225872" cy="86832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CB2A03-BD4A-4270-D205-D7A5945A316D}"/>
              </a:ext>
            </a:extLst>
          </p:cNvPr>
          <p:cNvCxnSpPr>
            <a:cxnSpLocks/>
          </p:cNvCxnSpPr>
          <p:nvPr/>
        </p:nvCxnSpPr>
        <p:spPr>
          <a:xfrm flipV="1">
            <a:off x="3510519" y="3890628"/>
            <a:ext cx="15842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246818E-93C4-C1F4-5FE2-00FB51688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102" y="3149544"/>
            <a:ext cx="1745711" cy="168626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A3F997-397C-F799-A2A1-FD151CE6F211}"/>
              </a:ext>
            </a:extLst>
          </p:cNvPr>
          <p:cNvCxnSpPr>
            <a:cxnSpLocks/>
          </p:cNvCxnSpPr>
          <p:nvPr/>
        </p:nvCxnSpPr>
        <p:spPr>
          <a:xfrm flipV="1">
            <a:off x="6770327" y="3890627"/>
            <a:ext cx="15842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DF11374-F277-309B-81F3-57CFD69A84CF}"/>
              </a:ext>
            </a:extLst>
          </p:cNvPr>
          <p:cNvSpPr txBox="1"/>
          <p:nvPr/>
        </p:nvSpPr>
        <p:spPr>
          <a:xfrm>
            <a:off x="10467945" y="3670153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Real Node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74438E-C8D2-F3C2-CD7D-1D23447ACB30}"/>
              </a:ext>
            </a:extLst>
          </p:cNvPr>
          <p:cNvSpPr txBox="1"/>
          <p:nvPr/>
        </p:nvSpPr>
        <p:spPr>
          <a:xfrm>
            <a:off x="1197144" y="4920156"/>
            <a:ext cx="287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(Simulation</a:t>
            </a:r>
            <a:r>
              <a:rPr lang="zh-CN" altLang="en-US" dirty="0"/>
              <a:t>、</a:t>
            </a:r>
            <a:r>
              <a:rPr lang="en-US" altLang="zh-CN" dirty="0"/>
              <a:t>Diagnostic …)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D8B948-A6CE-1D9E-67F6-2697039B6F42}"/>
              </a:ext>
            </a:extLst>
          </p:cNvPr>
          <p:cNvSpPr txBox="1"/>
          <p:nvPr/>
        </p:nvSpPr>
        <p:spPr>
          <a:xfrm>
            <a:off x="2224959" y="4569023"/>
            <a:ext cx="78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56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3477F-2CCE-8BB7-8EDB-D4A7C10F0964}"/>
              </a:ext>
            </a:extLst>
          </p:cNvPr>
          <p:cNvSpPr txBox="1"/>
          <p:nvPr/>
        </p:nvSpPr>
        <p:spPr>
          <a:xfrm>
            <a:off x="1789149" y="1637367"/>
            <a:ext cx="991685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File-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文件：用于工程文件的相关操作及属性设定。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Home-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主功能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区：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Home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主要包括测量组件、显示组件。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Analysis-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分析：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Analysis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功能区主要包括总线分析组件和其他分析组件。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Simulation-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仿真：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Simulation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功能区主要包括仿真组件和激励组件。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Test-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测试：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Test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功能区主要包括测试单元组件和测试模块组件。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Diagnostics-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诊断：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Diagnostics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功能区主要包括诊断相关的配置组件、控制组件和工具组件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Environment-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环境：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Environment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功能区主要包括对象组件和其他组件。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Hardware-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硬件：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Hardware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功能区主要包括硬件相关的的通信组件。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Tools-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工具：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Tools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功能区包括网络组件、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CAPL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浏览器和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Panel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设计工具。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Layout-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布局：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Layout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功能区主要用于设置各个窗口的显示模式。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489B40-8638-2BD6-BC97-D1175220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49" y="57325"/>
            <a:ext cx="7791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5E1A898-8210-EAED-3DCA-7665CE8D2E8A}"/>
              </a:ext>
            </a:extLst>
          </p:cNvPr>
          <p:cNvSpPr/>
          <p:nvPr/>
        </p:nvSpPr>
        <p:spPr>
          <a:xfrm>
            <a:off x="730250" y="2608255"/>
            <a:ext cx="4159249" cy="1282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Node(ECU</a:t>
            </a:r>
            <a:r>
              <a:rPr lang="zh-CN" altLang="en-US" dirty="0"/>
              <a:t>，</a:t>
            </a:r>
            <a:r>
              <a:rPr lang="en-US" altLang="zh-CN" dirty="0"/>
              <a:t>Tester</a:t>
            </a:r>
            <a:r>
              <a:rPr lang="zh-CN" altLang="en-US" dirty="0"/>
              <a:t>，</a:t>
            </a:r>
            <a:r>
              <a:rPr lang="en-US" altLang="zh-CN" dirty="0"/>
              <a:t>VCCD)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3B9E06-AFC5-DE98-C426-9197094CE35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09875" y="2062155"/>
            <a:ext cx="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351C30D-97B2-85AC-F61E-0C406E420DCB}"/>
              </a:ext>
            </a:extLst>
          </p:cNvPr>
          <p:cNvSpPr/>
          <p:nvPr/>
        </p:nvSpPr>
        <p:spPr>
          <a:xfrm>
            <a:off x="1841500" y="1293805"/>
            <a:ext cx="1936750" cy="7683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CAPL.can</a:t>
            </a:r>
            <a:endParaRPr lang="en-US" altLang="zh-CN" dirty="0"/>
          </a:p>
          <a:p>
            <a:pPr algn="ctr"/>
            <a:r>
              <a:rPr lang="en-US" altLang="zh-CN" dirty="0" err="1"/>
              <a:t>CAPL.cin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C02924-9E3D-DA72-95DD-780E2212969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09875" y="77945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4A7101-9C26-19D9-71FF-30E9977A5AFD}"/>
              </a:ext>
            </a:extLst>
          </p:cNvPr>
          <p:cNvSpPr/>
          <p:nvPr/>
        </p:nvSpPr>
        <p:spPr>
          <a:xfrm>
            <a:off x="2251075" y="315905"/>
            <a:ext cx="1136648" cy="431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CAPLdll</a:t>
            </a:r>
            <a:endParaRPr lang="en-US" altLang="zh-CN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D5A6B1-4B9E-1FF8-8ED8-979A533789A0}"/>
              </a:ext>
            </a:extLst>
          </p:cNvPr>
          <p:cNvCxnSpPr/>
          <p:nvPr/>
        </p:nvCxnSpPr>
        <p:spPr>
          <a:xfrm>
            <a:off x="641350" y="4760905"/>
            <a:ext cx="107886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6C360B-13A1-ABAB-149E-75B1652AFCEC}"/>
              </a:ext>
            </a:extLst>
          </p:cNvPr>
          <p:cNvCxnSpPr/>
          <p:nvPr/>
        </p:nvCxnSpPr>
        <p:spPr>
          <a:xfrm>
            <a:off x="641350" y="5053005"/>
            <a:ext cx="107886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A5C0CC0-F19A-8A3D-0EB4-51DF5C76A009}"/>
              </a:ext>
            </a:extLst>
          </p:cNvPr>
          <p:cNvCxnSpPr/>
          <p:nvPr/>
        </p:nvCxnSpPr>
        <p:spPr>
          <a:xfrm>
            <a:off x="3086100" y="3890955"/>
            <a:ext cx="0" cy="1162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8904CC-DA98-A3E1-AE2F-1F3EE60177DC}"/>
              </a:ext>
            </a:extLst>
          </p:cNvPr>
          <p:cNvCxnSpPr/>
          <p:nvPr/>
        </p:nvCxnSpPr>
        <p:spPr>
          <a:xfrm>
            <a:off x="2616200" y="3890955"/>
            <a:ext cx="0" cy="86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E22D740-18D1-D0C3-323A-9F24B2FA8093}"/>
              </a:ext>
            </a:extLst>
          </p:cNvPr>
          <p:cNvSpPr/>
          <p:nvPr/>
        </p:nvSpPr>
        <p:spPr>
          <a:xfrm>
            <a:off x="5086889" y="990554"/>
            <a:ext cx="2863845" cy="1473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3A474A19-3A6D-E288-16FA-6F29181B8644}"/>
              </a:ext>
            </a:extLst>
          </p:cNvPr>
          <p:cNvSpPr/>
          <p:nvPr/>
        </p:nvSpPr>
        <p:spPr>
          <a:xfrm>
            <a:off x="11072813" y="4056057"/>
            <a:ext cx="1044574" cy="1562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CANdb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E25AFDE-5C35-1942-9111-F75D832DC0B9}"/>
              </a:ext>
            </a:extLst>
          </p:cNvPr>
          <p:cNvSpPr/>
          <p:nvPr/>
        </p:nvSpPr>
        <p:spPr>
          <a:xfrm>
            <a:off x="8568030" y="319469"/>
            <a:ext cx="2158993" cy="2628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2B8A13-F146-ED32-D057-1E61BB470336}"/>
              </a:ext>
            </a:extLst>
          </p:cNvPr>
          <p:cNvSpPr/>
          <p:nvPr/>
        </p:nvSpPr>
        <p:spPr>
          <a:xfrm>
            <a:off x="9053325" y="487744"/>
            <a:ext cx="9906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button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4910FA-45AD-E906-492A-579DB2F92A44}"/>
              </a:ext>
            </a:extLst>
          </p:cNvPr>
          <p:cNvSpPr/>
          <p:nvPr/>
        </p:nvSpPr>
        <p:spPr>
          <a:xfrm>
            <a:off x="9069199" y="1135444"/>
            <a:ext cx="990599" cy="37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Input/output</a:t>
            </a:r>
            <a:endParaRPr lang="zh-CN" altLang="en-US" sz="1100" dirty="0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409B0551-FE83-98E7-73CF-B2D0D3C2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F629B164-5571-604D-3E33-C59E7969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3E7CF49-C8A7-922E-0513-2D463910B3D4}"/>
              </a:ext>
            </a:extLst>
          </p:cNvPr>
          <p:cNvSpPr txBox="1"/>
          <p:nvPr/>
        </p:nvSpPr>
        <p:spPr>
          <a:xfrm>
            <a:off x="6990300" y="1058366"/>
            <a:ext cx="107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variable1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AA72A3-DB48-EED3-D900-25101E3017B5}"/>
              </a:ext>
            </a:extLst>
          </p:cNvPr>
          <p:cNvSpPr txBox="1"/>
          <p:nvPr/>
        </p:nvSpPr>
        <p:spPr>
          <a:xfrm>
            <a:off x="6983950" y="1408044"/>
            <a:ext cx="107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variable2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442105-BFB6-BAC6-7896-0744C33BBE6E}"/>
              </a:ext>
            </a:extLst>
          </p:cNvPr>
          <p:cNvSpPr txBox="1"/>
          <p:nvPr/>
        </p:nvSpPr>
        <p:spPr>
          <a:xfrm>
            <a:off x="6983950" y="1823543"/>
            <a:ext cx="107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variable3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9FBB895-938D-B840-6EA7-88FEF6AC73A9}"/>
              </a:ext>
            </a:extLst>
          </p:cNvPr>
          <p:cNvSpPr txBox="1"/>
          <p:nvPr/>
        </p:nvSpPr>
        <p:spPr>
          <a:xfrm>
            <a:off x="6310204" y="1314405"/>
            <a:ext cx="461665" cy="1200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56131E-8C7F-5306-F969-7286C859BDF1}"/>
              </a:ext>
            </a:extLst>
          </p:cNvPr>
          <p:cNvSpPr txBox="1"/>
          <p:nvPr/>
        </p:nvSpPr>
        <p:spPr>
          <a:xfrm>
            <a:off x="5267862" y="2029807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System Variables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4FBD95B-2986-A966-A971-80F4024115B4}"/>
              </a:ext>
            </a:extLst>
          </p:cNvPr>
          <p:cNvSpPr txBox="1"/>
          <p:nvPr/>
        </p:nvSpPr>
        <p:spPr>
          <a:xfrm>
            <a:off x="9683556" y="2496388"/>
            <a:ext cx="7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Panel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97939B-EADC-6086-D812-E597B255ACFE}"/>
              </a:ext>
            </a:extLst>
          </p:cNvPr>
          <p:cNvSpPr txBox="1"/>
          <p:nvPr/>
        </p:nvSpPr>
        <p:spPr>
          <a:xfrm>
            <a:off x="9317792" y="1727154"/>
            <a:ext cx="461665" cy="6817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4B74C2A-236F-9850-2BBA-5C43D4CF8C88}"/>
              </a:ext>
            </a:extLst>
          </p:cNvPr>
          <p:cNvSpPr/>
          <p:nvPr/>
        </p:nvSpPr>
        <p:spPr>
          <a:xfrm>
            <a:off x="3930653" y="5618154"/>
            <a:ext cx="1657351" cy="800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ECU1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2EBE3B1-DA7E-51B1-38DD-D8598817122D}"/>
              </a:ext>
            </a:extLst>
          </p:cNvPr>
          <p:cNvSpPr/>
          <p:nvPr/>
        </p:nvSpPr>
        <p:spPr>
          <a:xfrm>
            <a:off x="5645152" y="3592514"/>
            <a:ext cx="1657351" cy="800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ECU3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8A914EE-F72D-F562-1205-6DF609947A7F}"/>
              </a:ext>
            </a:extLst>
          </p:cNvPr>
          <p:cNvSpPr/>
          <p:nvPr/>
        </p:nvSpPr>
        <p:spPr>
          <a:xfrm>
            <a:off x="7432672" y="5599881"/>
            <a:ext cx="1657351" cy="800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ECU2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FF6BA3D-7917-2670-76CB-D0D8786CC344}"/>
              </a:ext>
            </a:extLst>
          </p:cNvPr>
          <p:cNvCxnSpPr/>
          <p:nvPr/>
        </p:nvCxnSpPr>
        <p:spPr>
          <a:xfrm flipV="1">
            <a:off x="4603750" y="4760905"/>
            <a:ext cx="0" cy="857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93CE247-F857-4056-114D-0C8DCAE7ACC2}"/>
              </a:ext>
            </a:extLst>
          </p:cNvPr>
          <p:cNvCxnSpPr/>
          <p:nvPr/>
        </p:nvCxnSpPr>
        <p:spPr>
          <a:xfrm flipV="1">
            <a:off x="4889499" y="5053005"/>
            <a:ext cx="0" cy="56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773528C-0D69-498A-A769-6088F4B640ED}"/>
              </a:ext>
            </a:extLst>
          </p:cNvPr>
          <p:cNvCxnSpPr>
            <a:cxnSpLocks/>
          </p:cNvCxnSpPr>
          <p:nvPr/>
        </p:nvCxnSpPr>
        <p:spPr>
          <a:xfrm flipV="1">
            <a:off x="8147043" y="4770042"/>
            <a:ext cx="0" cy="829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FEBF148-210D-ECC6-30A1-D34C1A4516E1}"/>
              </a:ext>
            </a:extLst>
          </p:cNvPr>
          <p:cNvCxnSpPr>
            <a:cxnSpLocks/>
          </p:cNvCxnSpPr>
          <p:nvPr/>
        </p:nvCxnSpPr>
        <p:spPr>
          <a:xfrm flipV="1">
            <a:off x="8337548" y="5053005"/>
            <a:ext cx="0" cy="556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ED61A35-57AF-D87B-93A4-7F94DE599406}"/>
              </a:ext>
            </a:extLst>
          </p:cNvPr>
          <p:cNvCxnSpPr/>
          <p:nvPr/>
        </p:nvCxnSpPr>
        <p:spPr>
          <a:xfrm>
            <a:off x="6411267" y="4392606"/>
            <a:ext cx="0" cy="660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5174919-C470-AD46-496C-32B71E0B25D5}"/>
              </a:ext>
            </a:extLst>
          </p:cNvPr>
          <p:cNvCxnSpPr/>
          <p:nvPr/>
        </p:nvCxnSpPr>
        <p:spPr>
          <a:xfrm>
            <a:off x="6670673" y="4383469"/>
            <a:ext cx="0" cy="377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E2ACB4C8-8B69-348E-975E-F0E962CDF498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7727951" y="646493"/>
            <a:ext cx="1325375" cy="55841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229B3F86-3A0D-6D8F-CE2B-FA45AFE1250E}"/>
              </a:ext>
            </a:extLst>
          </p:cNvPr>
          <p:cNvCxnSpPr>
            <a:stCxn id="29" idx="1"/>
          </p:cNvCxnSpPr>
          <p:nvPr/>
        </p:nvCxnSpPr>
        <p:spPr>
          <a:xfrm rot="10800000" flipV="1">
            <a:off x="7748663" y="1322767"/>
            <a:ext cx="1320537" cy="22912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A8A57-8B75-44C0-E19B-B16D7E42C5AB}"/>
              </a:ext>
            </a:extLst>
          </p:cNvPr>
          <p:cNvSpPr txBox="1"/>
          <p:nvPr/>
        </p:nvSpPr>
        <p:spPr>
          <a:xfrm>
            <a:off x="31270" y="5064109"/>
            <a:ext cx="31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Bus</a:t>
            </a:r>
            <a:r>
              <a:rPr lang="zh-CN" altLang="en-US" dirty="0"/>
              <a:t>、</a:t>
            </a:r>
            <a:r>
              <a:rPr lang="en-US" altLang="zh-CN" dirty="0"/>
              <a:t>Ethernet</a:t>
            </a:r>
            <a:r>
              <a:rPr lang="zh-CN" altLang="en-US" dirty="0"/>
              <a:t>、</a:t>
            </a:r>
            <a:r>
              <a:rPr lang="en-US" altLang="zh-CN" dirty="0"/>
              <a:t>LIN …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3E79B959-DC45-A779-963D-6042CE0FC576}"/>
              </a:ext>
            </a:extLst>
          </p:cNvPr>
          <p:cNvSpPr/>
          <p:nvPr/>
        </p:nvSpPr>
        <p:spPr>
          <a:xfrm>
            <a:off x="3863574" y="1546543"/>
            <a:ext cx="1091938" cy="261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9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040727-DD9D-5CB0-AF8F-E2142BF587DC}"/>
              </a:ext>
            </a:extLst>
          </p:cNvPr>
          <p:cNvSpPr txBox="1"/>
          <p:nvPr/>
        </p:nvSpPr>
        <p:spPr>
          <a:xfrm>
            <a:off x="296030" y="197962"/>
            <a:ext cx="24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CAPL</a:t>
            </a:r>
            <a:r>
              <a:rPr lang="zh-CN" altLang="en-US" sz="2400" b="1" dirty="0"/>
              <a:t>程序结构</a:t>
            </a:r>
            <a:endParaRPr lang="en-US" altLang="zh-CN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5AFB6C-C3C8-6CC8-811A-4699ED8B1E2F}"/>
              </a:ext>
            </a:extLst>
          </p:cNvPr>
          <p:cNvSpPr/>
          <p:nvPr/>
        </p:nvSpPr>
        <p:spPr>
          <a:xfrm>
            <a:off x="2716888" y="1125024"/>
            <a:ext cx="2012996" cy="76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68CAE-08AD-B54D-86B3-12848538BB04}"/>
              </a:ext>
            </a:extLst>
          </p:cNvPr>
          <p:cNvSpPr/>
          <p:nvPr/>
        </p:nvSpPr>
        <p:spPr>
          <a:xfrm>
            <a:off x="2716888" y="2357149"/>
            <a:ext cx="2012996" cy="76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全局变量声明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BE3974-1D53-2FA0-5010-3A5EDEE941A1}"/>
              </a:ext>
            </a:extLst>
          </p:cNvPr>
          <p:cNvSpPr/>
          <p:nvPr/>
        </p:nvSpPr>
        <p:spPr>
          <a:xfrm>
            <a:off x="2716888" y="3591433"/>
            <a:ext cx="2012996" cy="76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18542D-A61E-B41C-C9B4-764A56B9EBFF}"/>
              </a:ext>
            </a:extLst>
          </p:cNvPr>
          <p:cNvSpPr/>
          <p:nvPr/>
        </p:nvSpPr>
        <p:spPr>
          <a:xfrm>
            <a:off x="2716888" y="4962617"/>
            <a:ext cx="2012996" cy="76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自定义函数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BCA9B1A-5260-B44C-4249-4A10E1F3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00" y="279734"/>
            <a:ext cx="471553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5FB39-39AA-5AAE-EF28-0B158332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8" y="195005"/>
            <a:ext cx="4648199" cy="38624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如何生成并使用</a:t>
            </a:r>
            <a:r>
              <a:rPr lang="en-US" altLang="zh-CN" sz="2400" dirty="0" err="1"/>
              <a:t>CAPLdll</a:t>
            </a:r>
            <a:r>
              <a:rPr lang="zh-CN" altLang="en-US" sz="2400" dirty="0"/>
              <a:t>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BAFFE8-E675-64AA-7977-0E44F00A7EB8}"/>
              </a:ext>
            </a:extLst>
          </p:cNvPr>
          <p:cNvSpPr txBox="1"/>
          <p:nvPr/>
        </p:nvSpPr>
        <p:spPr>
          <a:xfrm>
            <a:off x="2030818" y="2282456"/>
            <a:ext cx="813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虽然</a:t>
            </a:r>
            <a:r>
              <a:rPr lang="en-US" altLang="zh-CN" dirty="0" err="1"/>
              <a:t>CANoe</a:t>
            </a:r>
            <a:r>
              <a:rPr lang="zh-CN" altLang="en-US" dirty="0"/>
              <a:t>的标准函数库在不断增加，但用户使用的时候还是会遇到</a:t>
            </a:r>
            <a:r>
              <a:rPr lang="en-US" altLang="zh-CN" dirty="0"/>
              <a:t>CAPL</a:t>
            </a:r>
            <a:r>
              <a:rPr lang="zh-CN" altLang="en-US" dirty="0"/>
              <a:t>函数库不够用的情况，例如需要使用一些加密算法，解析文件等，</a:t>
            </a:r>
            <a:r>
              <a:rPr lang="en-US" altLang="zh-CN" dirty="0"/>
              <a:t>CAPL</a:t>
            </a:r>
            <a:r>
              <a:rPr lang="zh-CN" altLang="en-US" dirty="0"/>
              <a:t>没有对应的函数，这就需要使用到</a:t>
            </a:r>
            <a:r>
              <a:rPr lang="en-US" altLang="zh-CN" dirty="0"/>
              <a:t>CAPL</a:t>
            </a:r>
            <a:r>
              <a:rPr lang="zh-CN" altLang="en-US" dirty="0"/>
              <a:t>动态链接库，</a:t>
            </a:r>
            <a:r>
              <a:rPr lang="en-US" altLang="zh-CN" dirty="0"/>
              <a:t>Vector</a:t>
            </a:r>
            <a:r>
              <a:rPr lang="zh-CN" altLang="en-US" dirty="0"/>
              <a:t>提供一套</a:t>
            </a:r>
            <a:r>
              <a:rPr lang="en-US" altLang="zh-CN" dirty="0"/>
              <a:t>CAPL DLL</a:t>
            </a:r>
            <a:r>
              <a:rPr lang="zh-CN" altLang="en-US" dirty="0"/>
              <a:t>的生成标准，我们需要严格按照它的标准来使用。</a:t>
            </a:r>
          </a:p>
        </p:txBody>
      </p:sp>
    </p:spTree>
    <p:extLst>
      <p:ext uri="{BB962C8B-B14F-4D97-AF65-F5344CB8AC3E}">
        <p14:creationId xmlns:p14="http://schemas.microsoft.com/office/powerpoint/2010/main" val="197773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45BC6C-8CB9-7E54-5599-0E58C7BE2069}"/>
              </a:ext>
            </a:extLst>
          </p:cNvPr>
          <p:cNvSpPr txBox="1"/>
          <p:nvPr/>
        </p:nvSpPr>
        <p:spPr>
          <a:xfrm>
            <a:off x="1802220" y="1219123"/>
            <a:ext cx="586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一、用</a:t>
            </a:r>
            <a:r>
              <a:rPr lang="en-US" altLang="zh-CN" sz="1600" dirty="0"/>
              <a:t>VS Studio</a:t>
            </a:r>
            <a:r>
              <a:rPr lang="zh-CN" altLang="en-US" sz="1600" dirty="0"/>
              <a:t>打开</a:t>
            </a:r>
            <a:r>
              <a:rPr lang="en-US" altLang="zh-CN" sz="1600" dirty="0" err="1"/>
              <a:t>CAPLdll</a:t>
            </a:r>
            <a:r>
              <a:rPr lang="zh-CN" altLang="en-US" sz="1600" dirty="0"/>
              <a:t>项目（</a:t>
            </a:r>
            <a:r>
              <a:rPr lang="en-US" altLang="zh-CN" sz="1600" dirty="0" err="1"/>
              <a:t>CANoe</a:t>
            </a:r>
            <a:r>
              <a:rPr lang="zh-CN" altLang="en-US" sz="1600" dirty="0"/>
              <a:t>会提供项目模板）。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33C655-0C82-3518-9531-4361A7C4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45" y="2141200"/>
            <a:ext cx="8902110" cy="34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1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9AABCC-808D-0909-2A4D-06C41D84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" y="1444455"/>
            <a:ext cx="12121116" cy="53300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9B122B-FB01-9039-AFC2-7933C42E77DA}"/>
              </a:ext>
            </a:extLst>
          </p:cNvPr>
          <p:cNvSpPr txBox="1"/>
          <p:nvPr/>
        </p:nvSpPr>
        <p:spPr>
          <a:xfrm>
            <a:off x="652133" y="361507"/>
            <a:ext cx="392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二、在</a:t>
            </a:r>
            <a:r>
              <a:rPr lang="en-US" altLang="zh-CN" dirty="0"/>
              <a:t>capldll.cpp</a:t>
            </a:r>
            <a:r>
              <a:rPr lang="zh-CN" altLang="en-US" dirty="0"/>
              <a:t>中定义自己的函数</a:t>
            </a:r>
            <a:endParaRPr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4A2BA9-D171-B2CD-FE3D-71BCFB8DAB32}"/>
              </a:ext>
            </a:extLst>
          </p:cNvPr>
          <p:cNvSpPr txBox="1"/>
          <p:nvPr/>
        </p:nvSpPr>
        <p:spPr>
          <a:xfrm>
            <a:off x="730102" y="902981"/>
            <a:ext cx="111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右击</a:t>
            </a:r>
            <a:r>
              <a:rPr lang="en-US" altLang="zh-CN" dirty="0" err="1"/>
              <a:t>capldll</a:t>
            </a:r>
            <a:r>
              <a:rPr lang="zh-CN" altLang="en-US" dirty="0"/>
              <a:t>项目选择生成，会在</a:t>
            </a:r>
            <a:r>
              <a:rPr lang="en-US" altLang="zh-CN" dirty="0"/>
              <a:t>Debug</a:t>
            </a:r>
            <a:r>
              <a:rPr lang="zh-CN" altLang="en-US" dirty="0"/>
              <a:t>目录下生成一个</a:t>
            </a:r>
            <a:r>
              <a:rPr lang="en-US" altLang="zh-CN" dirty="0"/>
              <a:t>capldll.dll</a:t>
            </a:r>
            <a:r>
              <a:rPr lang="zh-CN" altLang="en-US" dirty="0"/>
              <a:t>文件，这就是我们要导入</a:t>
            </a:r>
            <a:r>
              <a:rPr lang="en-US" altLang="zh-CN" dirty="0" err="1"/>
              <a:t>CANoe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324935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914</Words>
  <Application>Microsoft Office PowerPoint</Application>
  <PresentationFormat>宽屏</PresentationFormat>
  <Paragraphs>91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CANoe基础</vt:lpstr>
      <vt:lpstr>前置知识和认知</vt:lpstr>
      <vt:lpstr>PowerPoint 演示文稿</vt:lpstr>
      <vt:lpstr>PowerPoint 演示文稿</vt:lpstr>
      <vt:lpstr>PowerPoint 演示文稿</vt:lpstr>
      <vt:lpstr>PowerPoint 演示文稿</vt:lpstr>
      <vt:lpstr>如何生成并使用CAPLdll？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Wong</dc:creator>
  <cp:lastModifiedBy>George Wong</cp:lastModifiedBy>
  <cp:revision>63</cp:revision>
  <dcterms:created xsi:type="dcterms:W3CDTF">2022-07-28T01:50:35Z</dcterms:created>
  <dcterms:modified xsi:type="dcterms:W3CDTF">2022-08-15T08:40:20Z</dcterms:modified>
</cp:coreProperties>
</file>