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62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312" r:id="rId4"/>
    <p:sldId id="264" r:id="rId5"/>
    <p:sldId id="451" r:id="rId6"/>
    <p:sldId id="452" r:id="rId7"/>
    <p:sldId id="453" r:id="rId8"/>
    <p:sldId id="313" r:id="rId9"/>
    <p:sldId id="454" r:id="rId10"/>
    <p:sldId id="455" r:id="rId11"/>
    <p:sldId id="318" r:id="rId12"/>
    <p:sldId id="350" r:id="rId13"/>
    <p:sldId id="457" r:id="rId14"/>
    <p:sldId id="458" r:id="rId15"/>
    <p:sldId id="459" r:id="rId16"/>
    <p:sldId id="460" r:id="rId17"/>
    <p:sldId id="461" r:id="rId18"/>
    <p:sldId id="462" r:id="rId19"/>
    <p:sldId id="463" r:id="rId20"/>
    <p:sldId id="464" r:id="rId21"/>
    <p:sldId id="465" r:id="rId22"/>
    <p:sldId id="466" r:id="rId23"/>
    <p:sldId id="467" r:id="rId24"/>
    <p:sldId id="468" r:id="rId25"/>
    <p:sldId id="469" r:id="rId26"/>
    <p:sldId id="470" r:id="rId27"/>
    <p:sldId id="471" r:id="rId28"/>
    <p:sldId id="472" r:id="rId29"/>
    <p:sldId id="473" r:id="rId30"/>
    <p:sldId id="474" r:id="rId31"/>
    <p:sldId id="475" r:id="rId32"/>
    <p:sldId id="476" r:id="rId33"/>
    <p:sldId id="477" r:id="rId34"/>
    <p:sldId id="478" r:id="rId35"/>
    <p:sldId id="479" r:id="rId36"/>
    <p:sldId id="480" r:id="rId37"/>
    <p:sldId id="481" r:id="rId38"/>
    <p:sldId id="482" r:id="rId39"/>
    <p:sldId id="262" r:id="rId4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311" autoAdjust="0"/>
  </p:normalViewPr>
  <p:slideViewPr>
    <p:cSldViewPr>
      <p:cViewPr varScale="1">
        <p:scale>
          <a:sx n="86" d="100"/>
          <a:sy n="86" d="100"/>
        </p:scale>
        <p:origin x="1614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FBFDE-6A7B-4E88-8FCC-3998D3F8B658}" type="datetimeFigureOut">
              <a:rPr lang="zh-TW" altLang="en-US" smtClean="0"/>
              <a:t>2017/9/4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653BF-EBCE-418A-A1CC-494EB4D2B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419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3ABC0-3666-41A1-ABDC-CEEB34113182}" type="datetimeFigureOut">
              <a:rPr lang="zh-TW" altLang="en-US" smtClean="0"/>
              <a:pPr/>
              <a:t>2017/9/4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C0C77-BFBE-4CBE-9A20-7DF17A730F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9602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9424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4338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0642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73479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28635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409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53548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2705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12068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795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2076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38243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8208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53704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5958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40754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73576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33096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5584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07116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com.cathay.lesson.basic.Statement1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35424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649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0376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com.cathay.lesson.basic.PreparedStatement1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46635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86540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5689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com.cathay.lesson.advanced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774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5247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79312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16736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22268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com.cathay.lesson.advanced.Transaction1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com.cathay.lesson.advanced.Transaction2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840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3824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551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使用程式庫簡化程式撰寫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各資料庫的通訊協定不同，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也不同，如果直接使用程式庫的話，要針對不同資料庫寫不同的程式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429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2247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5898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4044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562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11" name="日期版面配置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/10</a:t>
            </a:r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123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/10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69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r>
              <a:rPr lang="en-US" altLang="zh-TW" smtClean="0"/>
              <a:t>/10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332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r>
              <a:rPr lang="en-US" altLang="zh-TW" smtClean="0"/>
              <a:t>/10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175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r>
              <a:rPr lang="en-US" altLang="zh-TW" smtClean="0"/>
              <a:t>/10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435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/10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596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/10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181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/10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145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r>
              <a:rPr lang="en-US" altLang="zh-TW" smtClean="0"/>
              <a:t>/10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05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/10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164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r>
              <a:rPr lang="en-US" altLang="zh-TW" smtClean="0"/>
              <a:t>/10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050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/10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36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/10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08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8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/10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444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/10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73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/10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115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" Target="../slides/slide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>
            <a:hlinkClick r:id="rId19" action="ppaction://hlinksldjump"/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/10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339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29" r:id="rId1"/>
    <p:sldLayoutId id="2147484630" r:id="rId2"/>
    <p:sldLayoutId id="2147484631" r:id="rId3"/>
    <p:sldLayoutId id="2147484632" r:id="rId4"/>
    <p:sldLayoutId id="2147484633" r:id="rId5"/>
    <p:sldLayoutId id="2147484634" r:id="rId6"/>
    <p:sldLayoutId id="2147484635" r:id="rId7"/>
    <p:sldLayoutId id="2147484636" r:id="rId8"/>
    <p:sldLayoutId id="2147484637" r:id="rId9"/>
    <p:sldLayoutId id="2147484638" r:id="rId10"/>
    <p:sldLayoutId id="2147484639" r:id="rId11"/>
    <p:sldLayoutId id="2147484640" r:id="rId12"/>
    <p:sldLayoutId id="2147484641" r:id="rId13"/>
    <p:sldLayoutId id="2147484642" r:id="rId14"/>
    <p:sldLayoutId id="2147484643" r:id="rId15"/>
    <p:sldLayoutId id="2147484644" r:id="rId16"/>
    <p:sldLayoutId id="2147484645" r:id="rId17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slide" Target="slide3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4437112"/>
            <a:ext cx="9144000" cy="528464"/>
          </a:xfrm>
        </p:spPr>
        <p:txBody>
          <a:bodyPr lIns="540000" rIns="540000" anchor="ctr" anchorCtr="0">
            <a:normAutofit/>
          </a:bodyPr>
          <a:lstStyle/>
          <a:p>
            <a:pPr algn="ctr"/>
            <a:r>
              <a:rPr lang="zh-TW" altLang="en-US" sz="2400" b="1" dirty="0" smtClean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通路支援資訊科 楊宗翰</a:t>
            </a:r>
            <a:endParaRPr lang="zh-TW" altLang="en-US" sz="2400" b="1" dirty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0" y="2138852"/>
            <a:ext cx="9144000" cy="1202510"/>
          </a:xfrm>
          <a:prstGeom prst="rect">
            <a:avLst/>
          </a:prstGeom>
        </p:spPr>
        <p:txBody>
          <a:bodyPr wrap="square" lIns="540000" tIns="46800" rIns="540000" bIns="46800" rtlCol="0" anchor="ctr" anchorCtr="0">
            <a:spAutoFit/>
          </a:bodyPr>
          <a:lstStyle/>
          <a:p>
            <a:pPr algn="ctr"/>
            <a:r>
              <a:rPr lang="en-US" altLang="zh-TW" sz="72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JDBC</a:t>
            </a:r>
            <a:endParaRPr lang="zh-TW" altLang="en-US" sz="72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748602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10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70734"/>
            <a:ext cx="9144000" cy="2862322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簡介</a:t>
            </a:r>
            <a:r>
              <a:rPr lang="en-US" altLang="zh-TW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JDBC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時需要在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classpath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JDBC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(jar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理想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：一個程式操作所有資料庫</a:t>
            </a:r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現實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：轉移資料庫時，需要修改特定資料庫的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語法、資料型態或內建函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式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05706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11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76543"/>
            <a:ext cx="9144000" cy="1200329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簡介</a:t>
            </a:r>
            <a:r>
              <a:rPr lang="en-US" altLang="zh-TW" sz="40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JDB</a:t>
            </a:r>
            <a:r>
              <a:rPr lang="en-US" altLang="zh-TW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Type 1: JDBC-ODBC Bridge </a:t>
            </a:r>
            <a:r>
              <a:rPr lang="en-US" altLang="zh-TW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Driver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276872"/>
            <a:ext cx="7612318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370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12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114291"/>
            <a:ext cx="9144000" cy="2923877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簡介</a:t>
            </a:r>
            <a:r>
              <a:rPr lang="en-US" altLang="zh-TW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JDBC</a:t>
            </a:r>
            <a:endParaRPr lang="en-US" altLang="zh-TW" sz="4800" b="1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Type 1: JDBC-ODBC Bridge </a:t>
            </a:r>
            <a:r>
              <a:rPr lang="en-US" altLang="zh-TW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Driver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JDBC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呼叫轉為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ODBC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驅動程式的呼叫，再由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ODBC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驅動程式操作資料庫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ODBC(Open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DataBase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Connectivity)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是由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Microsoft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主導的資料庫連接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標準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35438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13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52736"/>
            <a:ext cx="9144000" cy="5201424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簡介</a:t>
            </a:r>
            <a:r>
              <a:rPr lang="en-US" altLang="zh-TW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JDBC</a:t>
            </a:r>
          </a:p>
          <a:p>
            <a:pPr lvl="0"/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Type 1: JDBC-ODBC Bridge </a:t>
            </a:r>
            <a:r>
              <a:rPr lang="en-US" altLang="zh-TW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Driver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優點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容易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實作驅動程式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(Oracle JDK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sun.jdbc.odbc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開頭的套件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缺點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JDBC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ODBC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不是一對一，所以部分功能無法直接轉換，部份功能受限，即便可以多層轉換達成，存取速度也會因此受限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ODBC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需在使用平台事先設定，彈性不足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ODBC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驅動程式有跨平台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限制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79482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14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76543"/>
            <a:ext cx="9144000" cy="1200329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簡介</a:t>
            </a:r>
            <a:r>
              <a:rPr lang="en-US" altLang="zh-TW" sz="40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JDB</a:t>
            </a:r>
            <a:r>
              <a:rPr lang="en-US" altLang="zh-TW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Type 2: Native API Driver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532098" y="2276872"/>
            <a:ext cx="8017541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3672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15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104414"/>
            <a:ext cx="9144000" cy="3908762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簡介</a:t>
            </a:r>
            <a:r>
              <a:rPr lang="en-US" altLang="zh-TW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JDBC</a:t>
            </a:r>
            <a:endParaRPr lang="en-US" altLang="zh-TW" sz="4800" b="1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Type 2: Native API Driver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優點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速度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快（仍比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Type 3, Type 4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慢）：因為直接呼叫資料庫原生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，所以在資料庫回應資料後，建構相關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JDBC API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實作物件時最快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缺點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沒有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跨平台：驅動程式與平台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相依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6502778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16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76543"/>
            <a:ext cx="9144000" cy="1200329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簡介</a:t>
            </a:r>
            <a:r>
              <a:rPr lang="en-US" altLang="zh-TW" sz="40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JDB</a:t>
            </a:r>
            <a:r>
              <a:rPr lang="en-US" altLang="zh-TW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Type 3: JDBC-Net Driver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539552" y="2276872"/>
            <a:ext cx="8010088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3515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17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52736"/>
            <a:ext cx="9144000" cy="5201424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簡介</a:t>
            </a:r>
            <a:r>
              <a:rPr lang="en-US" altLang="zh-TW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JDBC</a:t>
            </a:r>
            <a:endParaRPr lang="en-US" altLang="zh-TW" sz="4800" b="1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Type 3: JDBC-Net Driver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JDBC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轉為特定的網路協定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(Protocol)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呼叫，與資料庫特定的中介伺服器或元件進行協定操作，再由中介伺服器或元件操作資料庫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優點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有彈性、可用純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技術實現：因為只是將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JDBC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呼叫對應至網路協定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只要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更換中介伺服器或元件即可更換資料庫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缺點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速度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比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Type 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慢</a:t>
            </a:r>
          </a:p>
        </p:txBody>
      </p:sp>
    </p:spTree>
    <p:extLst>
      <p:ext uri="{BB962C8B-B14F-4D97-AF65-F5344CB8AC3E}">
        <p14:creationId xmlns:p14="http://schemas.microsoft.com/office/powerpoint/2010/main" val="18296814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18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76543"/>
            <a:ext cx="9144000" cy="1200329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簡介</a:t>
            </a:r>
            <a:r>
              <a:rPr lang="en-US" altLang="zh-TW" sz="40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JDB</a:t>
            </a:r>
            <a:r>
              <a:rPr lang="en-US" altLang="zh-TW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Type 4: Native Protocol Driver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276871"/>
            <a:ext cx="8010088" cy="240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3997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19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106735"/>
            <a:ext cx="9144000" cy="4770537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簡介</a:t>
            </a:r>
            <a:r>
              <a:rPr lang="en-US" altLang="zh-TW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JDBC</a:t>
            </a:r>
            <a:endParaRPr lang="en-US" altLang="zh-TW" sz="4800" b="1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Type 4: Native Protocol Driver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實作由廠商提供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實作會將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JDBC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呼叫轉換為特定的網路協定，以與資料庫溝通。可用純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實現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優點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跨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平台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速度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不錯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缺點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由各資料庫廠商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提供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94715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2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標題 2"/>
          <p:cNvSpPr txBox="1">
            <a:spLocks/>
          </p:cNvSpPr>
          <p:nvPr/>
        </p:nvSpPr>
        <p:spPr>
          <a:xfrm>
            <a:off x="0" y="365126"/>
            <a:ext cx="9144000" cy="1325563"/>
          </a:xfrm>
          <a:prstGeom prst="rect">
            <a:avLst/>
          </a:prstGeom>
        </p:spPr>
        <p:txBody>
          <a:bodyPr vert="horz" lIns="540000" tIns="45720" rIns="54000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algn="ctr"/>
            <a:r>
              <a:rPr lang="en-US" altLang="zh-TW" sz="48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zh-TW" altLang="en-US" sz="48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0" y="1690689"/>
            <a:ext cx="9144000" cy="1077218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3200" dirty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 action="ppaction://hlinksldjump"/>
              </a:rPr>
              <a:t>JDBC</a:t>
            </a:r>
            <a:r>
              <a:rPr lang="zh-TW" altLang="en-US" sz="3200" dirty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 action="ppaction://hlinksldjump"/>
              </a:rPr>
              <a:t>入門</a:t>
            </a:r>
            <a:endParaRPr lang="en-US" altLang="zh-TW" sz="3200" dirty="0" smtClean="0">
              <a:solidFill>
                <a:schemeClr val="accent3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3200" dirty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 action="ppaction://hlinksldjump"/>
              </a:rPr>
              <a:t>JDBC</a:t>
            </a:r>
            <a:r>
              <a:rPr lang="zh-TW" altLang="en-US" sz="3200" dirty="0" smtClean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 action="ppaction://hlinksldjump"/>
              </a:rPr>
              <a:t>進階</a:t>
            </a:r>
            <a:endParaRPr lang="zh-TW" altLang="en-US" sz="3200" dirty="0">
              <a:solidFill>
                <a:schemeClr val="accent3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86785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20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81001"/>
            <a:ext cx="8568952" cy="629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0074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21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52736"/>
            <a:ext cx="9144000" cy="5201424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連接資料庫</a:t>
            </a:r>
            <a:endParaRPr lang="en-US" altLang="zh-TW" sz="4800" b="1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註冊</a:t>
            </a:r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Driver</a:t>
            </a:r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實作物件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管理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Driver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實作物件的類別是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java.sql.DriverManager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註冊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實際上很少這樣寫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DriverManager.registerDriver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(new 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資料庫驅動程式類別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載入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實作類別的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.class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檔即可完成註冊</a:t>
            </a:r>
          </a:p>
          <a:p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Class.forName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("com.ibm.db2.jcc.DB2Driver");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32406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22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52736"/>
            <a:ext cx="9144000" cy="5632311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連接資料庫</a:t>
            </a:r>
            <a:endParaRPr lang="en-US" altLang="zh-TW" sz="4800" b="1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註冊</a:t>
            </a:r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Driver</a:t>
            </a:r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實作</a:t>
            </a:r>
            <a:r>
              <a:rPr lang="zh-TW" alt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物件－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載入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.class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檔的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方式</a:t>
            </a:r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Class.forName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自行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Driver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介面實作類別的實例</a:t>
            </a:r>
          </a:p>
          <a:p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Java.sql.Driver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driver = new com.ibm.db2.jcc.DB2Driver();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啟動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JVM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時指定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jdbc.drivers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屬性</a:t>
            </a:r>
          </a:p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Java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uDjdbc.drivers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=com.ibm.db2.jcc.DB2Driver;ooo.XXXDriver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YourProgram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啟動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JAR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/META-INF/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java.sql.Driver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檔案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(JDK6↑, JDBC4.0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27010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23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107896"/>
            <a:ext cx="9144000" cy="5201424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連接資料庫</a:t>
            </a:r>
            <a:endParaRPr lang="en-US" altLang="zh-TW" sz="4800" b="1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取得</a:t>
            </a:r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Connection</a:t>
            </a:r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實作</a:t>
            </a:r>
            <a:r>
              <a:rPr lang="zh-TW" alt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物件</a:t>
            </a:r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資料庫連線的代表物件</a:t>
            </a:r>
          </a:p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Connection conn =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DriverManager.getConnection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jdbcUrl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, username, password);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JDBC 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URL: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定義了連接資料庫的協定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jdbc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、子協定（各資料庫皆不同）、資料來源識別（資料庫的位址、埠號、名稱）</a:t>
            </a:r>
          </a:p>
          <a:p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jdbc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子協定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資料來源識別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使用者名稱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密碼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557912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24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0026"/>
            <a:ext cx="9144000" cy="2492990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連接資料庫</a:t>
            </a:r>
            <a:endParaRPr lang="en-US" altLang="zh-TW" sz="4800" b="1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關閉</a:t>
            </a:r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Connection</a:t>
            </a:r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實作物件</a:t>
            </a:r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isClosed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(): 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測試與資料庫的連結是否關閉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close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(): 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關閉與資料庫的連接（釋放連接時的相關資源，例如：連線相關物件、授權資源等）</a:t>
            </a:r>
          </a:p>
        </p:txBody>
      </p:sp>
    </p:spTree>
    <p:extLst>
      <p:ext uri="{BB962C8B-B14F-4D97-AF65-F5344CB8AC3E}">
        <p14:creationId xmlns:p14="http://schemas.microsoft.com/office/powerpoint/2010/main" val="12112938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25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3025983"/>
            <a:ext cx="9144000" cy="1200329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練習時間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com.cathay.practice.Q1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769109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26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95122"/>
            <a:ext cx="9144000" cy="4278094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Statement</a:t>
            </a:r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ResultSet</a:t>
            </a:r>
            <a:endParaRPr lang="en-US" altLang="zh-TW" sz="4800" b="1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的話，要取得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java.sql.Statement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實作物件</a:t>
            </a:r>
          </a:p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Statement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stmt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conn.createStatement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();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取得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之後，可以使用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executeUpdate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executeQuery()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TW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executeUpdate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 CREATE TABLE, INSERT, UPDATE, DELETE, DROP TABLE, ALTER TABLE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回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傳更新筆數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078590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27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52736"/>
            <a:ext cx="9144000" cy="3847207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Statement</a:t>
            </a:r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ResultSet</a:t>
            </a:r>
            <a:endParaRPr lang="en-US" altLang="zh-TW" sz="4800" b="1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executeQuery: SELECT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回傳查詢結果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ResultSet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execute: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TRUE: 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回傳</a:t>
            </a:r>
            <a:r>
              <a:rPr lang="en-US" altLang="zh-TW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ResultSet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，可用</a:t>
            </a:r>
            <a:r>
              <a:rPr lang="en-US" altLang="zh-TW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getResultSet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取得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FALSE: 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回傳更新筆數或沒有結果，可用</a:t>
            </a:r>
            <a:r>
              <a:rPr lang="en-US" altLang="zh-TW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getUpdateCount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取得更新筆數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28992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28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882000"/>
            <a:ext cx="9144000" cy="5570756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Statement</a:t>
            </a:r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ResultSet</a:t>
            </a:r>
            <a:endParaRPr lang="en-US" altLang="zh-TW" sz="4800" b="1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TW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java.sql.ResultSet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表示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查詢結果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可以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next()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移動到下一筆資料，回傳結果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(true, false)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則會知道有沒有資料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取得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資料要用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getXXX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(XXX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表示要取得的資料型態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Statement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ResultSet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不使用時，也可以用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close()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關閉，而且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Statement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關閉時會把關聯的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ResultSet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一起關閉；通常驅動程式實作時會在關閉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Connection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時，一併關閉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Statement</a:t>
            </a:r>
          </a:p>
          <a:p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例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7253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29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105574"/>
            <a:ext cx="9144000" cy="4339650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4000" b="1" dirty="0" err="1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PreparedStatement</a:t>
            </a:r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CallableStatement</a:t>
            </a:r>
            <a:endParaRPr lang="en-US" altLang="zh-TW" sz="4800" b="1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PreparedStatement</a:t>
            </a:r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Statement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執行的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需要用串接的方式將值與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連接起來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缺點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容易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造成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SQL Injection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對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DB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來說相同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但是值不同就是不同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，每次執行都要先經過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解析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70624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3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0" y="3068960"/>
            <a:ext cx="9144000" cy="1107996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 algn="ctr"/>
            <a:r>
              <a:rPr lang="en-US" altLang="zh-TW" sz="66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JDBC</a:t>
            </a:r>
            <a:r>
              <a:rPr lang="zh-TW" altLang="en-US" sz="66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入門</a:t>
            </a:r>
            <a:endParaRPr lang="zh-TW" altLang="en-US" sz="66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459239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30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105574"/>
            <a:ext cx="9144000" cy="4339650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4000" b="1" dirty="0" err="1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PreparedStatement</a:t>
            </a:r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CallableStatement</a:t>
            </a:r>
            <a:endParaRPr lang="en-US" altLang="zh-TW" sz="4800" b="1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PreparedStatement</a:t>
            </a:r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PreparedStatement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可以建立預先編譯的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，會變動的參數則用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取代，等到要執行的時候才將值設定到對應的位置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完成後，可以使用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clearParameters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清除設定的參數，讓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PreparedStatement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重複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例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095053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31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107896"/>
            <a:ext cx="9144000" cy="5201424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4000" b="1" dirty="0" err="1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PreparedStatement</a:t>
            </a:r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CallableStatement</a:t>
            </a:r>
            <a:endParaRPr lang="en-US" altLang="zh-TW" sz="4800" b="1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CallableStatement</a:t>
            </a:r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如果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要使用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JDBC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來呼叫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Stored Procedure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的話，則可使用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java.sql.CallableStatement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方式和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PreparedStatement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差不多，除了要用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prepareCall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CallableStatement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實例，也可以使用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registerOutParameter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註冊輸出參數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型態和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型態不是一對一關係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Date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, Time, Timestamp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是用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java.sql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下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17225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32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0" y="3068960"/>
            <a:ext cx="9144000" cy="1107996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 algn="ctr"/>
            <a:r>
              <a:rPr lang="en-US" altLang="zh-TW" sz="66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JDBC</a:t>
            </a:r>
            <a:r>
              <a:rPr lang="zh-TW" altLang="en-US" sz="66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進階</a:t>
            </a:r>
            <a:endParaRPr lang="zh-TW" altLang="en-US" sz="66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74240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33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74216"/>
            <a:ext cx="9144000" cy="4154984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4000" b="1" dirty="0" err="1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DataSource</a:t>
            </a:r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取得連線</a:t>
            </a:r>
            <a:endParaRPr lang="en-US" altLang="zh-TW" sz="4800" b="1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例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應用程式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更常透過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JNDI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從伺服器取得設定好的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DataSource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，再從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DataSource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取得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Connection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JNDI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 Java Naming and Directory Interface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Java 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EE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提供的介面，讓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程式透過該介面找尋及取得所需的資源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(e.g. 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資料庫連線、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EJB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JMS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java mail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等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596570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34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75377"/>
            <a:ext cx="9144000" cy="4585871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4000" b="1" dirty="0" err="1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ResultSet</a:t>
            </a:r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捲動、更新資料</a:t>
            </a:r>
            <a:endParaRPr lang="en-US" altLang="zh-TW" sz="4800" b="1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ResultSet</a:t>
            </a:r>
            <a:r>
              <a:rPr lang="zh-TW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的類型</a:t>
            </a:r>
            <a:endParaRPr lang="en-US" altLang="zh-TW" sz="28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TW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ResultSet.TYPE_FORWARD_ONLY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預設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游標只能前進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TW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ResultSet.TYPE_SCROLL_INSENSITIVE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游標可以前進後退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不會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反映資料庫的資料異動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TW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ResultSet.TYPE_SCROLL_SENSITIVE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游標可以前進後退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會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反映資料庫的資料異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動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16300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35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73056"/>
            <a:ext cx="9144000" cy="3724096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4000" b="1" dirty="0" err="1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ResultSet</a:t>
            </a:r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捲動、更新資料</a:t>
            </a:r>
            <a:endParaRPr lang="en-US" altLang="zh-TW" sz="4800" b="1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更新設定</a:t>
            </a:r>
            <a:endParaRPr lang="en-US" altLang="zh-TW" sz="28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TW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ResultSet.CONCUR_READ_ONLY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預設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只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能讀資料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TW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ResultSet.CONCUR_UPDATABLE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可以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更新資料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可以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在建立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Statement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PreparedStatement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時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指定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33175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36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69573"/>
            <a:ext cx="9144000" cy="2431435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4000" b="1" dirty="0" err="1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ResultSet</a:t>
            </a:r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捲動、更新資料</a:t>
            </a:r>
            <a:endParaRPr lang="en-US" altLang="zh-TW" sz="4800" b="1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更新</a:t>
            </a:r>
            <a:r>
              <a:rPr lang="zh-TW" alt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設定－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要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ResultSet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修改資料有下列限制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必須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選取單一表格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必須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選取主鍵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必須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選取所有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NOT NULL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269067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37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70734"/>
            <a:ext cx="9144000" cy="2862322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簡介交易</a:t>
            </a:r>
            <a:endParaRPr lang="en-US" altLang="zh-TW" sz="4800" b="1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交易的四個基本</a:t>
            </a:r>
            <a:r>
              <a:rPr lang="zh-TW" alt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要求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原子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性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tomicity)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一致性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onsistency)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隔離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行為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solation behavior)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持續性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urability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560782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38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70734"/>
            <a:ext cx="9144000" cy="2862322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簡介交易</a:t>
            </a:r>
            <a:endParaRPr lang="en-US" altLang="zh-TW" sz="4800" b="1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JDBC</a:t>
            </a:r>
            <a:r>
              <a:rPr lang="zh-TW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的原子性實例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TW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setAutoCommit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(false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commit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(), rollback()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TW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setSavepoint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(),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releaseSavepoint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例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738681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62064"/>
            <a:ext cx="9144000" cy="1215008"/>
          </a:xfrm>
        </p:spPr>
        <p:txBody>
          <a:bodyPr lIns="540000" rIns="540000">
            <a:normAutofit/>
          </a:bodyPr>
          <a:lstStyle/>
          <a:p>
            <a:pPr algn="ctr"/>
            <a:r>
              <a:rPr lang="en-US" altLang="zh-TW" sz="6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endParaRPr lang="zh-TW" altLang="en-US" sz="6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97963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4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322764"/>
            <a:ext cx="9144000" cy="707886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簡介</a:t>
            </a:r>
            <a:r>
              <a:rPr lang="en-US" altLang="zh-TW" sz="40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JDBC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047378"/>
            <a:ext cx="8010088" cy="198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0219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5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322764"/>
            <a:ext cx="9144000" cy="707886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簡介</a:t>
            </a:r>
            <a:r>
              <a:rPr lang="en-US" altLang="zh-TW" sz="40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JDBC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030650"/>
            <a:ext cx="8010088" cy="244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8120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6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322764"/>
            <a:ext cx="9144000" cy="707886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簡介</a:t>
            </a:r>
            <a:r>
              <a:rPr lang="en-US" altLang="zh-TW" sz="40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JDBC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030650"/>
            <a:ext cx="8010088" cy="360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10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7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-17569"/>
            <a:ext cx="8244408" cy="688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98803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8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77699"/>
            <a:ext cx="9144000" cy="5447645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簡介</a:t>
            </a:r>
            <a:r>
              <a:rPr lang="en-US" altLang="zh-TW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JDBC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JDBC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全名為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Java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DataBase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Connectivity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，是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連線資料庫的標準規範</a:t>
            </a:r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定義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一組標準類別與介面</a:t>
            </a:r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分成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兩個部分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JDBC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應用程式開發者介面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(Application Developer Interface)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應用程式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java.sql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javax.sql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JDBC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驅動程式開發者介面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(Driver Developer Interface)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廠商會實作標準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中的介面，稱為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JDBC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(Driver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2707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9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-1776"/>
            <a:ext cx="6915973" cy="685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05444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飛機雲">
  <a:themeElements>
    <a:clrScheme name="飛機雲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微軟正黑+Consolas">
      <a:majorFont>
        <a:latin typeface="Lucida Console"/>
        <a:ea typeface="微軟正黑體"/>
        <a:cs typeface=""/>
      </a:majorFont>
      <a:minorFont>
        <a:latin typeface="Lucida Console"/>
        <a:ea typeface="微軟正黑體"/>
        <a:cs typeface=""/>
      </a:minorFont>
    </a:fontScheme>
    <a:fmtScheme name="霧面玻璃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TM04033937[[fn=飛機雲]]</Template>
  <TotalTime>6163</TotalTime>
  <Words>1352</Words>
  <Application>Microsoft Office PowerPoint</Application>
  <PresentationFormat>如螢幕大小 (4:3)</PresentationFormat>
  <Paragraphs>254</Paragraphs>
  <Slides>39</Slides>
  <Notes>39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6" baseType="lpstr">
      <vt:lpstr>微軟正黑體</vt:lpstr>
      <vt:lpstr>新細明體</vt:lpstr>
      <vt:lpstr>Arial</vt:lpstr>
      <vt:lpstr>Calibri</vt:lpstr>
      <vt:lpstr>Lucida Console</vt:lpstr>
      <vt:lpstr>Wingdings</vt:lpstr>
      <vt:lpstr>飛機雲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楊宗翰</cp:lastModifiedBy>
  <cp:revision>813</cp:revision>
  <dcterms:modified xsi:type="dcterms:W3CDTF">2017-09-04T14:07:25Z</dcterms:modified>
</cp:coreProperties>
</file>