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2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12" r:id="rId4"/>
    <p:sldId id="313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1" r:id="rId45"/>
    <p:sldId id="262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11" autoAdjust="0"/>
  </p:normalViewPr>
  <p:slideViewPr>
    <p:cSldViewPr>
      <p:cViewPr varScale="1">
        <p:scale>
          <a:sx n="81" d="100"/>
          <a:sy n="81" d="100"/>
        </p:scale>
        <p:origin x="8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BFDE-6A7B-4E88-8FCC-3998D3F8B65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53BF-EBCE-418A-A1CC-494EB4D2B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41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ABC0-3666-41A1-ABDC-CEEB34113182}" type="datetimeFigureOut">
              <a:rPr lang="zh-TW" altLang="en-US" smtClean="0"/>
              <a:pPr/>
              <a:t>2017/9/6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0C77-BFBE-4CBE-9A20-7DF17A730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0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2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4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35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24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214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163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55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72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98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9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41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46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4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578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72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90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29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92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88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7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37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8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75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40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05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25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38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204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92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67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0444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31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6473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76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931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3360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8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90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90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1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2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3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7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3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9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8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  <p:sldLayoutId id="2147484640" r:id="rId12"/>
    <p:sldLayoutId id="2147484641" r:id="rId13"/>
    <p:sldLayoutId id="2147484642" r:id="rId14"/>
    <p:sldLayoutId id="2147484643" r:id="rId15"/>
    <p:sldLayoutId id="2147484644" r:id="rId16"/>
    <p:sldLayoutId id="214748464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istinc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where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and_or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orderby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insert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pdate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elete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like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in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between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alias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_inner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_left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_right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_self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on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groupby.as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having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insert_into_select.asp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omments.as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select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528464"/>
          </a:xfrm>
        </p:spPr>
        <p:txBody>
          <a:bodyPr lIns="540000" rIns="540000" anchor="ctr" anchorCtr="0">
            <a:norm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通路支援資訊科 楊宗翰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2138852"/>
            <a:ext cx="9144000" cy="1202510"/>
          </a:xfrm>
          <a:prstGeom prst="rect">
            <a:avLst/>
          </a:prstGeom>
        </p:spPr>
        <p:txBody>
          <a:bodyPr wrap="square" lIns="540000" tIns="46800" rIns="540000" bIns="46800" rtlCol="0" anchor="ctr" anchorCtr="0">
            <a:spAutoFit/>
          </a:bodyPr>
          <a:lstStyle/>
          <a:p>
            <a:pPr algn="ctr"/>
            <a:r>
              <a:rPr lang="en-US" altLang="zh-TW" sz="7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sz="7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sz="7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6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4216"/>
            <a:ext cx="9144000" cy="415498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DISTINCT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的資料只會出現一次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DISTINCT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https://www.w3schools.com/sql/sql_distinct.asp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287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8412"/>
            <a:ext cx="9144000" cy="200054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篩選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資料，只會查到符合條件的資料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，也可以用在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前後需加單引號，數字則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113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可以用在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的運算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符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43333"/>
              </p:ext>
            </p:extLst>
          </p:nvPr>
        </p:nvGraphicFramePr>
        <p:xfrm>
          <a:off x="611560" y="2276870"/>
          <a:ext cx="7938080" cy="408583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969040"/>
                <a:gridCol w="3969040"/>
              </a:tblGrid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Operator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=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&lt;&gt;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不等於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&gt;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&lt;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&gt;=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&lt;=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BETWEEN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介於兩者之間（含）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LIKE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尋找符合格式的資料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IN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資料符合任一值（多筆）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404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4215"/>
            <a:ext cx="9144000" cy="415498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www.w3schools.com/sql/sql_where.asp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670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0734"/>
            <a:ext cx="9144000" cy="286232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AND, OR, NOT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JOIN 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一起使用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混合使用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多個條件都符合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任一條件符合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符合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73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AND, OR, NOT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condition1 AND condition2 AND condition3 ...;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condition1 OR condition2 OR condition3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...;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3128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AND, OR, NOT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NOT condition;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www.w3schools.com/sql/sql_and_or.asp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265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38"/>
            <a:ext cx="9144000" cy="501675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查詢結果升冪或降冪排序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為升冪，降冪要加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DESC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column1, column2, ... ASC|DESC;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www.w3schools.com/sql/sql_orderby.asp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989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0"/>
            <a:ext cx="9144000" cy="587853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(column1, column2, column3, ...)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VALUES (value1, value2, value3, ...);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VALUES (value1, value2, value3, ...);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www.w3schools.com/sql/sql_insert.asp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3162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59"/>
            <a:ext cx="9144000" cy="587853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 VALUE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欄位沒有值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新增或異動時沒有設定該欄位的話，即為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（如果該欄位可以為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column_names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IS NULL;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column_names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34573702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0" y="365126"/>
            <a:ext cx="9144000" cy="1325563"/>
          </a:xfrm>
          <a:prstGeom prst="rect">
            <a:avLst/>
          </a:prstGeom>
        </p:spPr>
        <p:txBody>
          <a:bodyPr vert="horz" lIns="540000" tIns="45720" rIns="54000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zh-TW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1690689"/>
            <a:ext cx="9144000" cy="107721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SQL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簡介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SQL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語法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678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 column1 = value1, column2 = value2,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www.w3schools.com/sql/sql_update.asp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9524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4216"/>
            <a:ext cx="9144000" cy="415498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www.w3schools.com/sql/sql_delete.asp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0319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LIKE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符合指定格式的資料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%: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0~n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個字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_: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個字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LIKE pattern;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www.w3schools.com/sql/sql_like.asp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483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多個值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的簡寫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IN (value1, value2, ...);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www.w3schools.com/sql/sql_in.asp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760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BETWEEN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介於兩者之間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BETWEEN value1 AND value2;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www.w3schools.com/sql/sql_between.asp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2211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一個別名，使其更容易閱讀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alias_name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alias_name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www.w3schools.com/sql/sql_alias.asp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4512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24744"/>
            <a:ext cx="9144000" cy="113877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中，找出相同欄位的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28" y="2263517"/>
            <a:ext cx="5353943" cy="39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5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table1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INNER JOIN table2 ON table1.column_name = table2.column_name;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www.w3schools.com/sql/sql_join_inner.asp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263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8412"/>
            <a:ext cx="9144000" cy="200054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LEFT (OUTER)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左邊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的所有資料，如果右邊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有資料符合條件，則右邊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的欄位有值，否則為空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27" y="3068960"/>
            <a:ext cx="476594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3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LEFT (OUTER)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table1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LEFT JOIN table2 ON table1.column_name = table2.column_name;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www.w3schools.com/sql/sql_join_left.asp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851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en-US" altLang="zh-TW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1345923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8412"/>
            <a:ext cx="9144000" cy="200054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RIGHT (OUTER)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的所有資料，如果左邊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有資料符合條件，則左邊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的欄位有值，否則為空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630" y="3068960"/>
            <a:ext cx="465874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2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RIGHT (OUTER)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table1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RIGHT JOIN table2 ON table1.column_name = table2.column_name;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www.w3schools.com/sql/sql_join_right.asp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660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113877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 OUTER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左邊或右邊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符合條件的所有資料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19" y="2191509"/>
            <a:ext cx="6002962" cy="44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286232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 OUTER 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table1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FULL OUTER JOIN table2 ON table1.column_name = 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4281481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38"/>
            <a:ext cx="9144000" cy="501675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 JOIN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查詢資料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table1 T1, table1 T2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www.w3schools.com/sql/sql_join_self.asp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452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UNION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多個查詢結果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個查詢的欄位個數、型態、順序皆須相同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是取得不同的值，如果希望重複的值也要出現，則要用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UNION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 FROM table1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UNION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 FROM table2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88530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37240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UNION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 FROM table1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UNION ALL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 FROM table2;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www.w3schools.com/sql/sql_union.asp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51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156966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常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與聚合函數一起使用（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AVG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），將多筆資料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分組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969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aggregate_function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operator value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www.w3schools.com/sql/sql_groupby.asp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448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156966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HAVING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條件無法與聚合函數一起使用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篩選分組後的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0385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3056"/>
            <a:ext cx="9144000" cy="37240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化查詢語言（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tructured 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uery 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American National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Standards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Institute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美國國家標準化組織）標準的計算機語言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標準之外，各資料庫大都擁有屬於自己的擴充功能或函式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讓您可以訪問和處理資料庫</a:t>
            </a:r>
          </a:p>
        </p:txBody>
      </p:sp>
    </p:spTree>
    <p:extLst>
      <p:ext uri="{BB962C8B-B14F-4D97-AF65-F5344CB8AC3E}">
        <p14:creationId xmlns:p14="http://schemas.microsoft.com/office/powerpoint/2010/main" val="42727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HAVING</a:t>
            </a: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HAVING condition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column_name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(s);</a:t>
            </a: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www.w3schools.com/sql/sql_having.asp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738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329320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SELECT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一個查詢結果新增至另外一個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table2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table1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4333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699"/>
            <a:ext cx="9144000" cy="544764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SELECT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INTO table2 (column1, column2, column3, ...)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column3, ...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table1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WHERE condition;</a:t>
            </a: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www.w3schools.com/sql/sql_insert_into_select.asp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016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1895"/>
            <a:ext cx="9144000" cy="329320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單行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--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/**/</a:t>
            </a: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[</a:t>
            </a:r>
            <a:r>
              <a:rPr lang="zh-TW" altLang="zh-TW" sz="2800" dirty="0"/>
              <a:t>例</a:t>
            </a:r>
            <a:r>
              <a:rPr lang="en-US" altLang="zh-TW" sz="2800" dirty="0"/>
              <a:t>] </a:t>
            </a:r>
            <a:r>
              <a:rPr lang="en-US" altLang="zh-TW" sz="2800" u="sng" dirty="0">
                <a:hlinkClick r:id="rId3"/>
              </a:rPr>
              <a:t>https://www.w3schools.com/sql/sql_comments.asp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176290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like 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時要怎麼設定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endParaRPr lang="en-US" altLang="zh-TW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82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62064"/>
            <a:ext cx="9144000" cy="1215008"/>
          </a:xfrm>
        </p:spPr>
        <p:txBody>
          <a:bodyPr lIns="540000" rIns="540000">
            <a:normAutofit/>
          </a:bodyPr>
          <a:lstStyle/>
          <a:p>
            <a:pPr algn="ctr"/>
            <a:r>
              <a:rPr lang="en-US" altLang="zh-TW" sz="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TW" altLang="en-US" sz="6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96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0734"/>
            <a:ext cx="9144000" cy="286232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能做什麼？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權限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資料庫取得資料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、修改、刪除資料庫的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9607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0734"/>
            <a:ext cx="9144000" cy="286232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RDBMS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式資料庫管理系統（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elational 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atabase 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anagement 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ystem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的基礎，也是現代資料庫的基礎，例如：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MS SQL Server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IBM DB2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660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en-US" altLang="zh-TW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3400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7252"/>
            <a:ext cx="9144000" cy="156966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小寫視為相同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一次執行多句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時，需在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結尾加上分號</a:t>
            </a:r>
          </a:p>
        </p:txBody>
      </p:sp>
    </p:spTree>
    <p:extLst>
      <p:ext uri="{BB962C8B-B14F-4D97-AF65-F5344CB8AC3E}">
        <p14:creationId xmlns:p14="http://schemas.microsoft.com/office/powerpoint/2010/main" val="700409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38"/>
            <a:ext cx="9144000" cy="501675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資料庫，查詢結果存在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ResultSet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column1, column2, ...</a:t>
            </a: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table_name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www.w3schools.com/sql/sql_select.asp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46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微軟正黑+Consolas">
      <a:majorFont>
        <a:latin typeface="Lucida Console"/>
        <a:ea typeface="微軟正黑體"/>
        <a:cs typeface=""/>
      </a:majorFont>
      <a:minorFont>
        <a:latin typeface="Lucida Console"/>
        <a:ea typeface="微軟正黑體"/>
        <a:cs typeface="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6149</TotalTime>
  <Words>1245</Words>
  <Application>Microsoft Office PowerPoint</Application>
  <PresentationFormat>如螢幕大小 (4:3)</PresentationFormat>
  <Paragraphs>390</Paragraphs>
  <Slides>45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微軟正黑體</vt:lpstr>
      <vt:lpstr>新細明體</vt:lpstr>
      <vt:lpstr>Arial</vt:lpstr>
      <vt:lpstr>Calibri</vt:lpstr>
      <vt:lpstr>Lucida Console</vt:lpstr>
      <vt:lpstr>Times New Roman</vt:lpstr>
      <vt:lpstr>Wingdings</vt:lpstr>
      <vt:lpstr>飛機雲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楊宗翰</cp:lastModifiedBy>
  <cp:revision>815</cp:revision>
  <dcterms:modified xsi:type="dcterms:W3CDTF">2017-09-06T02:23:11Z</dcterms:modified>
</cp:coreProperties>
</file>