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2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12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26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11" autoAdjust="0"/>
  </p:normalViewPr>
  <p:slideViewPr>
    <p:cSldViewPr>
      <p:cViewPr varScale="1">
        <p:scale>
          <a:sx n="86" d="100"/>
          <a:sy n="86" d="100"/>
        </p:scale>
        <p:origin x="23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BFDE-6A7B-4E88-8FCC-3998D3F8B658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53BF-EBCE-418A-A1CC-494EB4D2B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41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ABC0-3666-41A1-ABDC-CEEB34113182}" type="datetimeFigureOut">
              <a:rPr lang="zh-TW" altLang="en-US" smtClean="0"/>
              <a:pPr/>
              <a:t>2017/9/4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0C77-BFBE-4CBE-9A20-7DF17A730F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0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2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1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11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40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677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6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197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69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2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3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03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4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14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1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sz="12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92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0C77-BFBE-4CBE-9A20-7DF17A730FD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43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2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3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7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3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9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8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4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/10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  <p:sldLayoutId id="2147484640" r:id="rId12"/>
    <p:sldLayoutId id="2147484641" r:id="rId13"/>
    <p:sldLayoutId id="2147484642" r:id="rId14"/>
    <p:sldLayoutId id="2147484643" r:id="rId15"/>
    <p:sldLayoutId id="2147484644" r:id="rId16"/>
    <p:sldLayoutId id="214748464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528464"/>
          </a:xfrm>
        </p:spPr>
        <p:txBody>
          <a:bodyPr lIns="540000" rIns="540000" anchor="ctr" anchorCtr="0">
            <a:norm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通路支援資訊科 楊宗翰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2138852"/>
            <a:ext cx="9144000" cy="1202510"/>
          </a:xfrm>
          <a:prstGeom prst="rect">
            <a:avLst/>
          </a:prstGeom>
        </p:spPr>
        <p:txBody>
          <a:bodyPr wrap="square" lIns="540000" tIns="46800" rIns="540000" bIns="46800" rtlCol="0" anchor="ctr" anchorCtr="0">
            <a:spAutoFit/>
          </a:bodyPr>
          <a:lstStyle/>
          <a:p>
            <a:pPr algn="ctr"/>
            <a:r>
              <a:rPr lang="en-US" altLang="zh-TW" sz="72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eBAF</a:t>
            </a:r>
            <a:r>
              <a:rPr lang="en-US" altLang="zh-TW" sz="7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SQL</a:t>
            </a:r>
            <a:endParaRPr lang="zh-TW" altLang="en-US" sz="7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860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10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8865"/>
            <a:ext cx="9144000" cy="206210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in(A, B,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endParaRPr lang="en-US" altLang="zh-TW" sz="32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* FROM table WHERE TYPE='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:TYPE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' WITH UR</a:t>
            </a:r>
            <a:endParaRPr lang="zh-TW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70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11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347"/>
            <a:ext cx="9144000" cy="335476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in(A, B,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</a:p>
          <a:p>
            <a:pPr lvl="0"/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endParaRPr lang="en-US" altLang="zh-TW" sz="32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ds =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Transaction.getDynamicDataSet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ds.</a:t>
            </a:r>
            <a:r>
              <a:rPr lang="en-US" altLang="zh-TW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setFieldValues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("TYPE", {"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日本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香港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韓國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"});</a:t>
            </a: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ds.searchAndRetrieve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6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9573"/>
            <a:ext cx="9144000" cy="243143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動態設定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欄位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欄位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21576453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8152"/>
            <a:ext cx="9144000" cy="550920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動態設定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API</a:t>
            </a:r>
            <a:r>
              <a:rPr lang="en-US" altLang="zh-TW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DataSet.setField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FieldType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fieldType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, String...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paramValues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FieldType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設定種類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FieldType.queryField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FieldType.table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FieldType.orderBy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FieldType.groupBy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參數名稱 </a:t>
            </a: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paramValues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參數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221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7827"/>
            <a:ext cx="9144000" cy="560153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動態設定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範例－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altLang="zh-TW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select '</a:t>
            </a:r>
            <a:r>
              <a:rPr lang="en-US" altLang="zh-TW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queryField:QUERY_COL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from '</a:t>
            </a:r>
            <a:r>
              <a:rPr lang="en-US" altLang="zh-TW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table:QUERY_TABLE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' A  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[ left join 'table:QUERY_TABLE2' B on A.CODE_NAME = B.CODE_NAME ]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[ left join 'table:QUERY_TABLE3' B on A.BATCH_ID = B.BATCH_ID ]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where 1=1  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[ and A.BATCH_ID = ':BATCH_ID' ]    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[ and A.CODE_NAME = ':CODE_NAME' ]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[ '</a:t>
            </a:r>
            <a:r>
              <a:rPr lang="en-US" altLang="zh-TW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groupBy:GROUP_COL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' ]  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[ 'orderBy:ORDER_COL1' ASC ]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[ 'orderBy:ORDER_COL2' DESC ]                                     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51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96863"/>
            <a:ext cx="9144000" cy="4924425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動態設定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範例－</a:t>
            </a:r>
            <a:r>
              <a:rPr lang="en-US" altLang="zh-TW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altLang="zh-TW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if("1".equals(status)){ </a:t>
            </a:r>
          </a:p>
          <a:p>
            <a:r>
              <a:rPr lang="zh-TW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ds.setField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FieldType.queryField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, "QUERY_COL", new String[]{"A.CODE_NAME", "A.SQLSTRING"}); </a:t>
            </a:r>
          </a:p>
          <a:p>
            <a:r>
              <a:rPr lang="zh-TW" alt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ds.setField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FieldType.table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, "QUERY_TABLE", new String[]{"DBCM", "DTCM04ZZ"}); </a:t>
            </a:r>
          </a:p>
          <a:p>
            <a:r>
              <a:rPr lang="zh-TW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ds.setField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FieldType.table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"QUERY_TABLE2", 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new String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[]{"DBCM", "DTCM05ZZ"}); </a:t>
            </a:r>
          </a:p>
          <a:p>
            <a:r>
              <a:rPr lang="zh-TW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ds.setField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FieldType.orderBy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"ORDER_COL1", "A.CODE_NAME");      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ds.setField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("CODE_NAME", "</a:t>
            </a:r>
            <a:r>
              <a:rPr lang="en-US" altLang="zh-TW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test_CODE_NAME</a:t>
            </a:r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66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16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82928"/>
            <a:ext cx="9144000" cy="3570208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動態設定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範例－轉換後的</a:t>
            </a: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altLang="zh-TW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select A.CODE_NAME, A.SQLSTRING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from DBCM.DTCM04ZZ A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left join DBCM.DTCM05ZZ B on A.CODE_NAME = B.CODE_NAME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where 1=1 and A.CODE_NAME = ?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order by A.CODE_NAME ASC       </a:t>
            </a:r>
          </a:p>
          <a:p>
            <a:r>
              <a:rPr lang="en-US" altLang="zh-TW" sz="22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40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62064"/>
            <a:ext cx="9144000" cy="1215008"/>
          </a:xfrm>
        </p:spPr>
        <p:txBody>
          <a:bodyPr lIns="540000" rIns="540000">
            <a:normAutofit/>
          </a:bodyPr>
          <a:lstStyle/>
          <a:p>
            <a:pPr algn="ctr"/>
            <a:r>
              <a:rPr lang="en-US" altLang="zh-TW" sz="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TW" altLang="en-US" sz="6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96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0" y="365126"/>
            <a:ext cx="9144000" cy="1325563"/>
          </a:xfrm>
          <a:prstGeom prst="rect">
            <a:avLst/>
          </a:prstGeom>
        </p:spPr>
        <p:txBody>
          <a:bodyPr vert="horz" lIns="540000" tIns="45720" rIns="54000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zh-TW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1690689"/>
            <a:ext cx="9144000" cy="156966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語法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優缺點</a:t>
            </a:r>
            <a:endParaRPr lang="en-US" altLang="zh-TW" sz="3200" dirty="0" smtClean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dirty="0" smtClean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其它語法</a:t>
            </a:r>
            <a:endParaRPr lang="zh-TW" altLang="en-US" sz="3200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8678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923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67252"/>
            <a:ext cx="9144000" cy="1569660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* FROM table WHERE NAME=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':NAME'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AND BIRTHDAY=':BIRTHDAY' 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</a:t>
            </a:r>
            <a:endParaRPr lang="zh-TW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03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en-US" altLang="zh-TW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ds =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Transaction.getDynamicDataSet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ds.setField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("NAME", "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王小明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if(BIRTHDAY!=null &amp;&amp;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BIRTHDAY.trim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().length!=0){</a:t>
            </a:r>
          </a:p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ds.setField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("BIRTHDAY", "2017-09-04");</a:t>
            </a:r>
          </a:p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ds.searchAndRetrieve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8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優缺</a:t>
            </a:r>
            <a:r>
              <a:rPr lang="zh-TW" altLang="en-US" sz="6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9554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6356" y="1075377"/>
            <a:ext cx="9144000" cy="4585871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</a:t>
            </a:r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':KEY'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取代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PreparedStatement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中的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對應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方便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重複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只要設定一次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[SQL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語法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動態設定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中括號裡面的所有參數都有設定的話，轉為標準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時，中括號裡面的語法會出現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需要針對不同條件寫多句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  <a:p>
            <a:endParaRPr lang="zh-TW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76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8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6356" y="1066091"/>
            <a:ext cx="9144000" cy="1138773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/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r>
              <a:rPr lang="zh-TW" altLang="en-US" sz="40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4000" b="1" dirty="0" smtClean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效能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會比較差，因為要將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eBAF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SQL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轉為標準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02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9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068960"/>
            <a:ext cx="9144000" cy="1107996"/>
          </a:xfrm>
          <a:prstGeom prst="rect">
            <a:avLst/>
          </a:prstGeom>
          <a:noFill/>
        </p:spPr>
        <p:txBody>
          <a:bodyPr wrap="square" lIns="540000" rIns="540000" rtlCol="0" anchor="ctr" anchorCtr="0">
            <a:spAutoFit/>
          </a:bodyPr>
          <a:lstStyle/>
          <a:p>
            <a:pPr lvl="0" algn="ctr"/>
            <a:r>
              <a:rPr lang="zh-TW" altLang="en-US" sz="6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其它語法</a:t>
            </a:r>
            <a:endParaRPr lang="zh-TW" altLang="en-US" sz="6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3943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微軟正黑+Consolas">
      <a:majorFont>
        <a:latin typeface="Lucida Console"/>
        <a:ea typeface="微軟正黑體"/>
        <a:cs typeface=""/>
      </a:majorFont>
      <a:minorFont>
        <a:latin typeface="Lucida Console"/>
        <a:ea typeface="微軟正黑體"/>
        <a:cs typeface="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6130</TotalTime>
  <Words>377</Words>
  <Application>Microsoft Office PowerPoint</Application>
  <PresentationFormat>如螢幕大小 (4:3)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Consolas</vt:lpstr>
      <vt:lpstr>Lucida Console</vt:lpstr>
      <vt:lpstr>Wingdings</vt:lpstr>
      <vt:lpstr>飛機雲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楊宗翰</cp:lastModifiedBy>
  <cp:revision>811</cp:revision>
  <dcterms:modified xsi:type="dcterms:W3CDTF">2017-09-04T13:10:18Z</dcterms:modified>
</cp:coreProperties>
</file>