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12" r:id="rId4"/>
    <p:sldId id="313" r:id="rId5"/>
    <p:sldId id="492" r:id="rId6"/>
    <p:sldId id="493" r:id="rId7"/>
    <p:sldId id="494" r:id="rId8"/>
    <p:sldId id="495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5" r:id="rId17"/>
    <p:sldId id="507" r:id="rId18"/>
    <p:sldId id="509" r:id="rId19"/>
    <p:sldId id="511" r:id="rId20"/>
    <p:sldId id="512" r:id="rId21"/>
    <p:sldId id="514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5" r:id="rId31"/>
    <p:sldId id="524" r:id="rId32"/>
    <p:sldId id="526" r:id="rId33"/>
    <p:sldId id="527" r:id="rId34"/>
    <p:sldId id="491" r:id="rId35"/>
    <p:sldId id="529" r:id="rId36"/>
    <p:sldId id="530" r:id="rId37"/>
    <p:sldId id="531" r:id="rId38"/>
    <p:sldId id="532" r:id="rId39"/>
    <p:sldId id="533" r:id="rId40"/>
    <p:sldId id="547" r:id="rId41"/>
    <p:sldId id="548" r:id="rId42"/>
    <p:sldId id="546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262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1" autoAdjust="0"/>
  </p:normalViewPr>
  <p:slideViewPr>
    <p:cSldViewPr>
      <p:cViewPr varScale="1">
        <p:scale>
          <a:sx n="84" d="100"/>
          <a:sy n="84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BFDE-6A7B-4E88-8FCC-3998D3F8B658}" type="datetimeFigureOut">
              <a:rPr lang="zh-TW" altLang="en-US" smtClean="0"/>
              <a:t>2017-09-16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53BF-EBCE-418A-A1CC-494EB4D2B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BC0-3666-41A1-ABDC-CEEB34113182}" type="datetimeFigureOut">
              <a:rPr lang="zh-TW" altLang="en-US" smtClean="0"/>
              <a:pPr/>
              <a:t>2017-09-16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0C77-BFBE-4CBE-9A20-7DF17A730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8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18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89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0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6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可視作一個批次，整支批次其實就是在覆寫這兩個類別中的方法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26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1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90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139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914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57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84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29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110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01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32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7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0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1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43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47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BatchConstructor_Sample.java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BatchConstructor_Sample2.java</a:t>
            </a:r>
            <a:endParaRPr lang="zh-TW" altLang="zh-TW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336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18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11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83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71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Batch_Sample.java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7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4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0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2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982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013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025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0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11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95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9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3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841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83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400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97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54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61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0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9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4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去資料庫查詢資料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只取回要處理的那一批資料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逐筆處理資料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輸出處理結果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3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9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4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3.xml"/><Relationship Id="rId5" Type="http://schemas.openxmlformats.org/officeDocument/2006/relationships/slide" Target="slide43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528464"/>
          </a:xfrm>
        </p:spPr>
        <p:txBody>
          <a:bodyPr lIns="540000" rIns="540000" anchor="ctr" anchorCtr="0">
            <a:norm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通路支援資訊科 楊宗翰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38852"/>
            <a:ext cx="9144000" cy="1202510"/>
          </a:xfrm>
          <a:prstGeom prst="rect">
            <a:avLst/>
          </a:prstGeom>
        </p:spPr>
        <p:txBody>
          <a:bodyPr wrap="square" lIns="540000" tIns="46800" rIns="540000" bIns="46800" rtlCol="0" anchor="ctr" anchorCtr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6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9573"/>
            <a:ext cx="9144000" cy="243143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批次的種類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+mj-lt"/>
              <a:buAutoNum type="arabicPeriod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→Table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+mj-lt"/>
              <a:buAutoNum type="arabicPeriod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→File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+mj-lt"/>
              <a:buAutoNum type="arabicPeriod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→Table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+mj-lt"/>
              <a:buAutoNum type="arabicPeriod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807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412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流程圖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2276872"/>
            <a:ext cx="6645910" cy="44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0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908720"/>
            <a:ext cx="9144000" cy="594008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deleteTable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tableSchema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tableName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Map&lt;String, Object&gt;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queryParams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executeStatusType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資料表格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tableSchema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：欲刪除之資料表格的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tableName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：欲刪除之資料表格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queryParams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：刪除資料的條件。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executeStatusType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：刪無資料時視為正常與否。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表格必須要有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PK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帶入之條件僅以「＝」去查詢。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無法使用此方法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265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BatchUpdateDataSet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getBatchUpdateDataSet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SQL, int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executeStatusType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BatchUpdateDataSet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：當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Options.setUseDynamicSQLByUpdate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傳入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時，則使用靜態的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，當傳入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時，則使用動態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。預設為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executeStatusType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：更新無資料時視為成功與否，以及新增重複時視為成功與否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131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createCountType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countType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件數紀錄類型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countType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：欲建立的件數紀錄類型名稱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addCountNumber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countType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countNumber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依指定件數紀錄類型加入件數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countType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：欲累加的件數紀錄類型。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countNumber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：欲累加的數值。</a:t>
            </a:r>
          </a:p>
        </p:txBody>
      </p:sp>
    </p:spTree>
    <p:extLst>
      <p:ext uri="{BB962C8B-B14F-4D97-AF65-F5344CB8AC3E}">
        <p14:creationId xmlns:p14="http://schemas.microsoft.com/office/powerpoint/2010/main" val="1968129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addErrorLog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 message, Object memo)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錯誤紀錄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：訊息。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memo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：摘要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writeErrorLog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寫出錯誤紀錄，回傳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ErrorLog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筆數</a:t>
            </a:r>
          </a:p>
        </p:txBody>
      </p:sp>
    </p:spTree>
    <p:extLst>
      <p:ext uri="{BB962C8B-B14F-4D97-AF65-F5344CB8AC3E}">
        <p14:creationId xmlns:p14="http://schemas.microsoft.com/office/powerpoint/2010/main" val="1835054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Map&lt;String, Integer&gt;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getAllCountTypeAndNumber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所有件數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getOptions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可取得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BatchConstructor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物件，進行批次執行時之相關設定。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執行前設定好屬性。每次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物件會被初始化，所有設定回復至預設值。</a:t>
            </a:r>
          </a:p>
        </p:txBody>
      </p:sp>
    </p:spTree>
    <p:extLst>
      <p:ext uri="{BB962C8B-B14F-4D97-AF65-F5344CB8AC3E}">
        <p14:creationId xmlns:p14="http://schemas.microsoft.com/office/powerpoint/2010/main" val="2979524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execute(new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BatchConstructor.DataBaseHandler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 {});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資料來源為「資料庫」之類別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execute(new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BatchConstructor.FileHandler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 {});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資料來源為「檔案」之類別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014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setUseDynamicSQLByQuery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isDyna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是否使用動態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setUseDynamicSQLByUpdate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isDyna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動是否使用動態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868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 vert="horz" lIns="540000" tIns="45720" rIns="54000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1690689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批次</a:t>
            </a: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介紹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程式</a:t>
            </a: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架構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Online-Submit Batch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開發注意事項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6991"/>
            <a:ext cx="9144000" cy="507831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setGroupKeys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groupKeys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組資料鍵值。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：資料來源請自行先下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setTerminated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(boolean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isTerminated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異動失敗時是否終止，預設為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不中止。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注意：當一批資料錯誤時，可決定要繼續往下做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redo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一次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或是終止，但前一批已經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之資料已無法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4046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setIndividualStatistics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isIndividual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使用個別統計，預設為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有多條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buds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時可開啟此選項，每條連線將獨立計算輸出件數與錯誤件數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setFile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(File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inputFile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輸入檔案，請配合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FileHandler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1194036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1187"/>
            <a:ext cx="9144000" cy="2923877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setSysCodeForQuery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sysCodeForQuery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獨立連線，傳入使用查詢之子系統。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DS_ZZ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請傳入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ZZ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70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setSysCodeForUpdate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sysCodeForUpdate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獨立連線，傳入使用異動之子系統。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DS_EP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請傳入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EP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BatchConstructor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之特性為，當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buds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開始交易控制時，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Transaction.begin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亦同時被啟動。若要跳脫此特性，可利用此設定強制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buds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取獨立連線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096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Options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setKeepCountManager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keepCountManager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保留計數統計到批次結束後，預設為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不保留。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計數器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在進入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之前即會被清空，若欲在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中取得統計件數，請設定為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0866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DataBaseHandler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5" y="2132856"/>
            <a:ext cx="792515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5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firstProcess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於此批次開始時，若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則跳至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true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則繼續執行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searchProcess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searchProcess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BatchQueryDataSet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bqds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供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查詢程序使用，若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則跳至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true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則開始進行分批，逐筆處理資料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575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BatchQueryDataSet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bqds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(List&lt;Map&lt;String, Object&gt;&gt;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dataList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筆處理資料，若有給定群組鍵值則應覆寫第二個方法，所傳入參數為整群相同鍵值之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；若無則應覆寫第一個方法。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executeBatchProcess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批執行一次，執行時機先於批次指令送至資料庫執行之前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530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52736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lastProcess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來源皆處理完畢後執行此方法，若前述過程發生錯誤時此方法不會被執行。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結束時必定執行，只要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bc.execute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被呼叫，則必定會執行此方法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762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formatErrorDetailMessage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(Map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errorDataMap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動資料庫錯誤時會呼叫此方法，傳入之參數為組成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後的各筆錯誤內容，因此異動錯誤次數會等於此方法被呼叫之次數。可自行定義回傳之錯誤訊息寫入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ErrorLog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797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1345923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FileHandler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4" y="2241781"/>
            <a:ext cx="8005951" cy="25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71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firstProcess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於此批次開始時，若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false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則跳至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true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則繼續執行。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行處理資料，每讀取檔案的一行文字則呼叫此方法一次，傳入參數即為所讀取到之文字內容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832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executeBatchProcess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批執行一次，執行時機先於批次指令送至資料庫執行之前。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lastProcess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來源皆處理完畢後執行此方法，若前述過程發生錯誤時此方法不會被執行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208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新批次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FileHandler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finallyProcess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結束時必定執行，只要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bc.execute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被呼叫，則必定會執行此方法。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formatErrorDetailMessage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(Map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errorDataMap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動資料庫錯誤時會呼叫此方法，傳入之參數為組成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後的各筆錯誤內容，因此異動錯誤次數會等於此方法被呼叫之次數。可自行定義回傳之錯誤訊息寫入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ErrorLog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487671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272204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82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繼承類別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繼承子系統的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BatchBean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，並實作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method</a:t>
            </a:r>
            <a:endParaRPr lang="zh-TW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700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BatchQueryDataSet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查詢資料庫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BatchUpdateDataSet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新增或更新資料庫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CountManager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設定的件數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ErrorLog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463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使用類別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ErrorHandler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錯誤的層級取得錯誤的資料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GroupHandler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一批多個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異動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錯誤的資料，並將正確的資料寫入</a:t>
            </a:r>
          </a:p>
          <a:p>
            <a:pPr lvl="0"/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BatchProcesser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正確的資料重新執行異動</a:t>
            </a:r>
          </a:p>
        </p:txBody>
      </p:sp>
    </p:spTree>
    <p:extLst>
      <p:ext uri="{BB962C8B-B14F-4D97-AF65-F5344CB8AC3E}">
        <p14:creationId xmlns:p14="http://schemas.microsoft.com/office/powerpoint/2010/main" val="2844522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5830"/>
            <a:ext cx="9144000" cy="464742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程式架構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try{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從資料庫取的資料</a:t>
            </a:r>
          </a:p>
          <a:p>
            <a:pPr lvl="0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逐筆處理資料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}catch(Exception e){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錯誤處理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}finally{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//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最後要執行的步驟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111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交易控制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批為單位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批的資料無法同時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能在批與批中間決定後續資料是否要繼續處理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無資料或資料重複可以透過設定來決定是否算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異常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024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8412"/>
            <a:ext cx="9144000" cy="200054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什麼是批次？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分批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讀取及執行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固定的規則及行為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有限資源下，可以降低系統的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負擔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7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原始批次架構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與</a:t>
            </a:r>
            <a:r>
              <a:rPr lang="en-US" altLang="zh-TW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BatchConstructor</a:t>
            </a:r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比較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502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1" y="0"/>
            <a:ext cx="7625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24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272204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10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115126"/>
            <a:ext cx="9144000" cy="101566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en-US" altLang="zh-TW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Online-Submit Batch</a:t>
            </a:r>
            <a:endParaRPr lang="zh-TW" altLang="en-US" sz="6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836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5"/>
            <a:ext cx="7999159" cy="46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36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772816"/>
            <a:ext cx="8028403" cy="46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2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7" y="1772816"/>
            <a:ext cx="7999160" cy="46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3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0" y="1772816"/>
            <a:ext cx="8028403" cy="46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9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772816"/>
            <a:ext cx="7904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8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批次作業執行狀況維護模組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(ZZ_X0Z004)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orderBatch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ReturnMessage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ds)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該批次，但實際上批次主程式尚未被呼叫。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該批次已被相同的單位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了，則本次的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動作將會失敗。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動作會新增一筆進批次作業執行狀況檔，啟動時間為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的紀錄。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通常只會被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ControlMCaller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呼叫。</a:t>
            </a:r>
          </a:p>
        </p:txBody>
      </p:sp>
    </p:spTree>
    <p:extLst>
      <p:ext uri="{BB962C8B-B14F-4D97-AF65-F5344CB8AC3E}">
        <p14:creationId xmlns:p14="http://schemas.microsoft.com/office/powerpoint/2010/main" val="392767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0026"/>
            <a:ext cx="9144000" cy="249299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批次與模組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相同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寫邏輯判斷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讀寫資料庫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讀寫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645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4669"/>
            <a:ext cx="9144000" cy="421653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批次作業執行狀況維護模組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(ZZ_X0Z004)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startBatch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ReturnMessage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批次的狀態為啟動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(update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啟動時間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通常只會被批次主程式呼叫。</a:t>
            </a:r>
          </a:p>
          <a:p>
            <a:pPr lvl="0"/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endBatch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ReturnMessage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批次的狀態為已結束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刪除該筆狀態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通常只會被批次主程式呼叫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073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3508"/>
            <a:ext cx="9144000" cy="3785652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線上批次參數傳送模組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(ZZ_X0Z007)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setParam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String value,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ds)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欲傳給批次的參數。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：從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對應到批次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裡的傳入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。重覆設定將會出現錯誤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傳入參數的值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通常交由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ControlMCaller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949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線上批次參數傳送模組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(ZZ_X0Z007)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retrieveParam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batchArgs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retrieveParam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(String[]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batchArgs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paramsCnt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是有值的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null)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，則直接回傳此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。反之則從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DTZZX007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取得從前端設定的參數。取得後清空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DTZZX007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裡該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batchId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對應的參數資料。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paramsCnt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：取得參數數量，若數目不符合將取不到。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通常由批次主程式呼叫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78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開發注意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事項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017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110223"/>
            <a:ext cx="9144000" cy="224676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盡量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避免在批次迴圈內呼叫模組進行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清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時可用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com.cathay.common.util.EmptyTableHelper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結束時要手動關閉連線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Two Phase Commit</a:t>
            </a:r>
          </a:p>
        </p:txBody>
      </p:sp>
    </p:spTree>
    <p:extLst>
      <p:ext uri="{BB962C8B-B14F-4D97-AF65-F5344CB8AC3E}">
        <p14:creationId xmlns:p14="http://schemas.microsoft.com/office/powerpoint/2010/main" val="1773758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215008"/>
          </a:xfrm>
        </p:spPr>
        <p:txBody>
          <a:bodyPr lIns="540000" rIns="540000">
            <a:normAutofit/>
          </a:bodyPr>
          <a:lstStyle/>
          <a:p>
            <a:pPr algn="ctr"/>
            <a:r>
              <a:rPr lang="en-US" altLang="zh-TW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9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批次與模組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相異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881"/>
            <a:ext cx="9144000" cy="27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06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批次與模組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8899"/>
            <a:ext cx="7344694" cy="49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3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批次與模組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68162"/>
            <a:ext cx="7672318" cy="50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6543"/>
            <a:ext cx="9144000" cy="1200329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批次與模組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分批讀檔的原理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2060848"/>
            <a:ext cx="6645910" cy="46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11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微軟正黑+Consolas">
      <a:majorFont>
        <a:latin typeface="Lucida Console"/>
        <a:ea typeface="微軟正黑體"/>
        <a:cs typeface=""/>
      </a:majorFont>
      <a:minorFont>
        <a:latin typeface="Lucida Console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6274</TotalTime>
  <Words>1846</Words>
  <Application>Microsoft Office PowerPoint</Application>
  <PresentationFormat>如螢幕大小 (4:3)</PresentationFormat>
  <Paragraphs>376</Paragraphs>
  <Slides>55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微軟正黑體</vt:lpstr>
      <vt:lpstr>新細明體</vt:lpstr>
      <vt:lpstr>Arial</vt:lpstr>
      <vt:lpstr>Calibri</vt:lpstr>
      <vt:lpstr>Lucida Console</vt:lpstr>
      <vt:lpstr>Wingdings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水月鏡</cp:lastModifiedBy>
  <cp:revision>850</cp:revision>
  <dcterms:modified xsi:type="dcterms:W3CDTF">2017-09-16T16:46:03Z</dcterms:modified>
</cp:coreProperties>
</file>