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2" r:id="rId5"/>
    <p:sldId id="283" r:id="rId6"/>
    <p:sldId id="280" r:id="rId7"/>
    <p:sldId id="259" r:id="rId8"/>
    <p:sldId id="265" r:id="rId9"/>
    <p:sldId id="273" r:id="rId10"/>
    <p:sldId id="271" r:id="rId11"/>
    <p:sldId id="272" r:id="rId12"/>
    <p:sldId id="274" r:id="rId13"/>
    <p:sldId id="275" r:id="rId14"/>
    <p:sldId id="281" r:id="rId15"/>
    <p:sldId id="276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11773-75B7-4350-86F6-4A2F822AA095}" v="393" dt="2024-03-05T00:45:23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zhou Pan" userId="cdcba067-e86a-4e9c-81dc-746f851b11d7" providerId="ADAL" clId="{2D011773-75B7-4350-86F6-4A2F822AA095}"/>
    <pc:docChg chg="undo custSel addSld delSld modSld">
      <pc:chgData name="Yuzhou Pan" userId="cdcba067-e86a-4e9c-81dc-746f851b11d7" providerId="ADAL" clId="{2D011773-75B7-4350-86F6-4A2F822AA095}" dt="2024-03-05T01:16:00.224" v="465" actId="20577"/>
      <pc:docMkLst>
        <pc:docMk/>
      </pc:docMkLst>
      <pc:sldChg chg="modSp mod">
        <pc:chgData name="Yuzhou Pan" userId="cdcba067-e86a-4e9c-81dc-746f851b11d7" providerId="ADAL" clId="{2D011773-75B7-4350-86F6-4A2F822AA095}" dt="2024-03-05T00:08:53.037" v="149" actId="948"/>
        <pc:sldMkLst>
          <pc:docMk/>
          <pc:sldMk cId="2857590703" sldId="258"/>
        </pc:sldMkLst>
        <pc:spChg chg="mod">
          <ac:chgData name="Yuzhou Pan" userId="cdcba067-e86a-4e9c-81dc-746f851b11d7" providerId="ADAL" clId="{2D011773-75B7-4350-86F6-4A2F822AA095}" dt="2024-03-05T00:08:53.037" v="149" actId="948"/>
          <ac:spMkLst>
            <pc:docMk/>
            <pc:sldMk cId="2857590703" sldId="258"/>
            <ac:spMk id="3" creationId="{9B6DA470-4DBD-9698-3A9D-4BB6F25E6D13}"/>
          </ac:spMkLst>
        </pc:spChg>
      </pc:sldChg>
      <pc:sldChg chg="addSp delSp modSp new mod">
        <pc:chgData name="Yuzhou Pan" userId="cdcba067-e86a-4e9c-81dc-746f851b11d7" providerId="ADAL" clId="{2D011773-75B7-4350-86F6-4A2F822AA095}" dt="2024-03-05T00:45:23.079" v="445" actId="12269"/>
        <pc:sldMkLst>
          <pc:docMk/>
          <pc:sldMk cId="1113517870" sldId="282"/>
        </pc:sldMkLst>
        <pc:spChg chg="mod">
          <ac:chgData name="Yuzhou Pan" userId="cdcba067-e86a-4e9c-81dc-746f851b11d7" providerId="ADAL" clId="{2D011773-75B7-4350-86F6-4A2F822AA095}" dt="2024-03-05T00:37:09.926" v="307" actId="20577"/>
          <ac:spMkLst>
            <pc:docMk/>
            <pc:sldMk cId="1113517870" sldId="282"/>
            <ac:spMk id="2" creationId="{A62DB3AC-7E35-9EFA-DAB6-F60DE97C6306}"/>
          </ac:spMkLst>
        </pc:spChg>
        <pc:spChg chg="del">
          <ac:chgData name="Yuzhou Pan" userId="cdcba067-e86a-4e9c-81dc-746f851b11d7" providerId="ADAL" clId="{2D011773-75B7-4350-86F6-4A2F822AA095}" dt="2024-03-04T23:32:11.367" v="44" actId="1032"/>
          <ac:spMkLst>
            <pc:docMk/>
            <pc:sldMk cId="1113517870" sldId="282"/>
            <ac:spMk id="3" creationId="{2BCC5FA0-3C1C-5430-F807-D99500DD1159}"/>
          </ac:spMkLst>
        </pc:spChg>
        <pc:graphicFrameChg chg="add mod modGraphic">
          <ac:chgData name="Yuzhou Pan" userId="cdcba067-e86a-4e9c-81dc-746f851b11d7" providerId="ADAL" clId="{2D011773-75B7-4350-86F6-4A2F822AA095}" dt="2024-03-05T00:45:23.079" v="445" actId="12269"/>
          <ac:graphicFrameMkLst>
            <pc:docMk/>
            <pc:sldMk cId="1113517870" sldId="282"/>
            <ac:graphicFrameMk id="4" creationId="{F7431026-4BE6-BA58-B65F-CFE97AA5BA6B}"/>
          </ac:graphicFrameMkLst>
        </pc:graphicFrameChg>
        <pc:graphicFrameChg chg="add del modGraphic">
          <ac:chgData name="Yuzhou Pan" userId="cdcba067-e86a-4e9c-81dc-746f851b11d7" providerId="ADAL" clId="{2D011773-75B7-4350-86F6-4A2F822AA095}" dt="2024-03-04T23:54:31.731" v="111" actId="478"/>
          <ac:graphicFrameMkLst>
            <pc:docMk/>
            <pc:sldMk cId="1113517870" sldId="282"/>
            <ac:graphicFrameMk id="5" creationId="{0229F1B0-8559-8234-A9F6-536EB8B9DCA9}"/>
          </ac:graphicFrameMkLst>
        </pc:graphicFrameChg>
      </pc:sldChg>
      <pc:sldChg chg="addSp delSp modSp new del mod">
        <pc:chgData name="Yuzhou Pan" userId="cdcba067-e86a-4e9c-81dc-746f851b11d7" providerId="ADAL" clId="{2D011773-75B7-4350-86F6-4A2F822AA095}" dt="2024-03-05T00:05:55.778" v="132" actId="2696"/>
        <pc:sldMkLst>
          <pc:docMk/>
          <pc:sldMk cId="599422229" sldId="283"/>
        </pc:sldMkLst>
        <pc:spChg chg="del">
          <ac:chgData name="Yuzhou Pan" userId="cdcba067-e86a-4e9c-81dc-746f851b11d7" providerId="ADAL" clId="{2D011773-75B7-4350-86F6-4A2F822AA095}" dt="2024-03-04T23:55:28.238" v="113" actId="1032"/>
          <ac:spMkLst>
            <pc:docMk/>
            <pc:sldMk cId="599422229" sldId="283"/>
            <ac:spMk id="3" creationId="{71F1E9E9-EC38-2E6E-CF19-D8D8F16005DE}"/>
          </ac:spMkLst>
        </pc:spChg>
        <pc:graphicFrameChg chg="add mod modGraphic">
          <ac:chgData name="Yuzhou Pan" userId="cdcba067-e86a-4e9c-81dc-746f851b11d7" providerId="ADAL" clId="{2D011773-75B7-4350-86F6-4A2F822AA095}" dt="2024-03-05T00:00:24.013" v="124" actId="13782"/>
          <ac:graphicFrameMkLst>
            <pc:docMk/>
            <pc:sldMk cId="599422229" sldId="283"/>
            <ac:graphicFrameMk id="4" creationId="{4702C90F-F126-03DF-99A4-A023856FC207}"/>
          </ac:graphicFrameMkLst>
        </pc:graphicFrameChg>
      </pc:sldChg>
      <pc:sldChg chg="modSp new mod">
        <pc:chgData name="Yuzhou Pan" userId="cdcba067-e86a-4e9c-81dc-746f851b11d7" providerId="ADAL" clId="{2D011773-75B7-4350-86F6-4A2F822AA095}" dt="2024-03-05T01:16:00.224" v="465" actId="20577"/>
        <pc:sldMkLst>
          <pc:docMk/>
          <pc:sldMk cId="3352490430" sldId="283"/>
        </pc:sldMkLst>
        <pc:spChg chg="mod">
          <ac:chgData name="Yuzhou Pan" userId="cdcba067-e86a-4e9c-81dc-746f851b11d7" providerId="ADAL" clId="{2D011773-75B7-4350-86F6-4A2F822AA095}" dt="2024-03-05T01:16:00.224" v="465" actId="20577"/>
          <ac:spMkLst>
            <pc:docMk/>
            <pc:sldMk cId="3352490430" sldId="283"/>
            <ac:spMk id="2" creationId="{B71BE945-D88A-2181-7F96-6AD8A8D0F6A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3C5EB-284B-41AA-A6ED-A5605305A9F2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36CA9D22-69A6-4284-A104-38D28225E3A5}">
      <dgm:prSet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dirty="0"/>
            <a:t>Match PM2.5 monitor to its closest CMAQ grid location using Euclidean distance.</a:t>
          </a:r>
        </a:p>
      </dgm:t>
    </dgm:pt>
    <dgm:pt modelId="{ECAF22A9-A00E-4C2B-A275-0F9A142C2FF5}" type="parTrans" cxnId="{CC799BC1-783D-4BA5-BACC-5CD11721FB2F}">
      <dgm:prSet/>
      <dgm:spPr/>
      <dgm:t>
        <a:bodyPr/>
        <a:lstStyle/>
        <a:p>
          <a:endParaRPr lang="en-US"/>
        </a:p>
      </dgm:t>
    </dgm:pt>
    <dgm:pt modelId="{BE177FE5-CE11-4F5D-8B09-3B7C02AD50E6}" type="sibTrans" cxnId="{CC799BC1-783D-4BA5-BACC-5CD11721FB2F}">
      <dgm:prSet/>
      <dgm:spPr/>
      <dgm:t>
        <a:bodyPr/>
        <a:lstStyle/>
        <a:p>
          <a:endParaRPr lang="en-US"/>
        </a:p>
      </dgm:t>
    </dgm:pt>
    <dgm:pt modelId="{CF3371AB-E527-42B0-8F89-8D4201CEA5B5}">
      <dgm:prSet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dirty="0"/>
            <a:t>Merge two datasets by date and location.</a:t>
          </a:r>
        </a:p>
      </dgm:t>
    </dgm:pt>
    <dgm:pt modelId="{DDCD6379-8596-4BB2-977C-E58E513ECAEB}" type="parTrans" cxnId="{5005AC5D-706D-43E0-B8D7-418A78EA33AF}">
      <dgm:prSet/>
      <dgm:spPr/>
      <dgm:t>
        <a:bodyPr/>
        <a:lstStyle/>
        <a:p>
          <a:endParaRPr lang="en-US"/>
        </a:p>
      </dgm:t>
    </dgm:pt>
    <dgm:pt modelId="{DA58F1C7-6634-4BEB-BC1D-CEA918E106E5}" type="sibTrans" cxnId="{5005AC5D-706D-43E0-B8D7-418A78EA33AF}">
      <dgm:prSet/>
      <dgm:spPr/>
      <dgm:t>
        <a:bodyPr/>
        <a:lstStyle/>
        <a:p>
          <a:endParaRPr lang="en-US"/>
        </a:p>
      </dgm:t>
    </dgm:pt>
    <dgm:pt modelId="{B0EFE163-055E-44A6-A212-1B9BAC47F0FF}">
      <dgm:prSet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dirty="0"/>
            <a:t>Project PM2.5 monitor locations in (latitude, longitude) to (km, km).</a:t>
          </a:r>
        </a:p>
      </dgm:t>
    </dgm:pt>
    <dgm:pt modelId="{C3114130-DB5D-4B88-9D1D-CCED1AA53749}" type="parTrans" cxnId="{F86171DA-F19A-4E76-BB18-A2670D545A43}">
      <dgm:prSet/>
      <dgm:spPr/>
      <dgm:t>
        <a:bodyPr/>
        <a:lstStyle/>
        <a:p>
          <a:endParaRPr lang="en-US"/>
        </a:p>
      </dgm:t>
    </dgm:pt>
    <dgm:pt modelId="{E96281A8-8C53-41FB-B8CD-7723E4C8906A}" type="sibTrans" cxnId="{F86171DA-F19A-4E76-BB18-A2670D545A43}">
      <dgm:prSet/>
      <dgm:spPr/>
      <dgm:t>
        <a:bodyPr/>
        <a:lstStyle/>
        <a:p>
          <a:endParaRPr lang="en-US"/>
        </a:p>
      </dgm:t>
    </dgm:pt>
    <dgm:pt modelId="{0E9DF0B6-7F47-4868-900E-166A863A93D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Divide the dataset into 52 1-week subsets according to dates of measurements. </a:t>
          </a:r>
        </a:p>
      </dgm:t>
    </dgm:pt>
    <dgm:pt modelId="{CD2E4BEE-C102-40DF-B06C-42F2899EAFAA}" type="sibTrans" cxnId="{66EA53A2-EA4F-4F25-BABA-88EA6558A3B8}">
      <dgm:prSet/>
      <dgm:spPr/>
      <dgm:t>
        <a:bodyPr/>
        <a:lstStyle/>
        <a:p>
          <a:endParaRPr lang="en-US"/>
        </a:p>
      </dgm:t>
    </dgm:pt>
    <dgm:pt modelId="{D47D6BC8-11E7-4912-BA9D-B2F8D45D1408}" type="parTrans" cxnId="{66EA53A2-EA4F-4F25-BABA-88EA6558A3B8}">
      <dgm:prSet/>
      <dgm:spPr/>
      <dgm:t>
        <a:bodyPr/>
        <a:lstStyle/>
        <a:p>
          <a:endParaRPr lang="en-US"/>
        </a:p>
      </dgm:t>
    </dgm:pt>
    <dgm:pt modelId="{F3454C3B-F677-4A2A-9971-DDC4D476BDED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Note: there were no PM2.5 measurements on 2018-12-31 in the source dataset.</a:t>
          </a:r>
          <a:endParaRPr lang="en-US" dirty="0"/>
        </a:p>
      </dgm:t>
    </dgm:pt>
    <dgm:pt modelId="{F3EB4A74-E93D-4789-8B65-BEA828C569B3}" type="parTrans" cxnId="{4D71D3D4-C9C4-43B1-972B-64FBE4F3C3AC}">
      <dgm:prSet/>
      <dgm:spPr/>
      <dgm:t>
        <a:bodyPr/>
        <a:lstStyle/>
        <a:p>
          <a:endParaRPr lang="en-US"/>
        </a:p>
      </dgm:t>
    </dgm:pt>
    <dgm:pt modelId="{B97E0400-4906-42BB-B17B-CB0169EC42D7}" type="sibTrans" cxnId="{4D71D3D4-C9C4-43B1-972B-64FBE4F3C3AC}">
      <dgm:prSet/>
      <dgm:spPr/>
      <dgm:t>
        <a:bodyPr/>
        <a:lstStyle/>
        <a:p>
          <a:endParaRPr lang="en-US"/>
        </a:p>
      </dgm:t>
    </dgm:pt>
    <dgm:pt modelId="{D8EC22C9-5AD7-4034-AE63-7E823F948CE4}">
      <dgm:prSet custT="1"/>
      <dgm:spPr/>
      <dgm:t>
        <a:bodyPr anchor="ctr"/>
        <a:lstStyle/>
        <a:p>
          <a:pPr algn="l">
            <a:lnSpc>
              <a:spcPct val="100000"/>
            </a:lnSpc>
            <a:buNone/>
          </a:pPr>
          <a:r>
            <a:rPr lang="en-US" sz="1500" b="0" dirty="0"/>
            <a:t>Remove missing and negative PM2.5 measurements. </a:t>
          </a:r>
        </a:p>
      </dgm:t>
    </dgm:pt>
    <dgm:pt modelId="{549AAB16-0498-4346-A3FB-BCA1CA35FFBA}" type="sibTrans" cxnId="{60ED9E91-D19D-41FD-8CF7-329A4C685CB5}">
      <dgm:prSet/>
      <dgm:spPr/>
      <dgm:t>
        <a:bodyPr/>
        <a:lstStyle/>
        <a:p>
          <a:endParaRPr lang="en-US"/>
        </a:p>
      </dgm:t>
    </dgm:pt>
    <dgm:pt modelId="{19D17780-F16B-4FE5-8ABE-3A88CDD89974}" type="parTrans" cxnId="{60ED9E91-D19D-41FD-8CF7-329A4C685CB5}">
      <dgm:prSet/>
      <dgm:spPr/>
      <dgm:t>
        <a:bodyPr/>
        <a:lstStyle/>
        <a:p>
          <a:endParaRPr lang="en-US"/>
        </a:p>
      </dgm:t>
    </dgm:pt>
    <dgm:pt modelId="{F0306E81-3095-48F6-8642-AA4C54C535B9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/>
            <a:t>Note: 2.39% of rows were dropped.</a:t>
          </a:r>
          <a:endParaRPr lang="en-US" sz="1200" b="0" dirty="0"/>
        </a:p>
      </dgm:t>
    </dgm:pt>
    <dgm:pt modelId="{3C514AA9-4012-4BBE-82EE-F3CA885E910E}" type="sibTrans" cxnId="{7A275C4E-C0C7-418B-9349-FF17885C7BFE}">
      <dgm:prSet/>
      <dgm:spPr/>
      <dgm:t>
        <a:bodyPr/>
        <a:lstStyle/>
        <a:p>
          <a:endParaRPr lang="en-US"/>
        </a:p>
      </dgm:t>
    </dgm:pt>
    <dgm:pt modelId="{4AB5F108-7BA4-4E4D-A9EF-BB9FCF9DC1BC}" type="parTrans" cxnId="{7A275C4E-C0C7-418B-9349-FF17885C7BFE}">
      <dgm:prSet/>
      <dgm:spPr/>
      <dgm:t>
        <a:bodyPr/>
        <a:lstStyle/>
        <a:p>
          <a:endParaRPr lang="en-US"/>
        </a:p>
      </dgm:t>
    </dgm:pt>
    <dgm:pt modelId="{09222F7D-C445-4B7C-9A96-E104632DCCC3}" type="pres">
      <dgm:prSet presAssocID="{2653C5EB-284B-41AA-A6ED-A5605305A9F2}" presName="outerComposite" presStyleCnt="0">
        <dgm:presLayoutVars>
          <dgm:chMax val="5"/>
          <dgm:dir/>
          <dgm:resizeHandles val="exact"/>
        </dgm:presLayoutVars>
      </dgm:prSet>
      <dgm:spPr/>
    </dgm:pt>
    <dgm:pt modelId="{1D19A399-B939-41C3-BFDD-AF8A848923AE}" type="pres">
      <dgm:prSet presAssocID="{2653C5EB-284B-41AA-A6ED-A5605305A9F2}" presName="dummyMaxCanvas" presStyleCnt="0">
        <dgm:presLayoutVars/>
      </dgm:prSet>
      <dgm:spPr/>
    </dgm:pt>
    <dgm:pt modelId="{3528B729-3A3E-4E2D-B3A2-89D01D137AE3}" type="pres">
      <dgm:prSet presAssocID="{2653C5EB-284B-41AA-A6ED-A5605305A9F2}" presName="FiveNodes_1" presStyleLbl="node1" presStyleIdx="0" presStyleCnt="5">
        <dgm:presLayoutVars>
          <dgm:bulletEnabled val="1"/>
        </dgm:presLayoutVars>
      </dgm:prSet>
      <dgm:spPr/>
    </dgm:pt>
    <dgm:pt modelId="{CE9E5FE8-4DFF-4027-88C8-B0DF3F19C3A4}" type="pres">
      <dgm:prSet presAssocID="{2653C5EB-284B-41AA-A6ED-A5605305A9F2}" presName="FiveNodes_2" presStyleLbl="node1" presStyleIdx="1" presStyleCnt="5">
        <dgm:presLayoutVars>
          <dgm:bulletEnabled val="1"/>
        </dgm:presLayoutVars>
      </dgm:prSet>
      <dgm:spPr/>
    </dgm:pt>
    <dgm:pt modelId="{DF8ACDA6-B8AB-406B-AA6C-18A83EEBCC78}" type="pres">
      <dgm:prSet presAssocID="{2653C5EB-284B-41AA-A6ED-A5605305A9F2}" presName="FiveNodes_3" presStyleLbl="node1" presStyleIdx="2" presStyleCnt="5">
        <dgm:presLayoutVars>
          <dgm:bulletEnabled val="1"/>
        </dgm:presLayoutVars>
      </dgm:prSet>
      <dgm:spPr/>
    </dgm:pt>
    <dgm:pt modelId="{ACF3CD81-299A-4C07-9AA1-0A182A79E181}" type="pres">
      <dgm:prSet presAssocID="{2653C5EB-284B-41AA-A6ED-A5605305A9F2}" presName="FiveNodes_4" presStyleLbl="node1" presStyleIdx="3" presStyleCnt="5">
        <dgm:presLayoutVars>
          <dgm:bulletEnabled val="1"/>
        </dgm:presLayoutVars>
      </dgm:prSet>
      <dgm:spPr/>
    </dgm:pt>
    <dgm:pt modelId="{F6CCA507-6234-4F53-85C7-C3F5C2FAD58B}" type="pres">
      <dgm:prSet presAssocID="{2653C5EB-284B-41AA-A6ED-A5605305A9F2}" presName="FiveNodes_5" presStyleLbl="node1" presStyleIdx="4" presStyleCnt="5">
        <dgm:presLayoutVars>
          <dgm:bulletEnabled val="1"/>
        </dgm:presLayoutVars>
      </dgm:prSet>
      <dgm:spPr/>
    </dgm:pt>
    <dgm:pt modelId="{C1C6DE1D-3998-4DF5-BB3E-DAC3EA9BA806}" type="pres">
      <dgm:prSet presAssocID="{2653C5EB-284B-41AA-A6ED-A5605305A9F2}" presName="FiveConn_1-2" presStyleLbl="fgAccFollowNode1" presStyleIdx="0" presStyleCnt="4">
        <dgm:presLayoutVars>
          <dgm:bulletEnabled val="1"/>
        </dgm:presLayoutVars>
      </dgm:prSet>
      <dgm:spPr/>
    </dgm:pt>
    <dgm:pt modelId="{AAB4B229-044E-4227-9624-8D98B67F8F44}" type="pres">
      <dgm:prSet presAssocID="{2653C5EB-284B-41AA-A6ED-A5605305A9F2}" presName="FiveConn_2-3" presStyleLbl="fgAccFollowNode1" presStyleIdx="1" presStyleCnt="4">
        <dgm:presLayoutVars>
          <dgm:bulletEnabled val="1"/>
        </dgm:presLayoutVars>
      </dgm:prSet>
      <dgm:spPr/>
    </dgm:pt>
    <dgm:pt modelId="{DA3CBFCE-FBE1-44D7-95C1-A9FC953B208A}" type="pres">
      <dgm:prSet presAssocID="{2653C5EB-284B-41AA-A6ED-A5605305A9F2}" presName="FiveConn_3-4" presStyleLbl="fgAccFollowNode1" presStyleIdx="2" presStyleCnt="4">
        <dgm:presLayoutVars>
          <dgm:bulletEnabled val="1"/>
        </dgm:presLayoutVars>
      </dgm:prSet>
      <dgm:spPr/>
    </dgm:pt>
    <dgm:pt modelId="{42C0F628-A28E-4269-BA2D-EAB86DAC8FE7}" type="pres">
      <dgm:prSet presAssocID="{2653C5EB-284B-41AA-A6ED-A5605305A9F2}" presName="FiveConn_4-5" presStyleLbl="fgAccFollowNode1" presStyleIdx="3" presStyleCnt="4">
        <dgm:presLayoutVars>
          <dgm:bulletEnabled val="1"/>
        </dgm:presLayoutVars>
      </dgm:prSet>
      <dgm:spPr/>
    </dgm:pt>
    <dgm:pt modelId="{9B748C83-6BC2-4D5C-AA56-80CA29EE6F61}" type="pres">
      <dgm:prSet presAssocID="{2653C5EB-284B-41AA-A6ED-A5605305A9F2}" presName="FiveNodes_1_text" presStyleLbl="node1" presStyleIdx="4" presStyleCnt="5">
        <dgm:presLayoutVars>
          <dgm:bulletEnabled val="1"/>
        </dgm:presLayoutVars>
      </dgm:prSet>
      <dgm:spPr/>
    </dgm:pt>
    <dgm:pt modelId="{F3034748-530E-4F73-8F2F-3810A265566D}" type="pres">
      <dgm:prSet presAssocID="{2653C5EB-284B-41AA-A6ED-A5605305A9F2}" presName="FiveNodes_2_text" presStyleLbl="node1" presStyleIdx="4" presStyleCnt="5">
        <dgm:presLayoutVars>
          <dgm:bulletEnabled val="1"/>
        </dgm:presLayoutVars>
      </dgm:prSet>
      <dgm:spPr/>
    </dgm:pt>
    <dgm:pt modelId="{9E8E4BEA-05F8-439C-B4B0-CEC1F8A56588}" type="pres">
      <dgm:prSet presAssocID="{2653C5EB-284B-41AA-A6ED-A5605305A9F2}" presName="FiveNodes_3_text" presStyleLbl="node1" presStyleIdx="4" presStyleCnt="5">
        <dgm:presLayoutVars>
          <dgm:bulletEnabled val="1"/>
        </dgm:presLayoutVars>
      </dgm:prSet>
      <dgm:spPr/>
    </dgm:pt>
    <dgm:pt modelId="{14513F45-6A28-4DDD-B672-D59109440C0C}" type="pres">
      <dgm:prSet presAssocID="{2653C5EB-284B-41AA-A6ED-A5605305A9F2}" presName="FiveNodes_4_text" presStyleLbl="node1" presStyleIdx="4" presStyleCnt="5">
        <dgm:presLayoutVars>
          <dgm:bulletEnabled val="1"/>
        </dgm:presLayoutVars>
      </dgm:prSet>
      <dgm:spPr/>
    </dgm:pt>
    <dgm:pt modelId="{C2EE1A81-1EC5-477C-97BC-73AC80D754C4}" type="pres">
      <dgm:prSet presAssocID="{2653C5EB-284B-41AA-A6ED-A5605305A9F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6AA1E0D-4A73-4114-8ED2-37A8936E913D}" type="presOf" srcId="{D8EC22C9-5AD7-4034-AE63-7E823F948CE4}" destId="{9B748C83-6BC2-4D5C-AA56-80CA29EE6F61}" srcOrd="1" destOrd="0" presId="urn:microsoft.com/office/officeart/2005/8/layout/vProcess5"/>
    <dgm:cxn modelId="{A778F40F-5BE9-499B-BCC1-3B20159DE086}" type="presOf" srcId="{DA58F1C7-6634-4BEB-BC1D-CEA918E106E5}" destId="{DA3CBFCE-FBE1-44D7-95C1-A9FC953B208A}" srcOrd="0" destOrd="0" presId="urn:microsoft.com/office/officeart/2005/8/layout/vProcess5"/>
    <dgm:cxn modelId="{7DB4E521-1BCD-43B6-8231-AEBDF66C315D}" type="presOf" srcId="{B0EFE163-055E-44A6-A212-1B9BAC47F0FF}" destId="{14513F45-6A28-4DDD-B672-D59109440C0C}" srcOrd="1" destOrd="0" presId="urn:microsoft.com/office/officeart/2005/8/layout/vProcess5"/>
    <dgm:cxn modelId="{80BFEF38-D5EE-48C6-B0EE-7485CDC68711}" type="presOf" srcId="{0E9DF0B6-7F47-4868-900E-166A863A93DE}" destId="{C2EE1A81-1EC5-477C-97BC-73AC80D754C4}" srcOrd="1" destOrd="0" presId="urn:microsoft.com/office/officeart/2005/8/layout/vProcess5"/>
    <dgm:cxn modelId="{CA6B0440-DD4D-4A66-8224-C35CF5E5E702}" type="presOf" srcId="{36CA9D22-69A6-4284-A104-38D28225E3A5}" destId="{CE9E5FE8-4DFF-4027-88C8-B0DF3F19C3A4}" srcOrd="0" destOrd="0" presId="urn:microsoft.com/office/officeart/2005/8/layout/vProcess5"/>
    <dgm:cxn modelId="{5005AC5D-706D-43E0-B8D7-418A78EA33AF}" srcId="{2653C5EB-284B-41AA-A6ED-A5605305A9F2}" destId="{CF3371AB-E527-42B0-8F89-8D4201CEA5B5}" srcOrd="2" destOrd="0" parTransId="{DDCD6379-8596-4BB2-977C-E58E513ECAEB}" sibTransId="{DA58F1C7-6634-4BEB-BC1D-CEA918E106E5}"/>
    <dgm:cxn modelId="{B332AB46-E6EF-4D60-A762-9A47C73483B2}" type="presOf" srcId="{36CA9D22-69A6-4284-A104-38D28225E3A5}" destId="{F3034748-530E-4F73-8F2F-3810A265566D}" srcOrd="1" destOrd="0" presId="urn:microsoft.com/office/officeart/2005/8/layout/vProcess5"/>
    <dgm:cxn modelId="{582F6149-8EEF-4768-B61E-EDE99C51E253}" type="presOf" srcId="{B0EFE163-055E-44A6-A212-1B9BAC47F0FF}" destId="{ACF3CD81-299A-4C07-9AA1-0A182A79E181}" srcOrd="0" destOrd="0" presId="urn:microsoft.com/office/officeart/2005/8/layout/vProcess5"/>
    <dgm:cxn modelId="{92F2DE4B-8D99-4E42-B3C5-BDEFDF0DB31E}" type="presOf" srcId="{BE177FE5-CE11-4F5D-8B09-3B7C02AD50E6}" destId="{AAB4B229-044E-4227-9624-8D98B67F8F44}" srcOrd="0" destOrd="0" presId="urn:microsoft.com/office/officeart/2005/8/layout/vProcess5"/>
    <dgm:cxn modelId="{7A275C4E-C0C7-418B-9349-FF17885C7BFE}" srcId="{D8EC22C9-5AD7-4034-AE63-7E823F948CE4}" destId="{F0306E81-3095-48F6-8642-AA4C54C535B9}" srcOrd="0" destOrd="0" parTransId="{4AB5F108-7BA4-4E4D-A9EF-BB9FCF9DC1BC}" sibTransId="{3C514AA9-4012-4BBE-82EE-F3CA885E910E}"/>
    <dgm:cxn modelId="{6B1B8470-F90F-481B-98B9-2818451FEE68}" type="presOf" srcId="{549AAB16-0498-4346-A3FB-BCA1CA35FFBA}" destId="{C1C6DE1D-3998-4DF5-BB3E-DAC3EA9BA806}" srcOrd="0" destOrd="0" presId="urn:microsoft.com/office/officeart/2005/8/layout/vProcess5"/>
    <dgm:cxn modelId="{8980208F-D06A-448A-8B63-69F4BC5D859A}" type="presOf" srcId="{0E9DF0B6-7F47-4868-900E-166A863A93DE}" destId="{F6CCA507-6234-4F53-85C7-C3F5C2FAD58B}" srcOrd="0" destOrd="0" presId="urn:microsoft.com/office/officeart/2005/8/layout/vProcess5"/>
    <dgm:cxn modelId="{60ED9E91-D19D-41FD-8CF7-329A4C685CB5}" srcId="{2653C5EB-284B-41AA-A6ED-A5605305A9F2}" destId="{D8EC22C9-5AD7-4034-AE63-7E823F948CE4}" srcOrd="0" destOrd="0" parTransId="{19D17780-F16B-4FE5-8ABE-3A88CDD89974}" sibTransId="{549AAB16-0498-4346-A3FB-BCA1CA35FFBA}"/>
    <dgm:cxn modelId="{3D4F4D99-BBDD-4A08-8DF5-A33BFE56E3C8}" type="presOf" srcId="{F0306E81-3095-48F6-8642-AA4C54C535B9}" destId="{3528B729-3A3E-4E2D-B3A2-89D01D137AE3}" srcOrd="0" destOrd="1" presId="urn:microsoft.com/office/officeart/2005/8/layout/vProcess5"/>
    <dgm:cxn modelId="{30FCD69E-9B30-40BC-BA0A-155ADC5EE30A}" type="presOf" srcId="{CF3371AB-E527-42B0-8F89-8D4201CEA5B5}" destId="{DF8ACDA6-B8AB-406B-AA6C-18A83EEBCC78}" srcOrd="0" destOrd="0" presId="urn:microsoft.com/office/officeart/2005/8/layout/vProcess5"/>
    <dgm:cxn modelId="{66EA53A2-EA4F-4F25-BABA-88EA6558A3B8}" srcId="{2653C5EB-284B-41AA-A6ED-A5605305A9F2}" destId="{0E9DF0B6-7F47-4868-900E-166A863A93DE}" srcOrd="4" destOrd="0" parTransId="{D47D6BC8-11E7-4912-BA9D-B2F8D45D1408}" sibTransId="{CD2E4BEE-C102-40DF-B06C-42F2899EAFAA}"/>
    <dgm:cxn modelId="{6B1D3AA6-9CAE-443C-9028-E27CF1D03D6D}" type="presOf" srcId="{CF3371AB-E527-42B0-8F89-8D4201CEA5B5}" destId="{9E8E4BEA-05F8-439C-B4B0-CEC1F8A56588}" srcOrd="1" destOrd="0" presId="urn:microsoft.com/office/officeart/2005/8/layout/vProcess5"/>
    <dgm:cxn modelId="{F430B7B1-CDCF-4995-9A05-BB6665FACD28}" type="presOf" srcId="{F3454C3B-F677-4A2A-9971-DDC4D476BDED}" destId="{F6CCA507-6234-4F53-85C7-C3F5C2FAD58B}" srcOrd="0" destOrd="1" presId="urn:microsoft.com/office/officeart/2005/8/layout/vProcess5"/>
    <dgm:cxn modelId="{CC799BC1-783D-4BA5-BACC-5CD11721FB2F}" srcId="{2653C5EB-284B-41AA-A6ED-A5605305A9F2}" destId="{36CA9D22-69A6-4284-A104-38D28225E3A5}" srcOrd="1" destOrd="0" parTransId="{ECAF22A9-A00E-4C2B-A275-0F9A142C2FF5}" sibTransId="{BE177FE5-CE11-4F5D-8B09-3B7C02AD50E6}"/>
    <dgm:cxn modelId="{8D21CEC2-59E1-4BBA-81E4-96860280BEAA}" type="presOf" srcId="{2653C5EB-284B-41AA-A6ED-A5605305A9F2}" destId="{09222F7D-C445-4B7C-9A96-E104632DCCC3}" srcOrd="0" destOrd="0" presId="urn:microsoft.com/office/officeart/2005/8/layout/vProcess5"/>
    <dgm:cxn modelId="{3C82E7C9-E2D7-442C-80DC-5B15A6B0189D}" type="presOf" srcId="{F3454C3B-F677-4A2A-9971-DDC4D476BDED}" destId="{C2EE1A81-1EC5-477C-97BC-73AC80D754C4}" srcOrd="1" destOrd="1" presId="urn:microsoft.com/office/officeart/2005/8/layout/vProcess5"/>
    <dgm:cxn modelId="{3A6A3ACD-66D8-4A27-BBA5-51CB22981558}" type="presOf" srcId="{F0306E81-3095-48F6-8642-AA4C54C535B9}" destId="{9B748C83-6BC2-4D5C-AA56-80CA29EE6F61}" srcOrd="1" destOrd="1" presId="urn:microsoft.com/office/officeart/2005/8/layout/vProcess5"/>
    <dgm:cxn modelId="{76CCEDD0-DABC-4AAB-8731-DEFE9CC1280B}" type="presOf" srcId="{E96281A8-8C53-41FB-B8CD-7723E4C8906A}" destId="{42C0F628-A28E-4269-BA2D-EAB86DAC8FE7}" srcOrd="0" destOrd="0" presId="urn:microsoft.com/office/officeart/2005/8/layout/vProcess5"/>
    <dgm:cxn modelId="{680E47D2-DDAF-4CBC-82AE-75252E98C8DE}" type="presOf" srcId="{D8EC22C9-5AD7-4034-AE63-7E823F948CE4}" destId="{3528B729-3A3E-4E2D-B3A2-89D01D137AE3}" srcOrd="0" destOrd="0" presId="urn:microsoft.com/office/officeart/2005/8/layout/vProcess5"/>
    <dgm:cxn modelId="{4D71D3D4-C9C4-43B1-972B-64FBE4F3C3AC}" srcId="{0E9DF0B6-7F47-4868-900E-166A863A93DE}" destId="{F3454C3B-F677-4A2A-9971-DDC4D476BDED}" srcOrd="0" destOrd="0" parTransId="{F3EB4A74-E93D-4789-8B65-BEA828C569B3}" sibTransId="{B97E0400-4906-42BB-B17B-CB0169EC42D7}"/>
    <dgm:cxn modelId="{F86171DA-F19A-4E76-BB18-A2670D545A43}" srcId="{2653C5EB-284B-41AA-A6ED-A5605305A9F2}" destId="{B0EFE163-055E-44A6-A212-1B9BAC47F0FF}" srcOrd="3" destOrd="0" parTransId="{C3114130-DB5D-4B88-9D1D-CCED1AA53749}" sibTransId="{E96281A8-8C53-41FB-B8CD-7723E4C8906A}"/>
    <dgm:cxn modelId="{77453547-6869-40EF-A047-EC857BFB699C}" type="presParOf" srcId="{09222F7D-C445-4B7C-9A96-E104632DCCC3}" destId="{1D19A399-B939-41C3-BFDD-AF8A848923AE}" srcOrd="0" destOrd="0" presId="urn:microsoft.com/office/officeart/2005/8/layout/vProcess5"/>
    <dgm:cxn modelId="{2B14AEA7-616C-401D-BE60-21BA8F383F1D}" type="presParOf" srcId="{09222F7D-C445-4B7C-9A96-E104632DCCC3}" destId="{3528B729-3A3E-4E2D-B3A2-89D01D137AE3}" srcOrd="1" destOrd="0" presId="urn:microsoft.com/office/officeart/2005/8/layout/vProcess5"/>
    <dgm:cxn modelId="{64387463-8D80-4B15-A13A-6074CF27EB9B}" type="presParOf" srcId="{09222F7D-C445-4B7C-9A96-E104632DCCC3}" destId="{CE9E5FE8-4DFF-4027-88C8-B0DF3F19C3A4}" srcOrd="2" destOrd="0" presId="urn:microsoft.com/office/officeart/2005/8/layout/vProcess5"/>
    <dgm:cxn modelId="{D05D59C4-89BC-41E5-BD03-B0AF1D478138}" type="presParOf" srcId="{09222F7D-C445-4B7C-9A96-E104632DCCC3}" destId="{DF8ACDA6-B8AB-406B-AA6C-18A83EEBCC78}" srcOrd="3" destOrd="0" presId="urn:microsoft.com/office/officeart/2005/8/layout/vProcess5"/>
    <dgm:cxn modelId="{C4FEA868-0FAE-4372-8279-A11CE8492F1E}" type="presParOf" srcId="{09222F7D-C445-4B7C-9A96-E104632DCCC3}" destId="{ACF3CD81-299A-4C07-9AA1-0A182A79E181}" srcOrd="4" destOrd="0" presId="urn:microsoft.com/office/officeart/2005/8/layout/vProcess5"/>
    <dgm:cxn modelId="{A89C2B0C-417C-41C3-8FD9-F73FF0575545}" type="presParOf" srcId="{09222F7D-C445-4B7C-9A96-E104632DCCC3}" destId="{F6CCA507-6234-4F53-85C7-C3F5C2FAD58B}" srcOrd="5" destOrd="0" presId="urn:microsoft.com/office/officeart/2005/8/layout/vProcess5"/>
    <dgm:cxn modelId="{93593861-BABC-4810-8054-2B5B7E80E99E}" type="presParOf" srcId="{09222F7D-C445-4B7C-9A96-E104632DCCC3}" destId="{C1C6DE1D-3998-4DF5-BB3E-DAC3EA9BA806}" srcOrd="6" destOrd="0" presId="urn:microsoft.com/office/officeart/2005/8/layout/vProcess5"/>
    <dgm:cxn modelId="{0FD77080-ADB8-4B05-8410-2635983527CB}" type="presParOf" srcId="{09222F7D-C445-4B7C-9A96-E104632DCCC3}" destId="{AAB4B229-044E-4227-9624-8D98B67F8F44}" srcOrd="7" destOrd="0" presId="urn:microsoft.com/office/officeart/2005/8/layout/vProcess5"/>
    <dgm:cxn modelId="{0622B79F-C3F9-4741-917E-AA63775369AC}" type="presParOf" srcId="{09222F7D-C445-4B7C-9A96-E104632DCCC3}" destId="{DA3CBFCE-FBE1-44D7-95C1-A9FC953B208A}" srcOrd="8" destOrd="0" presId="urn:microsoft.com/office/officeart/2005/8/layout/vProcess5"/>
    <dgm:cxn modelId="{024A99F7-1336-4629-B121-00FE068A5981}" type="presParOf" srcId="{09222F7D-C445-4B7C-9A96-E104632DCCC3}" destId="{42C0F628-A28E-4269-BA2D-EAB86DAC8FE7}" srcOrd="9" destOrd="0" presId="urn:microsoft.com/office/officeart/2005/8/layout/vProcess5"/>
    <dgm:cxn modelId="{79410472-BA5B-4A7B-96C9-513D2C85831A}" type="presParOf" srcId="{09222F7D-C445-4B7C-9A96-E104632DCCC3}" destId="{9B748C83-6BC2-4D5C-AA56-80CA29EE6F61}" srcOrd="10" destOrd="0" presId="urn:microsoft.com/office/officeart/2005/8/layout/vProcess5"/>
    <dgm:cxn modelId="{3737A37B-C7E7-4946-9D72-2CC9C66ED3C1}" type="presParOf" srcId="{09222F7D-C445-4B7C-9A96-E104632DCCC3}" destId="{F3034748-530E-4F73-8F2F-3810A265566D}" srcOrd="11" destOrd="0" presId="urn:microsoft.com/office/officeart/2005/8/layout/vProcess5"/>
    <dgm:cxn modelId="{CBF02511-ED04-4505-A79B-107C632B6A33}" type="presParOf" srcId="{09222F7D-C445-4B7C-9A96-E104632DCCC3}" destId="{9E8E4BEA-05F8-439C-B4B0-CEC1F8A56588}" srcOrd="12" destOrd="0" presId="urn:microsoft.com/office/officeart/2005/8/layout/vProcess5"/>
    <dgm:cxn modelId="{B49B6908-3D98-4A3F-A6D8-38A8FE8D7F7A}" type="presParOf" srcId="{09222F7D-C445-4B7C-9A96-E104632DCCC3}" destId="{14513F45-6A28-4DDD-B672-D59109440C0C}" srcOrd="13" destOrd="0" presId="urn:microsoft.com/office/officeart/2005/8/layout/vProcess5"/>
    <dgm:cxn modelId="{F7506CDC-E793-458A-A6D7-A7553EBD7E81}" type="presParOf" srcId="{09222F7D-C445-4B7C-9A96-E104632DCCC3}" destId="{C2EE1A81-1EC5-477C-97BC-73AC80D754C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8B729-3A3E-4E2D-B3A2-89D01D137AE3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Remove missing and negative PM2.5 measurements.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kern="1200"/>
            <a:t>Note: 2.39% of rows were dropped.</a:t>
          </a:r>
          <a:endParaRPr lang="en-US" sz="1200" b="0" kern="1200" dirty="0"/>
        </a:p>
      </dsp:txBody>
      <dsp:txXfrm>
        <a:off x="22940" y="22940"/>
        <a:ext cx="7160195" cy="737360"/>
      </dsp:txXfrm>
    </dsp:sp>
    <dsp:sp modelId="{CE9E5FE8-4DFF-4027-88C8-B0DF3F19C3A4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Match PM2.5 monitor to its closest CMAQ grid location using Euclidean distance.</a:t>
          </a:r>
        </a:p>
      </dsp:txBody>
      <dsp:txXfrm>
        <a:off x="627587" y="914964"/>
        <a:ext cx="6937378" cy="737360"/>
      </dsp:txXfrm>
    </dsp:sp>
    <dsp:sp modelId="{DF8ACDA6-B8AB-406B-AA6C-18A83EEBCC78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Merge two datasets by date and location.</a:t>
          </a:r>
        </a:p>
      </dsp:txBody>
      <dsp:txXfrm>
        <a:off x="1232233" y="1806988"/>
        <a:ext cx="6937378" cy="737360"/>
      </dsp:txXfrm>
    </dsp:sp>
    <dsp:sp modelId="{ACF3CD81-299A-4C07-9AA1-0A182A79E181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Project PM2.5 monitor locations in (latitude, longitude) to (km, km).</a:t>
          </a:r>
        </a:p>
      </dsp:txBody>
      <dsp:txXfrm>
        <a:off x="1836880" y="2699012"/>
        <a:ext cx="6937378" cy="737360"/>
      </dsp:txXfrm>
    </dsp:sp>
    <dsp:sp modelId="{F6CCA507-6234-4F53-85C7-C3F5C2FAD58B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Divide the dataset into 52 1-week subsets according to dates of measurements.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Note: there were no PM2.5 measurements on 2018-12-31 in the source dataset.</a:t>
          </a:r>
          <a:endParaRPr lang="en-US" sz="1200" kern="1200" dirty="0"/>
        </a:p>
      </dsp:txBody>
      <dsp:txXfrm>
        <a:off x="2441527" y="3591037"/>
        <a:ext cx="6937378" cy="737360"/>
      </dsp:txXfrm>
    </dsp:sp>
    <dsp:sp modelId="{C1C6DE1D-3998-4DF5-BB3E-DAC3EA9BA80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AAB4B229-044E-4227-9624-8D98B67F8F44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DA3CBFCE-FBE1-44D7-95C1-A9FC953B208A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42C0F628-A28E-4269-BA2D-EAB86DAC8FE7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EF94-D930-4D4D-B5D3-31411DDA09C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CD15-56E2-443D-BCCF-2876F8978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CD15-56E2-443D-BCCF-2876F89786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out summary </a:t>
            </a:r>
            <a:r>
              <a:rPr lang="en-US" dirty="0" err="1"/>
              <a:t>coeffients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CD15-56E2-443D-BCCF-2876F8978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1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coverages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CD15-56E2-443D-BCCF-2876F89786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coverages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CD15-56E2-443D-BCCF-2876F8978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A14D-2BB1-553C-F603-CD130A851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DD8C-F755-3903-04D9-20D3E479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4752-F921-55C5-D40E-BA84F409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A363-41F8-487D-DDB1-F27919C6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CB47-0C57-F373-74F3-1D4C8D8B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6370-907D-A8F7-701E-9780F875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CEEC-0B0F-7D6A-6817-E62C7F196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8C0C-3CE5-A576-605E-62E2901B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8BCC-BAAC-2AB5-0131-F61B9B1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374-C08D-6ACB-EE7A-064CB0B4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70219-9EF3-5814-CB0C-2CA85E69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51F6C-4449-347F-D2E5-409CD56C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A4C0-F90D-234F-9449-76DA54CA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B5C9-0F74-7B2F-3533-65A51738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0F29-6EC3-D201-A926-DB763467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AC5F-9951-4519-1B50-FF77226C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1AE4-D209-BABE-234D-BB291D20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C04C-EC18-84DE-4069-EA317879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BE9A-1E9E-719C-C8FB-8762B1D2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6A08-CBEB-E721-B5B2-CD06519A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A36E-5E57-D5A6-F106-CC4F76BE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679EF-D30C-28BF-AC51-7B24C786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5ADA-CB43-16E3-DCEF-C2DACBC6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A3A8-CD9A-9F02-3C49-2A67F3A9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13BF-8C57-D207-D1DC-4E62D9B8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8CA4-4CD0-5E0E-81DE-A61747BE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B9CC-9037-53F9-EB5C-231BC4EED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C3E86-39D3-7882-3172-92D9FB98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7633-5C1A-4772-0652-EE02CA97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39DE-16F3-D61E-A4B6-965F811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F79B2-E75C-91C0-F949-F618F491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903-F650-7369-BFD2-87D7DDD4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8635-536B-7E6C-9E8A-8C9AE0B5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3A759-D829-08A4-56FA-B1B66292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88312-8391-9325-055B-4FEF48F9F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B85E-8BC9-D225-8710-2E47869E2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0CD54-095F-3295-D030-25DC4B06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AE583-D36C-C398-EB1E-E380E656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4516-9E16-4DD2-2720-FCECC43D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9E55-72E1-5567-F236-2F8EACCE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7DF38-D29D-7353-091E-FD831E15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C253-6406-DC9D-55BF-F90242A1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35929-3AB3-2BC4-5FF9-694617AC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459B1-3585-F228-0C86-FFC92054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A5CAE-CDFB-B40B-0F05-B20C0C0F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8972C-90E7-2FB3-B28B-B65EBD3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C32C-111C-930B-B88A-DE9D39BE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B27-68BB-4CE7-2D88-A2B89A13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D3F19-6D1C-0E10-17DB-0C732F1E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BBEFC-CF24-811E-DA72-B65B78C5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2736B-F3FA-6292-B351-B046AC7F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3354-6F8F-D4E2-8DCB-DBAA2D59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CA43-58E1-399A-2723-2FD7D449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A48A8-97CD-8EA3-819A-D585EFD2A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A4FB9-43D9-20A0-A09D-4CE4D1E7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F7AE-C41B-B277-C65E-F89D174A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6EB88-5FD6-79B8-694C-BDC1FB78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79D7-F862-9346-E685-80D102B2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3D48-1FCB-AC24-0FF6-F1471389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9F10-4A9F-1992-6801-3C8FE815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69C-2397-9D74-6EDF-50E602AFF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9E108-9347-4B00-8CA4-8855596D019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922E-8840-BABD-D990-7118A5F0C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7442-A7E1-87ED-1D24-B021236F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9268E-F876-40D1-9D7F-1F4E3CCA2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85B-4C19-33BD-5639-86305C89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50" y="1247389"/>
            <a:ext cx="11366376" cy="2181611"/>
          </a:xfrm>
        </p:spPr>
        <p:txBody>
          <a:bodyPr>
            <a:normAutofit/>
          </a:bodyPr>
          <a:lstStyle/>
          <a:p>
            <a:r>
              <a:rPr lang="en-US" sz="4800" dirty="0"/>
              <a:t>Estimating Daily PM2.5 Concentration by Spatial Statistical Downscaling with INLA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B80AD-EF2E-B3CF-AE94-F4538E9A9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31, 2024</a:t>
            </a:r>
          </a:p>
        </p:txBody>
      </p:sp>
    </p:spTree>
    <p:extLst>
      <p:ext uri="{BB962C8B-B14F-4D97-AF65-F5344CB8AC3E}">
        <p14:creationId xmlns:p14="http://schemas.microsoft.com/office/powerpoint/2010/main" val="306936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C2B5-166A-EE35-E277-B3242791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EFC01-84CA-8D53-4A38-6083CD7F0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193" y="1758157"/>
            <a:ext cx="4717041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22114-B9FF-8EAA-4498-B8A1B6269831}"/>
              </a:ext>
            </a:extLst>
          </p:cNvPr>
          <p:cNvSpPr txBox="1"/>
          <p:nvPr/>
        </p:nvSpPr>
        <p:spPr>
          <a:xfrm>
            <a:off x="7129547" y="1884210"/>
            <a:ext cx="4127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descriptions of notation.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epsilon_st</a:t>
            </a:r>
            <a:r>
              <a:rPr lang="en-US" dirty="0">
                <a:solidFill>
                  <a:srgbClr val="FF0000"/>
                </a:solidFill>
              </a:rPr>
              <a:t>  ~ N(0,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3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8444-0747-9954-4732-1F6EDDC4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10-fold Spatial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F5B5-316B-9D8D-60CB-3C88A5E3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1593034"/>
            <a:ext cx="10515600" cy="4351338"/>
          </a:xfrm>
        </p:spPr>
        <p:txBody>
          <a:bodyPr/>
          <a:lstStyle/>
          <a:p>
            <a:r>
              <a:rPr lang="en-US" dirty="0"/>
              <a:t>Objective: model selection based on root mean square error</a:t>
            </a:r>
            <a:r>
              <a:rPr lang="en-US" dirty="0">
                <a:solidFill>
                  <a:srgbClr val="FF0000"/>
                </a:solidFill>
              </a:rPr>
              <a:t> and coverage of 95% prediction intervals.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Normally train and test data in CV are independent, but we cannot assume that for spatial data</a:t>
            </a:r>
          </a:p>
          <a:p>
            <a:endParaRPr lang="en-US" dirty="0"/>
          </a:p>
          <a:p>
            <a:r>
              <a:rPr lang="en-US" dirty="0"/>
              <a:t>Solution:  exclude disks around test data to reduce dependence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7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ECA-352C-61DC-9F51-FB8983F5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91043"/>
            <a:ext cx="10515600" cy="1325563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>
                <a:solidFill>
                  <a:srgbClr val="FF0000"/>
                </a:solidFill>
              </a:rPr>
              <a:t>(??)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C7DA-4890-A7BC-4E53-8B465B89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99496"/>
            <a:ext cx="10515600" cy="4351338"/>
          </a:xfrm>
        </p:spPr>
        <p:txBody>
          <a:bodyPr/>
          <a:lstStyle/>
          <a:p>
            <a:r>
              <a:rPr lang="en-US" dirty="0"/>
              <a:t>Recall that the dataset contains 7-day measurements of PM2.5. How should we sample for folds? Two options:</a:t>
            </a:r>
          </a:p>
          <a:p>
            <a:pPr lvl="1"/>
            <a:r>
              <a:rPr lang="en-US" dirty="0"/>
              <a:t>Key as (location) – sample for locations : </a:t>
            </a:r>
            <a:r>
              <a:rPr lang="en-US" b="1" i="1" dirty="0">
                <a:solidFill>
                  <a:srgbClr val="FF0000"/>
                </a:solidFill>
              </a:rPr>
              <a:t>preferred (pick this one and only present this results)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8DB5F-3289-3AD5-59BD-C6B975AB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27" y="3195040"/>
            <a:ext cx="6583163" cy="3064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DB58B-A356-E33A-F665-2FA1329103CE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4055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B6BE-ADDD-3588-42B1-E20008AD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by Quarters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9DE274-2D72-14FF-3B53-73A84C4B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74528"/>
              </p:ext>
            </p:extLst>
          </p:nvPr>
        </p:nvGraphicFramePr>
        <p:xfrm>
          <a:off x="3980525" y="1494699"/>
          <a:ext cx="4572000" cy="20955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0171936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543544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092405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10298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56841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032824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Root Mean Square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85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9665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882111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9580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6010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000934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48917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022971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110555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52149092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buffer / radius 0km; sample by 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773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08264A-6F63-B460-2E8E-8DF85D03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00283"/>
              </p:ext>
            </p:extLst>
          </p:nvPr>
        </p:nvGraphicFramePr>
        <p:xfrm>
          <a:off x="838200" y="3938701"/>
          <a:ext cx="4572000" cy="20955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881175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86394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66798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670139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734366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51997436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Root Mean Square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91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0948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586800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6880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04317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635099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472435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239814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280865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56644275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Radius 100km; sample by 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51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3CCE71-5D28-1996-C04B-EBE6DA46D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25339"/>
              </p:ext>
            </p:extLst>
          </p:nvPr>
        </p:nvGraphicFramePr>
        <p:xfrm>
          <a:off x="6057900" y="3938701"/>
          <a:ext cx="4572000" cy="20955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2115059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38602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649744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266462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422472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3773563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Root Mean Square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9572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27833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85425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908122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882377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332786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24487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056161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 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019196333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Radius 200km; sample by 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3343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72958-01D0-5460-400B-64191293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B6BE-ADDD-3588-42B1-E20008AD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7" y="205327"/>
            <a:ext cx="10515600" cy="1325563"/>
          </a:xfrm>
        </p:spPr>
        <p:txBody>
          <a:bodyPr/>
          <a:lstStyle/>
          <a:p>
            <a:r>
              <a:rPr lang="en-US" dirty="0"/>
              <a:t>95% Prediction Interval Coverage by Quarters</a:t>
            </a:r>
          </a:p>
        </p:txBody>
      </p:sp>
    </p:spTree>
    <p:extLst>
      <p:ext uri="{BB962C8B-B14F-4D97-AF65-F5344CB8AC3E}">
        <p14:creationId xmlns:p14="http://schemas.microsoft.com/office/powerpoint/2010/main" val="322546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38F5-5CCC-F3E8-4375-3442DA4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C11D-FD7D-B702-829B-100C15D1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2.1 and 2.2 are preferred with the smallest RMSE’s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CF89-454F-5089-4232-6B43CEB3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2562104"/>
            <a:ext cx="807832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1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5947-3DAB-AD5C-4C2F-2E094948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scripts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4D8E21-D612-6DE8-E4EE-BD6567848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647133"/>
              </p:ext>
            </p:extLst>
          </p:nvPr>
        </p:nvGraphicFramePr>
        <p:xfrm>
          <a:off x="838201" y="1881029"/>
          <a:ext cx="10515598" cy="3360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8872">
                  <a:extLst>
                    <a:ext uri="{9D8B030D-6E8A-4147-A177-3AD203B41FA5}">
                      <a16:colId xmlns:a16="http://schemas.microsoft.com/office/drawing/2014/main" val="3413687950"/>
                    </a:ext>
                  </a:extLst>
                </a:gridCol>
                <a:gridCol w="1948872">
                  <a:extLst>
                    <a:ext uri="{9D8B030D-6E8A-4147-A177-3AD203B41FA5}">
                      <a16:colId xmlns:a16="http://schemas.microsoft.com/office/drawing/2014/main" val="1194581216"/>
                    </a:ext>
                  </a:extLst>
                </a:gridCol>
                <a:gridCol w="1948872">
                  <a:extLst>
                    <a:ext uri="{9D8B030D-6E8A-4147-A177-3AD203B41FA5}">
                      <a16:colId xmlns:a16="http://schemas.microsoft.com/office/drawing/2014/main" val="2646896668"/>
                    </a:ext>
                  </a:extLst>
                </a:gridCol>
                <a:gridCol w="1948872">
                  <a:extLst>
                    <a:ext uri="{9D8B030D-6E8A-4147-A177-3AD203B41FA5}">
                      <a16:colId xmlns:a16="http://schemas.microsoft.com/office/drawing/2014/main" val="3031146017"/>
                    </a:ext>
                  </a:extLst>
                </a:gridCol>
                <a:gridCol w="2720110">
                  <a:extLst>
                    <a:ext uri="{9D8B030D-6E8A-4147-A177-3AD203B41FA5}">
                      <a16:colId xmlns:a16="http://schemas.microsoft.com/office/drawing/2014/main" val="3650020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Objective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Sampling Method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Buffer Radius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78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script1</a:t>
                      </a:r>
                      <a:endParaRPr lang="en-US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Perform 10-fold CV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(Location, Day)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100km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Specify 7 consecutive days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5165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script2</a:t>
                      </a:r>
                      <a:endParaRPr lang="en-US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Perform 10-fold CV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(Location, Day)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100km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Divide 365 days into 13*4 7-day windows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537832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script3</a:t>
                      </a:r>
                      <a:endParaRPr lang="en-US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Create summary tables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Import outputs of script 2, 4, 5, 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02099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script4</a:t>
                      </a:r>
                      <a:endParaRPr lang="en-US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Perform 10-fold CV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(Location)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100km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Divide 365 days into 13*4 7-day windows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29542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script5</a:t>
                      </a:r>
                      <a:endParaRPr lang="en-US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Perform 10-fold CV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(Location)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0km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Divide 365 days into 13*4 7-day windows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07033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script6</a:t>
                      </a:r>
                      <a:endParaRPr lang="en-US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Perform 10-fold CV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(Location)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200km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Divide 365 days into 13*4 7-day windows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597299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85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6E0B-E4FE-816C-8A72-A45DB98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CC28-16C0-9478-8D44-F60406C5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Need to binary install INLA for HPC cluster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Library caret used to create folds does not work in cluster R sessions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soln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: manually create folds using for loops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Coding error in defining buffers gets fixed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INLA crashes at some iterations (10th for script 1, many more for script 2) with errors reported as "fails to get good initial values"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soln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: using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pcmatern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 for SPDE, adding initial values for hyperparameters using script 1 results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Numerical issue: In script 2 inla.mesh.2d() takes forever to run in some job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problem caused by specifying boundary layer using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max.edge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 = c(300, 600)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trike="sngStrike" dirty="0">
                <a:solidFill>
                  <a:srgbClr val="1F2328"/>
                </a:solidFill>
              </a:rPr>
              <a:t>s</a:t>
            </a:r>
            <a:r>
              <a:rPr kumimoji="0" lang="en-US" altLang="en-US" sz="2000" b="0" i="0" u="none" strike="sng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oln</a:t>
            </a:r>
            <a:r>
              <a:rPr kumimoji="0" lang="en-US" altLang="en-US" sz="2000" b="0" i="0" u="none" strike="sng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: round loc argument to 5 digits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soln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: tune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max.edge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ea typeface="+mn-ea"/>
                <a:cs typeface="+mn-cs"/>
              </a:rPr>
              <a:t>, offset arguments in inla.mesh.2d(); define and specify boundary using all monitor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554B-926E-856C-1DBD-C0F8D473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A16C3-DCF7-1B90-F64B-21A19C07D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179" y="15237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Daily PM2.5 concentrations in the contiguous US in 2018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(variables: monitor site id, latitude and longitude of monitor stations, PM2.5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date, coordinate reference system)</a:t>
                </a: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Simulated CMAQ PM2.5 concentrations by National Center for Atmospheric Research on a 12km*12km grid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(variables: simulated PM2.5, grid centroid latitude and longitude, date)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A16C3-DCF7-1B90-F64B-21A19C07D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179" y="1523784"/>
                <a:ext cx="10515600" cy="4351338"/>
              </a:xfrm>
              <a:blipFill>
                <a:blip r:embed="rId3"/>
                <a:stretch>
                  <a:fillRect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E4B4-834C-C931-6ECC-7C388743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A470-4DBD-9698-3A9D-4BB6F25E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25"/>
            <a:ext cx="10515600" cy="461245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Remove missing and negative PM2.5 measurements.</a:t>
            </a:r>
          </a:p>
          <a:p>
            <a:pPr lvl="1"/>
            <a:r>
              <a:rPr lang="en-US" dirty="0"/>
              <a:t> </a:t>
            </a:r>
            <a:r>
              <a:rPr lang="en-US" sz="2000" dirty="0"/>
              <a:t>2.39% of rows dropped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Match PM2.5 monitor to its closest CMAQ grid location using Euclidean distance.</a:t>
            </a:r>
          </a:p>
          <a:p>
            <a:pPr marL="514350" indent="-514350">
              <a:buAutoNum type="arabicPeriod"/>
            </a:pPr>
            <a:r>
              <a:rPr lang="en-US" sz="2400" dirty="0"/>
              <a:t>Merge two datasets by date and location.</a:t>
            </a:r>
          </a:p>
          <a:p>
            <a:pPr marL="514350" indent="-514350">
              <a:buAutoNum type="arabicPeriod"/>
            </a:pPr>
            <a:r>
              <a:rPr lang="en-US" sz="2400" dirty="0"/>
              <a:t>Project PM2.5 monitor locations in (latitude, longitude) to (km, km).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Divide the dataset into 52 1-week subsets according to dates of measurements. </a:t>
            </a:r>
          </a:p>
          <a:p>
            <a:pPr lvl="1"/>
            <a:r>
              <a:rPr lang="en-US" sz="2000" dirty="0"/>
              <a:t>No PM2.5 measurements on 2018-12-31</a:t>
            </a:r>
          </a:p>
        </p:txBody>
      </p:sp>
    </p:spTree>
    <p:extLst>
      <p:ext uri="{BB962C8B-B14F-4D97-AF65-F5344CB8AC3E}">
        <p14:creationId xmlns:p14="http://schemas.microsoft.com/office/powerpoint/2010/main" val="285759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3AC-7E35-9EFA-DAB6-F60DE97C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431026-4BE6-BA58-B65F-CFE97AA5B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638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51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E945-D88A-2181-7F96-6AD8A8D0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E8F3-5B69-2F99-7C57-B0411011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9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248A-1A66-4530-F82C-ABB48E46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Descriptives of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9A00C-B815-5554-0771-7A174C8100DD}"/>
              </a:ext>
            </a:extLst>
          </p:cNvPr>
          <p:cNvSpPr txBox="1"/>
          <p:nvPr/>
        </p:nvSpPr>
        <p:spPr>
          <a:xfrm>
            <a:off x="630315" y="1615736"/>
            <a:ext cx="108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training dataset: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Sample size (e.g., total n, number of monitors)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PM2.5 measurement, CAMQ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Mean, SD, range by Quarters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locations map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16DAC9-3B47-8A62-2787-F31F382B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13" y="3771014"/>
            <a:ext cx="5065648" cy="2595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1E447-80A5-EFEF-6478-FD51F864DD4D}"/>
              </a:ext>
            </a:extLst>
          </p:cNvPr>
          <p:cNvSpPr txBox="1"/>
          <p:nvPr/>
        </p:nvSpPr>
        <p:spPr>
          <a:xfrm>
            <a:off x="4059315" y="61207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032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C933-6FED-7D5E-826E-7C2D061C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PM2.5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5C769-F2C0-6B22-D6EC-1F81E9F6F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927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Add INLA info</a:t>
                </a:r>
              </a:p>
              <a:p>
                <a:r>
                  <a:rPr lang="en-US" dirty="0"/>
                  <a:t>Fit the SPDE model on each subset</a:t>
                </a:r>
              </a:p>
              <a:p>
                <a:endParaRPr lang="en-US" dirty="0"/>
              </a:p>
              <a:p>
                <a:r>
                  <a:rPr lang="en-US" dirty="0"/>
                  <a:t>SPDE approach approximates the continuous Gaussian field as a discrete Gaussian Markov random field</a:t>
                </a:r>
              </a:p>
              <a:p>
                <a:endParaRPr lang="en-US" dirty="0"/>
              </a:p>
              <a:p>
                <a:r>
                  <a:rPr lang="en-US" dirty="0"/>
                  <a:t>Predictions utilize a matrix that maps finite set of observed locations to an unobserved locations. </a:t>
                </a:r>
              </a:p>
              <a:p>
                <a:endParaRPr lang="en-US" dirty="0"/>
              </a:p>
              <a:p>
                <a:r>
                  <a:rPr lang="en-US" dirty="0"/>
                  <a:t>SPDE essentials</a:t>
                </a:r>
                <a:r>
                  <a:rPr lang="en-US" dirty="0">
                    <a:solidFill>
                      <a:srgbClr val="FF0000"/>
                    </a:solidFill>
                  </a:rPr>
                  <a:t> (add some equations for /rho and /sigma)</a:t>
                </a:r>
              </a:p>
              <a:p>
                <a:pPr lvl="1"/>
                <a:r>
                  <a:rPr lang="en-US" dirty="0"/>
                  <a:t>Mesh</a:t>
                </a:r>
              </a:p>
              <a:p>
                <a:pPr lvl="1"/>
                <a:r>
                  <a:rPr lang="en-US" dirty="0"/>
                  <a:t>Range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Marginal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5C769-F2C0-6B22-D6EC-1F81E9F6F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927"/>
                <a:ext cx="10515600" cy="4351338"/>
              </a:xfrm>
              <a:blipFill>
                <a:blip r:embed="rId2"/>
                <a:stretch>
                  <a:fillRect l="-696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4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2791-1874-B963-2855-90BDDB0A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BA9AF-3328-EF01-C50F-C953A7C18C71}"/>
              </a:ext>
            </a:extLst>
          </p:cNvPr>
          <p:cNvSpPr txBox="1"/>
          <p:nvPr/>
        </p:nvSpPr>
        <p:spPr>
          <a:xfrm>
            <a:off x="838200" y="5034643"/>
            <a:ext cx="8386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left: 1 day of PM2.5 concentration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right: a mesh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inside the triangles are predicted by the weighted average of vertex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Alleviate boundary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DD6A3-79A9-3255-8822-22B981E6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41" y="1277437"/>
            <a:ext cx="4651287" cy="325102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874EC-D55D-CA64-5E13-AD284F4E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0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AA0B-589F-5E06-775D-7BA2690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571D5-7082-1635-9048-AC97DA201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368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 err="1">
                    <a:effectLst/>
                    <a:latin typeface="Lato" panose="020F0502020204030203" pitchFamily="34" charset="0"/>
                  </a:rPr>
                  <a:t>Matern</a:t>
                </a:r>
                <a:r>
                  <a:rPr lang="en-US" i="0" dirty="0">
                    <a:effectLst/>
                    <a:latin typeface="Lato" panose="020F0502020204030203" pitchFamily="34" charset="0"/>
                  </a:rPr>
                  <a:t> SPDE with penalized complexity (PC) priors</a:t>
                </a:r>
                <a:endParaRPr lang="en-US" dirty="0">
                  <a:latin typeface="Lato" panose="020F0502020204030203" pitchFamily="34" charset="0"/>
                </a:endParaRPr>
              </a:p>
              <a:p>
                <a:r>
                  <a:rPr lang="en-US" dirty="0">
                    <a:latin typeface="Lato" panose="020F0502020204030203" pitchFamily="34" charset="0"/>
                  </a:rPr>
                  <a:t>Rational: set bounds of PM2.5 range/</a:t>
                </a:r>
                <a:r>
                  <a:rPr lang="en-US" dirty="0" err="1">
                    <a:latin typeface="Lato" panose="020F0502020204030203" pitchFamily="34" charset="0"/>
                  </a:rPr>
                  <a:t>sd</a:t>
                </a:r>
                <a:r>
                  <a:rPr lang="en-US" dirty="0">
                    <a:latin typeface="Lato" panose="020F0502020204030203" pitchFamily="34" charset="0"/>
                  </a:rPr>
                  <a:t> due to purely spatial effect; 06-01 to 06-07</a:t>
                </a:r>
              </a:p>
              <a:p>
                <a:endParaRPr lang="en-US" i="0" dirty="0">
                  <a:effectLst/>
                  <a:latin typeface="Lato" panose="020F0502020204030203" pitchFamily="34" charset="0"/>
                </a:endParaRPr>
              </a:p>
              <a:p>
                <a:r>
                  <a:rPr lang="en-US" b="0" dirty="0"/>
                  <a:t>Range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Marginal standard deviation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571D5-7082-1635-9048-AC97DA201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368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23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1026</Words>
  <Application>Microsoft Office PowerPoint</Application>
  <PresentationFormat>Widescreen</PresentationFormat>
  <Paragraphs>298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Lato</vt:lpstr>
      <vt:lpstr>Office Theme</vt:lpstr>
      <vt:lpstr>Estimating Daily PM2.5 Concentration by Spatial Statistical Downscaling with INLA</vt:lpstr>
      <vt:lpstr>Data</vt:lpstr>
      <vt:lpstr>Processing Steps</vt:lpstr>
      <vt:lpstr>Processing Steps</vt:lpstr>
      <vt:lpstr>Descriptive Table</vt:lpstr>
      <vt:lpstr>Descriptives of the data</vt:lpstr>
      <vt:lpstr>Modelling PM2.5</vt:lpstr>
      <vt:lpstr>Mesh</vt:lpstr>
      <vt:lpstr>Priors</vt:lpstr>
      <vt:lpstr>Models</vt:lpstr>
      <vt:lpstr>10-fold Spatial Cross-validation</vt:lpstr>
      <vt:lpstr>Key (??)</vt:lpstr>
      <vt:lpstr>RMSE by Quarters</vt:lpstr>
      <vt:lpstr>95% Prediction Interval Coverage by Quarters</vt:lpstr>
      <vt:lpstr>Conclusion</vt:lpstr>
      <vt:lpstr>Appendix: scripts</vt:lpstr>
      <vt:lpstr>Appendix: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Pan, Yuzhou</dc:creator>
  <cp:lastModifiedBy>Pan, Yuzhou</cp:lastModifiedBy>
  <cp:revision>17</cp:revision>
  <dcterms:created xsi:type="dcterms:W3CDTF">2024-01-22T18:28:04Z</dcterms:created>
  <dcterms:modified xsi:type="dcterms:W3CDTF">2024-03-05T01:28:59Z</dcterms:modified>
</cp:coreProperties>
</file>