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5"/>
    <a:srgbClr val="435372"/>
    <a:srgbClr val="2F3B51"/>
    <a:srgbClr val="F3F3F3"/>
    <a:srgbClr val="C99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CCDC7-1E52-4A18-A446-4B0531E2E43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D74BDD87-25C8-4859-88A1-2C7F04866AB6}">
      <dgm:prSet phldrT="[文本]" custT="1"/>
      <dgm:spPr/>
      <dgm:t>
        <a:bodyPr/>
        <a:lstStyle/>
        <a:p>
          <a:r>
            <a:rPr lang="en-US" altLang="zh-CN" sz="1100" dirty="0"/>
            <a:t>AirOnline</a:t>
          </a:r>
          <a:endParaRPr lang="zh-CN" altLang="en-US" sz="1100" dirty="0"/>
        </a:p>
      </dgm:t>
    </dgm:pt>
    <dgm:pt modelId="{491D72CE-D772-434F-99C9-C93DF1D260AB}" type="parTrans" cxnId="{5A6639E2-D948-4835-8668-C36339BF0B09}">
      <dgm:prSet/>
      <dgm:spPr/>
      <dgm:t>
        <a:bodyPr/>
        <a:lstStyle/>
        <a:p>
          <a:endParaRPr lang="zh-CN" altLang="en-US"/>
        </a:p>
      </dgm:t>
    </dgm:pt>
    <dgm:pt modelId="{C6FD9D81-1851-477E-84B6-3F1A510B71C6}" type="sibTrans" cxnId="{5A6639E2-D948-4835-8668-C36339BF0B09}">
      <dgm:prSet/>
      <dgm:spPr/>
      <dgm:t>
        <a:bodyPr/>
        <a:lstStyle/>
        <a:p>
          <a:endParaRPr lang="zh-CN" altLang="en-US"/>
        </a:p>
      </dgm:t>
    </dgm:pt>
    <dgm:pt modelId="{32D1EA6A-CA35-4078-8041-D19A84B59EF2}">
      <dgm:prSet phldrT="[文本]" custT="1"/>
      <dgm:spPr/>
      <dgm:t>
        <a:bodyPr/>
        <a:lstStyle/>
        <a:p>
          <a:r>
            <a:rPr lang="zh-CN" altLang="en-US" sz="1100" dirty="0"/>
            <a:t>游客</a:t>
          </a:r>
        </a:p>
      </dgm:t>
    </dgm:pt>
    <dgm:pt modelId="{88020B9C-BE15-44A9-988E-B3FDADF5C680}" type="parTrans" cxnId="{82F55289-A282-42B7-ADDA-7DCD87897039}">
      <dgm:prSet/>
      <dgm:spPr/>
      <dgm:t>
        <a:bodyPr/>
        <a:lstStyle/>
        <a:p>
          <a:endParaRPr lang="zh-CN" altLang="en-US" sz="2400"/>
        </a:p>
      </dgm:t>
    </dgm:pt>
    <dgm:pt modelId="{E945672B-63AD-444A-B9A7-D8B52CE07A42}" type="sibTrans" cxnId="{82F55289-A282-42B7-ADDA-7DCD87897039}">
      <dgm:prSet/>
      <dgm:spPr/>
      <dgm:t>
        <a:bodyPr/>
        <a:lstStyle/>
        <a:p>
          <a:endParaRPr lang="zh-CN" altLang="en-US"/>
        </a:p>
      </dgm:t>
    </dgm:pt>
    <dgm:pt modelId="{14EDC01B-A5C5-4938-9F77-1123373CD507}">
      <dgm:prSet phldrT="[文本]" custT="1"/>
      <dgm:spPr/>
      <dgm:t>
        <a:bodyPr/>
        <a:lstStyle/>
        <a:p>
          <a:r>
            <a:rPr lang="zh-CN" altLang="en-US" sz="1100"/>
            <a:t>普通用户</a:t>
          </a:r>
        </a:p>
      </dgm:t>
    </dgm:pt>
    <dgm:pt modelId="{2B27FEC1-5015-4F13-9E36-F7325930B9A7}" type="parTrans" cxnId="{ABBEAD27-1BD9-4F59-A243-FAC1FF02CEDE}">
      <dgm:prSet/>
      <dgm:spPr/>
      <dgm:t>
        <a:bodyPr/>
        <a:lstStyle/>
        <a:p>
          <a:endParaRPr lang="zh-CN" altLang="en-US" sz="2400"/>
        </a:p>
      </dgm:t>
    </dgm:pt>
    <dgm:pt modelId="{88C570C1-CF0A-4EDF-B169-6BF9DCFDDB74}" type="sibTrans" cxnId="{ABBEAD27-1BD9-4F59-A243-FAC1FF02CEDE}">
      <dgm:prSet/>
      <dgm:spPr/>
      <dgm:t>
        <a:bodyPr/>
        <a:lstStyle/>
        <a:p>
          <a:endParaRPr lang="zh-CN" altLang="en-US"/>
        </a:p>
      </dgm:t>
    </dgm:pt>
    <dgm:pt modelId="{7FC6D302-939A-4D65-9087-1155187C250F}">
      <dgm:prSet phldrT="[文本]" custT="1"/>
      <dgm:spPr/>
      <dgm:t>
        <a:bodyPr/>
        <a:lstStyle/>
        <a:p>
          <a:r>
            <a:rPr lang="zh-CN" altLang="en-US" sz="1100"/>
            <a:t>员工</a:t>
          </a:r>
        </a:p>
      </dgm:t>
    </dgm:pt>
    <dgm:pt modelId="{78B40A17-5153-4BD5-A23C-C0C99A325BB5}" type="parTrans" cxnId="{03C40D0D-E3AD-4D33-AF52-D84B6CB6C35C}">
      <dgm:prSet/>
      <dgm:spPr/>
      <dgm:t>
        <a:bodyPr/>
        <a:lstStyle/>
        <a:p>
          <a:endParaRPr lang="zh-CN" altLang="en-US" sz="2400"/>
        </a:p>
      </dgm:t>
    </dgm:pt>
    <dgm:pt modelId="{DA921817-F142-463E-9A06-CF5273DFD7DA}" type="sibTrans" cxnId="{03C40D0D-E3AD-4D33-AF52-D84B6CB6C35C}">
      <dgm:prSet/>
      <dgm:spPr/>
      <dgm:t>
        <a:bodyPr/>
        <a:lstStyle/>
        <a:p>
          <a:endParaRPr lang="zh-CN" altLang="en-US"/>
        </a:p>
      </dgm:t>
    </dgm:pt>
    <dgm:pt modelId="{91EBBCC9-54C5-49D8-870B-B5109BE9A960}">
      <dgm:prSet phldrT="[文本]" custT="1"/>
      <dgm:spPr/>
      <dgm:t>
        <a:bodyPr/>
        <a:lstStyle/>
        <a:p>
          <a:r>
            <a:rPr lang="zh-CN" altLang="en-US" sz="1100"/>
            <a:t>搜索航班</a:t>
          </a:r>
        </a:p>
      </dgm:t>
    </dgm:pt>
    <dgm:pt modelId="{C2C036DD-94A9-4856-AE2C-D0B799EB8841}" type="parTrans" cxnId="{8D679C27-C239-4C8E-8A08-9B577FE20482}">
      <dgm:prSet/>
      <dgm:spPr/>
      <dgm:t>
        <a:bodyPr/>
        <a:lstStyle/>
        <a:p>
          <a:endParaRPr lang="zh-CN" altLang="en-US" sz="2400"/>
        </a:p>
      </dgm:t>
    </dgm:pt>
    <dgm:pt modelId="{14DC1EFE-4024-4F4E-8AA2-634D171168B7}" type="sibTrans" cxnId="{8D679C27-C239-4C8E-8A08-9B577FE20482}">
      <dgm:prSet/>
      <dgm:spPr/>
      <dgm:t>
        <a:bodyPr/>
        <a:lstStyle/>
        <a:p>
          <a:endParaRPr lang="zh-CN" altLang="en-US"/>
        </a:p>
      </dgm:t>
    </dgm:pt>
    <dgm:pt modelId="{9AFE94E3-3727-4726-9802-C3579C280C0E}">
      <dgm:prSet phldrT="[文本]" custT="1"/>
      <dgm:spPr/>
      <dgm:t>
        <a:bodyPr/>
        <a:lstStyle/>
        <a:p>
          <a:r>
            <a:rPr lang="zh-CN" altLang="en-US" sz="1100"/>
            <a:t>查看航班状态</a:t>
          </a:r>
        </a:p>
      </dgm:t>
    </dgm:pt>
    <dgm:pt modelId="{33BCC6FC-0183-435F-AF48-43329565CE6C}" type="parTrans" cxnId="{C7CE3145-BA9E-45A4-995B-0E7B66F72CD3}">
      <dgm:prSet/>
      <dgm:spPr/>
      <dgm:t>
        <a:bodyPr/>
        <a:lstStyle/>
        <a:p>
          <a:endParaRPr lang="zh-CN" altLang="en-US" sz="2400"/>
        </a:p>
      </dgm:t>
    </dgm:pt>
    <dgm:pt modelId="{17DF4E92-3FE7-4FB1-8D05-CCF6D536ED13}" type="sibTrans" cxnId="{C7CE3145-BA9E-45A4-995B-0E7B66F72CD3}">
      <dgm:prSet/>
      <dgm:spPr/>
      <dgm:t>
        <a:bodyPr/>
        <a:lstStyle/>
        <a:p>
          <a:endParaRPr lang="zh-CN" altLang="en-US"/>
        </a:p>
      </dgm:t>
    </dgm:pt>
    <dgm:pt modelId="{EF816709-B984-4C62-B9DD-5AE6798D71F8}">
      <dgm:prSet phldrT="[文本]" custT="1"/>
      <dgm:spPr/>
      <dgm:t>
        <a:bodyPr/>
        <a:lstStyle/>
        <a:p>
          <a:r>
            <a:rPr lang="zh-CN" altLang="en-US" sz="1100"/>
            <a:t>注册</a:t>
          </a:r>
        </a:p>
      </dgm:t>
    </dgm:pt>
    <dgm:pt modelId="{2232318C-407F-4C64-AEB3-F1F86707DF82}" type="parTrans" cxnId="{5EAB5C89-36E9-4B0F-A39D-84E39D4A5ECB}">
      <dgm:prSet/>
      <dgm:spPr/>
      <dgm:t>
        <a:bodyPr/>
        <a:lstStyle/>
        <a:p>
          <a:endParaRPr lang="zh-CN" altLang="en-US" sz="2400"/>
        </a:p>
      </dgm:t>
    </dgm:pt>
    <dgm:pt modelId="{DF6B7CFD-F471-4285-9FCB-B6633F011CB9}" type="sibTrans" cxnId="{5EAB5C89-36E9-4B0F-A39D-84E39D4A5ECB}">
      <dgm:prSet/>
      <dgm:spPr/>
      <dgm:t>
        <a:bodyPr/>
        <a:lstStyle/>
        <a:p>
          <a:endParaRPr lang="zh-CN" altLang="en-US"/>
        </a:p>
      </dgm:t>
    </dgm:pt>
    <dgm:pt modelId="{962BED68-B61A-4617-A26C-157635B86CD4}">
      <dgm:prSet phldrT="[文本]" custT="1"/>
      <dgm:spPr/>
      <dgm:t>
        <a:bodyPr/>
        <a:lstStyle/>
        <a:p>
          <a:r>
            <a:rPr lang="zh-CN" altLang="en-US" sz="1100"/>
            <a:t>登录</a:t>
          </a:r>
        </a:p>
      </dgm:t>
    </dgm:pt>
    <dgm:pt modelId="{4BBB8051-53FD-4258-934D-53D8AA34E33C}" type="parTrans" cxnId="{5D56AAB4-0480-44B2-A87F-7598FD56DB07}">
      <dgm:prSet/>
      <dgm:spPr/>
      <dgm:t>
        <a:bodyPr/>
        <a:lstStyle/>
        <a:p>
          <a:endParaRPr lang="zh-CN" altLang="en-US" sz="2400"/>
        </a:p>
      </dgm:t>
    </dgm:pt>
    <dgm:pt modelId="{F06A05FB-3F3F-4484-A8FA-69F5FE4032E5}" type="sibTrans" cxnId="{5D56AAB4-0480-44B2-A87F-7598FD56DB07}">
      <dgm:prSet/>
      <dgm:spPr/>
      <dgm:t>
        <a:bodyPr/>
        <a:lstStyle/>
        <a:p>
          <a:endParaRPr lang="zh-CN" altLang="en-US"/>
        </a:p>
      </dgm:t>
    </dgm:pt>
    <dgm:pt modelId="{9C52F433-0819-49D2-A1D4-73886587BCA4}">
      <dgm:prSet phldrT="[文本]" custT="1"/>
      <dgm:spPr/>
      <dgm:t>
        <a:bodyPr/>
        <a:lstStyle/>
        <a:p>
          <a:r>
            <a:rPr lang="zh-CN" altLang="en-US" sz="1100" dirty="0"/>
            <a:t>搜索航班</a:t>
          </a:r>
        </a:p>
      </dgm:t>
    </dgm:pt>
    <dgm:pt modelId="{DB427A38-4397-4E44-A5F6-0DD3FD3E7594}" type="parTrans" cxnId="{BABA7759-9007-4FD0-84F8-A11ECA420933}">
      <dgm:prSet/>
      <dgm:spPr/>
      <dgm:t>
        <a:bodyPr/>
        <a:lstStyle/>
        <a:p>
          <a:endParaRPr lang="zh-CN" altLang="en-US" sz="2400"/>
        </a:p>
      </dgm:t>
    </dgm:pt>
    <dgm:pt modelId="{08A58002-8011-401A-8B6B-5B816808CB36}" type="sibTrans" cxnId="{BABA7759-9007-4FD0-84F8-A11ECA420933}">
      <dgm:prSet/>
      <dgm:spPr/>
      <dgm:t>
        <a:bodyPr/>
        <a:lstStyle/>
        <a:p>
          <a:endParaRPr lang="zh-CN" altLang="en-US"/>
        </a:p>
      </dgm:t>
    </dgm:pt>
    <dgm:pt modelId="{E8388D1E-AD9E-4DE2-823E-CD124C094490}">
      <dgm:prSet phldrT="[文本]" custT="1"/>
      <dgm:spPr/>
      <dgm:t>
        <a:bodyPr/>
        <a:lstStyle/>
        <a:p>
          <a:r>
            <a:rPr lang="zh-CN" altLang="en-US" sz="1100" dirty="0"/>
            <a:t>查看我的航班</a:t>
          </a:r>
        </a:p>
      </dgm:t>
    </dgm:pt>
    <dgm:pt modelId="{4A21977A-130D-46F6-841B-1F7A96EA0CC8}" type="parTrans" cxnId="{7817D9ED-2079-4717-B274-32AE258ACE3E}">
      <dgm:prSet/>
      <dgm:spPr/>
      <dgm:t>
        <a:bodyPr/>
        <a:lstStyle/>
        <a:p>
          <a:endParaRPr lang="zh-CN" altLang="en-US" sz="2400"/>
        </a:p>
      </dgm:t>
    </dgm:pt>
    <dgm:pt modelId="{EF673864-DA44-45FC-A197-8A76428190E4}" type="sibTrans" cxnId="{7817D9ED-2079-4717-B274-32AE258ACE3E}">
      <dgm:prSet/>
      <dgm:spPr/>
      <dgm:t>
        <a:bodyPr/>
        <a:lstStyle/>
        <a:p>
          <a:endParaRPr lang="zh-CN" altLang="en-US"/>
        </a:p>
      </dgm:t>
    </dgm:pt>
    <dgm:pt modelId="{740CB816-C8DF-490E-8432-508D0E931CBB}">
      <dgm:prSet phldrT="[文本]" custT="1"/>
      <dgm:spPr/>
      <dgm:t>
        <a:bodyPr/>
        <a:lstStyle/>
        <a:p>
          <a:r>
            <a:rPr lang="zh-CN" altLang="en-US" sz="1100" dirty="0"/>
            <a:t>未出行的航班</a:t>
          </a:r>
        </a:p>
      </dgm:t>
    </dgm:pt>
    <dgm:pt modelId="{F9A3E298-6F69-48D2-9E03-5E928DC88CCA}" type="parTrans" cxnId="{3850C7D4-F9F8-47BE-9125-0DAC6E6F1559}">
      <dgm:prSet/>
      <dgm:spPr/>
      <dgm:t>
        <a:bodyPr/>
        <a:lstStyle/>
        <a:p>
          <a:endParaRPr lang="zh-CN" altLang="en-US" sz="2400"/>
        </a:p>
      </dgm:t>
    </dgm:pt>
    <dgm:pt modelId="{DB0C77BC-B714-417E-BF6C-88155DD6F826}" type="sibTrans" cxnId="{3850C7D4-F9F8-47BE-9125-0DAC6E6F1559}">
      <dgm:prSet/>
      <dgm:spPr/>
      <dgm:t>
        <a:bodyPr/>
        <a:lstStyle/>
        <a:p>
          <a:endParaRPr lang="zh-CN" altLang="en-US"/>
        </a:p>
      </dgm:t>
    </dgm:pt>
    <dgm:pt modelId="{4E270D87-B642-4631-A12D-ED14988D1C7F}">
      <dgm:prSet phldrT="[文本]" custT="1"/>
      <dgm:spPr/>
      <dgm:t>
        <a:bodyPr/>
        <a:lstStyle/>
        <a:p>
          <a:r>
            <a:rPr lang="zh-CN" altLang="en-US" sz="1100" dirty="0"/>
            <a:t>已出行的航班</a:t>
          </a:r>
        </a:p>
      </dgm:t>
    </dgm:pt>
    <dgm:pt modelId="{B5E9FB01-2A74-4E75-B465-FA0F7DBFF0AA}" type="parTrans" cxnId="{72C02C13-BD60-4CB3-ABE3-2936E072886F}">
      <dgm:prSet/>
      <dgm:spPr/>
      <dgm:t>
        <a:bodyPr/>
        <a:lstStyle/>
        <a:p>
          <a:endParaRPr lang="zh-CN" altLang="en-US" sz="2400"/>
        </a:p>
      </dgm:t>
    </dgm:pt>
    <dgm:pt modelId="{6CC1BB18-1026-4A34-BBEC-C4C692361819}" type="sibTrans" cxnId="{72C02C13-BD60-4CB3-ABE3-2936E072886F}">
      <dgm:prSet/>
      <dgm:spPr/>
      <dgm:t>
        <a:bodyPr/>
        <a:lstStyle/>
        <a:p>
          <a:endParaRPr lang="zh-CN" altLang="en-US"/>
        </a:p>
      </dgm:t>
    </dgm:pt>
    <dgm:pt modelId="{CA3956E1-9A63-429F-AACC-566903F92E17}">
      <dgm:prSet phldrT="[文本]" custT="1"/>
      <dgm:spPr/>
      <dgm:t>
        <a:bodyPr/>
        <a:lstStyle/>
        <a:p>
          <a:r>
            <a:rPr lang="zh-CN" altLang="en-US" sz="1100"/>
            <a:t>注册</a:t>
          </a:r>
        </a:p>
      </dgm:t>
    </dgm:pt>
    <dgm:pt modelId="{1ACAAF1F-BA97-4A8F-A525-6F842067A389}" type="parTrans" cxnId="{666C3513-B154-4792-B795-AB4019CA873C}">
      <dgm:prSet/>
      <dgm:spPr/>
      <dgm:t>
        <a:bodyPr/>
        <a:lstStyle/>
        <a:p>
          <a:endParaRPr lang="zh-CN" altLang="en-US" sz="2400"/>
        </a:p>
      </dgm:t>
    </dgm:pt>
    <dgm:pt modelId="{A28C6E4A-9EE2-41A1-A917-9ACE723BEEB0}" type="sibTrans" cxnId="{666C3513-B154-4792-B795-AB4019CA873C}">
      <dgm:prSet/>
      <dgm:spPr/>
      <dgm:t>
        <a:bodyPr/>
        <a:lstStyle/>
        <a:p>
          <a:endParaRPr lang="zh-CN" altLang="en-US"/>
        </a:p>
      </dgm:t>
    </dgm:pt>
    <dgm:pt modelId="{AB93C847-856C-4576-98AB-59AC118766A8}">
      <dgm:prSet phldrT="[文本]" custT="1"/>
      <dgm:spPr/>
      <dgm:t>
        <a:bodyPr/>
        <a:lstStyle/>
        <a:p>
          <a:r>
            <a:rPr lang="zh-CN" altLang="en-US" sz="1100"/>
            <a:t>登录</a:t>
          </a:r>
        </a:p>
      </dgm:t>
    </dgm:pt>
    <dgm:pt modelId="{69F4B034-795D-47BF-B748-DD27CA70B551}" type="parTrans" cxnId="{9F4DF8DE-3E55-4846-B8D4-BB2269BE82F1}">
      <dgm:prSet/>
      <dgm:spPr/>
      <dgm:t>
        <a:bodyPr/>
        <a:lstStyle/>
        <a:p>
          <a:endParaRPr lang="zh-CN" altLang="en-US" sz="2400"/>
        </a:p>
      </dgm:t>
    </dgm:pt>
    <dgm:pt modelId="{1F96A52D-A8F6-4F8B-BF11-04D4C97427B2}" type="sibTrans" cxnId="{9F4DF8DE-3E55-4846-B8D4-BB2269BE82F1}">
      <dgm:prSet/>
      <dgm:spPr/>
      <dgm:t>
        <a:bodyPr/>
        <a:lstStyle/>
        <a:p>
          <a:endParaRPr lang="zh-CN" altLang="en-US"/>
        </a:p>
      </dgm:t>
    </dgm:pt>
    <dgm:pt modelId="{8637ECED-DFFF-44ED-9DC5-E94903089071}">
      <dgm:prSet phldrT="[文本]" custT="1"/>
      <dgm:spPr/>
      <dgm:t>
        <a:bodyPr/>
        <a:lstStyle/>
        <a:p>
          <a:r>
            <a:rPr lang="zh-CN" altLang="en-US" sz="1100"/>
            <a:t>退出</a:t>
          </a:r>
        </a:p>
      </dgm:t>
    </dgm:pt>
    <dgm:pt modelId="{7D6BB7EE-64D0-4795-AA88-24FB82BFEE85}" type="parTrans" cxnId="{A3CFB0D3-EF24-4CF4-B31A-819FDC69E100}">
      <dgm:prSet/>
      <dgm:spPr/>
      <dgm:t>
        <a:bodyPr/>
        <a:lstStyle/>
        <a:p>
          <a:endParaRPr lang="zh-CN" altLang="en-US" sz="2400"/>
        </a:p>
      </dgm:t>
    </dgm:pt>
    <dgm:pt modelId="{FC5D2CF8-6D31-4838-BC85-B3FB2AB36733}" type="sibTrans" cxnId="{A3CFB0D3-EF24-4CF4-B31A-819FDC69E100}">
      <dgm:prSet/>
      <dgm:spPr/>
      <dgm:t>
        <a:bodyPr/>
        <a:lstStyle/>
        <a:p>
          <a:endParaRPr lang="zh-CN" altLang="en-US"/>
        </a:p>
      </dgm:t>
    </dgm:pt>
    <dgm:pt modelId="{D523BBB1-12B8-4203-A971-1DF51A083D0E}">
      <dgm:prSet phldrT="[文本]" custT="1"/>
      <dgm:spPr/>
      <dgm:t>
        <a:bodyPr/>
        <a:lstStyle/>
        <a:p>
          <a:r>
            <a:rPr lang="zh-CN" altLang="en-US" sz="1100" dirty="0"/>
            <a:t>查看航班</a:t>
          </a:r>
        </a:p>
      </dgm:t>
    </dgm:pt>
    <dgm:pt modelId="{04864E0C-C80D-4060-ACB9-7631ED786527}" type="parTrans" cxnId="{9F3D67A6-887B-4AE2-A6B7-EEFF33A65E68}">
      <dgm:prSet/>
      <dgm:spPr/>
      <dgm:t>
        <a:bodyPr/>
        <a:lstStyle/>
        <a:p>
          <a:endParaRPr lang="zh-CN" altLang="en-US" sz="2400"/>
        </a:p>
      </dgm:t>
    </dgm:pt>
    <dgm:pt modelId="{40A7DCD7-ED5F-43FA-B2CB-5E4E11C8901E}" type="sibTrans" cxnId="{9F3D67A6-887B-4AE2-A6B7-EEFF33A65E68}">
      <dgm:prSet/>
      <dgm:spPr/>
      <dgm:t>
        <a:bodyPr/>
        <a:lstStyle/>
        <a:p>
          <a:endParaRPr lang="zh-CN" altLang="en-US"/>
        </a:p>
      </dgm:t>
    </dgm:pt>
    <dgm:pt modelId="{8692F002-DE9F-449F-B4CD-6241DA60901F}">
      <dgm:prSet phldrT="[文本]" custT="1"/>
      <dgm:spPr/>
      <dgm:t>
        <a:bodyPr/>
        <a:lstStyle/>
        <a:p>
          <a:r>
            <a:rPr lang="zh-CN" altLang="en-US" sz="1100" dirty="0"/>
            <a:t>改变航班状态</a:t>
          </a:r>
        </a:p>
      </dgm:t>
    </dgm:pt>
    <dgm:pt modelId="{8CB065F2-E8A4-4029-BB2B-E7156DB87146}" type="parTrans" cxnId="{54E34719-E93C-4413-A4FD-0F480FCE8340}">
      <dgm:prSet/>
      <dgm:spPr/>
      <dgm:t>
        <a:bodyPr/>
        <a:lstStyle/>
        <a:p>
          <a:endParaRPr lang="zh-CN" altLang="en-US" sz="2400"/>
        </a:p>
      </dgm:t>
    </dgm:pt>
    <dgm:pt modelId="{941C1A8F-2C69-49C8-9807-E31BAE774E13}" type="sibTrans" cxnId="{54E34719-E93C-4413-A4FD-0F480FCE8340}">
      <dgm:prSet/>
      <dgm:spPr/>
      <dgm:t>
        <a:bodyPr/>
        <a:lstStyle/>
        <a:p>
          <a:endParaRPr lang="zh-CN" altLang="en-US"/>
        </a:p>
      </dgm:t>
    </dgm:pt>
    <dgm:pt modelId="{CE46CF23-0930-41D6-9DA1-22BD74E7C00E}">
      <dgm:prSet phldrT="[文本]" custT="1"/>
      <dgm:spPr/>
      <dgm:t>
        <a:bodyPr/>
        <a:lstStyle/>
        <a:p>
          <a:r>
            <a:rPr lang="zh-CN" altLang="en-US" sz="1100" dirty="0"/>
            <a:t>创建新的航班</a:t>
          </a:r>
        </a:p>
      </dgm:t>
    </dgm:pt>
    <dgm:pt modelId="{C2A798AD-C05E-42B5-8A79-8F1566AFB506}" type="parTrans" cxnId="{11978F74-C37E-4CD3-AB9C-683D8A1AAE54}">
      <dgm:prSet/>
      <dgm:spPr/>
      <dgm:t>
        <a:bodyPr/>
        <a:lstStyle/>
        <a:p>
          <a:endParaRPr lang="zh-CN" altLang="en-US" sz="2400"/>
        </a:p>
      </dgm:t>
    </dgm:pt>
    <dgm:pt modelId="{34F3C07A-E98B-4053-85C8-83EFB7230455}" type="sibTrans" cxnId="{11978F74-C37E-4CD3-AB9C-683D8A1AAE54}">
      <dgm:prSet/>
      <dgm:spPr/>
      <dgm:t>
        <a:bodyPr/>
        <a:lstStyle/>
        <a:p>
          <a:endParaRPr lang="zh-CN" altLang="en-US"/>
        </a:p>
      </dgm:t>
    </dgm:pt>
    <dgm:pt modelId="{392D2E0A-C2AC-44DE-9B91-81E4121989A4}">
      <dgm:prSet phldrT="[文本]" custT="1"/>
      <dgm:spPr/>
      <dgm:t>
        <a:bodyPr/>
        <a:lstStyle/>
        <a:p>
          <a:r>
            <a:rPr lang="zh-CN" altLang="en-US" sz="1100" dirty="0"/>
            <a:t>添加飞机</a:t>
          </a:r>
        </a:p>
      </dgm:t>
    </dgm:pt>
    <dgm:pt modelId="{5D92BDBB-29B1-4D33-98A7-0CB750E388B2}" type="parTrans" cxnId="{1FB205B6-4FA6-400D-8DFE-E5BECBFFCBB4}">
      <dgm:prSet/>
      <dgm:spPr/>
      <dgm:t>
        <a:bodyPr/>
        <a:lstStyle/>
        <a:p>
          <a:endParaRPr lang="zh-CN" altLang="en-US" sz="2400"/>
        </a:p>
      </dgm:t>
    </dgm:pt>
    <dgm:pt modelId="{9DED7D61-7752-40CF-A4D9-A51CB270D338}" type="sibTrans" cxnId="{1FB205B6-4FA6-400D-8DFE-E5BECBFFCBB4}">
      <dgm:prSet/>
      <dgm:spPr/>
      <dgm:t>
        <a:bodyPr/>
        <a:lstStyle/>
        <a:p>
          <a:endParaRPr lang="zh-CN" altLang="en-US"/>
        </a:p>
      </dgm:t>
    </dgm:pt>
    <dgm:pt modelId="{E929F27D-ABC2-4846-A42C-14E141F297CC}">
      <dgm:prSet phldrT="[文本]" custT="1"/>
      <dgm:spPr/>
      <dgm:t>
        <a:bodyPr/>
        <a:lstStyle/>
        <a:p>
          <a:r>
            <a:rPr lang="zh-CN" altLang="en-US" sz="1100" dirty="0"/>
            <a:t>添加机场</a:t>
          </a:r>
        </a:p>
      </dgm:t>
    </dgm:pt>
    <dgm:pt modelId="{90BDC208-78BF-47BD-8B2C-E77BB08084D9}" type="parTrans" cxnId="{A618E5E5-369F-4477-A009-8BC7DD5BDEF9}">
      <dgm:prSet/>
      <dgm:spPr/>
      <dgm:t>
        <a:bodyPr/>
        <a:lstStyle/>
        <a:p>
          <a:endParaRPr lang="zh-CN" altLang="en-US" sz="2400"/>
        </a:p>
      </dgm:t>
    </dgm:pt>
    <dgm:pt modelId="{66FC37F9-6862-4DCE-A74C-5755BAF861EC}" type="sibTrans" cxnId="{A618E5E5-369F-4477-A009-8BC7DD5BDEF9}">
      <dgm:prSet/>
      <dgm:spPr/>
      <dgm:t>
        <a:bodyPr/>
        <a:lstStyle/>
        <a:p>
          <a:endParaRPr lang="zh-CN" altLang="en-US"/>
        </a:p>
      </dgm:t>
    </dgm:pt>
    <dgm:pt modelId="{0C2260E4-AEF0-4026-AF68-3FC7DE87F464}">
      <dgm:prSet phldrT="[文本]" custT="1"/>
      <dgm:spPr/>
      <dgm:t>
        <a:bodyPr/>
        <a:lstStyle/>
        <a:p>
          <a:r>
            <a:rPr lang="zh-CN" altLang="en-US" sz="1100"/>
            <a:t>退出</a:t>
          </a:r>
        </a:p>
      </dgm:t>
    </dgm:pt>
    <dgm:pt modelId="{FAEE38AF-9BC0-4840-9C5B-69AE36D8B185}" type="parTrans" cxnId="{B487E5DD-03C0-48F4-B13A-77E700384853}">
      <dgm:prSet/>
      <dgm:spPr/>
      <dgm:t>
        <a:bodyPr/>
        <a:lstStyle/>
        <a:p>
          <a:endParaRPr lang="zh-CN" altLang="en-US" sz="2400"/>
        </a:p>
      </dgm:t>
    </dgm:pt>
    <dgm:pt modelId="{03407C6C-F2FC-4101-9C33-446F4BF6D289}" type="sibTrans" cxnId="{B487E5DD-03C0-48F4-B13A-77E700384853}">
      <dgm:prSet/>
      <dgm:spPr/>
      <dgm:t>
        <a:bodyPr/>
        <a:lstStyle/>
        <a:p>
          <a:endParaRPr lang="zh-CN" altLang="en-US"/>
        </a:p>
      </dgm:t>
    </dgm:pt>
    <dgm:pt modelId="{1CD78259-26DA-410D-94A8-156C2C16DAFA}">
      <dgm:prSet phldrT="[文本]" custT="1"/>
      <dgm:spPr/>
      <dgm:t>
        <a:bodyPr/>
        <a:lstStyle/>
        <a:p>
          <a:r>
            <a:rPr lang="zh-CN" altLang="en-US" sz="1100" dirty="0"/>
            <a:t>购买机票</a:t>
          </a:r>
        </a:p>
      </dgm:t>
    </dgm:pt>
    <dgm:pt modelId="{60B3F9D9-6A51-410F-9DEB-97942D73E08E}" type="parTrans" cxnId="{214ABE3D-4884-465E-8F08-87AA090911B4}">
      <dgm:prSet/>
      <dgm:spPr/>
      <dgm:t>
        <a:bodyPr/>
        <a:lstStyle/>
        <a:p>
          <a:endParaRPr lang="zh-CN" altLang="en-US"/>
        </a:p>
      </dgm:t>
    </dgm:pt>
    <dgm:pt modelId="{E3600231-004C-4784-9DF9-816903855506}" type="sibTrans" cxnId="{214ABE3D-4884-465E-8F08-87AA090911B4}">
      <dgm:prSet/>
      <dgm:spPr/>
      <dgm:t>
        <a:bodyPr/>
        <a:lstStyle/>
        <a:p>
          <a:endParaRPr lang="zh-CN" altLang="en-US"/>
        </a:p>
      </dgm:t>
    </dgm:pt>
    <dgm:pt modelId="{664DDDD6-260D-452F-847B-70A522DB3CB5}" type="pres">
      <dgm:prSet presAssocID="{8C1CCDC7-1E52-4A18-A446-4B0531E2E4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1E0F79-EBC3-4DAC-AFFE-46134B1A7E0E}" type="pres">
      <dgm:prSet presAssocID="{D74BDD87-25C8-4859-88A1-2C7F04866AB6}" presName="hierRoot1" presStyleCnt="0">
        <dgm:presLayoutVars>
          <dgm:hierBranch val="init"/>
        </dgm:presLayoutVars>
      </dgm:prSet>
      <dgm:spPr/>
    </dgm:pt>
    <dgm:pt modelId="{600310FA-0DBF-45A9-97C9-9AD29DBD5CCB}" type="pres">
      <dgm:prSet presAssocID="{D74BDD87-25C8-4859-88A1-2C7F04866AB6}" presName="rootComposite1" presStyleCnt="0"/>
      <dgm:spPr/>
    </dgm:pt>
    <dgm:pt modelId="{9F46D636-3A7D-4E7E-A06E-DAC7E1689C5B}" type="pres">
      <dgm:prSet presAssocID="{D74BDD87-25C8-4859-88A1-2C7F04866AB6}" presName="rootText1" presStyleLbl="node0" presStyleIdx="0" presStyleCnt="1" custLinFactX="-100000" custLinFactNeighborX="-166731" custLinFactNeighborY="-9733">
        <dgm:presLayoutVars>
          <dgm:chPref val="3"/>
        </dgm:presLayoutVars>
      </dgm:prSet>
      <dgm:spPr/>
    </dgm:pt>
    <dgm:pt modelId="{2A395EE7-035F-4BEB-BF79-7271A630AED8}" type="pres">
      <dgm:prSet presAssocID="{D74BDD87-25C8-4859-88A1-2C7F04866AB6}" presName="rootConnector1" presStyleLbl="node1" presStyleIdx="0" presStyleCnt="0"/>
      <dgm:spPr/>
    </dgm:pt>
    <dgm:pt modelId="{6436287A-4A28-426C-ADD8-5A1A0079C899}" type="pres">
      <dgm:prSet presAssocID="{D74BDD87-25C8-4859-88A1-2C7F04866AB6}" presName="hierChild2" presStyleCnt="0"/>
      <dgm:spPr/>
    </dgm:pt>
    <dgm:pt modelId="{E857F5A4-CC73-4965-9678-DF42960EAB1A}" type="pres">
      <dgm:prSet presAssocID="{88020B9C-BE15-44A9-988E-B3FDADF5C680}" presName="Name64" presStyleLbl="parChTrans1D2" presStyleIdx="0" presStyleCnt="3"/>
      <dgm:spPr/>
    </dgm:pt>
    <dgm:pt modelId="{9460E45E-3AC4-4C44-AFDF-5AEBD722BCB4}" type="pres">
      <dgm:prSet presAssocID="{32D1EA6A-CA35-4078-8041-D19A84B59EF2}" presName="hierRoot2" presStyleCnt="0">
        <dgm:presLayoutVars>
          <dgm:hierBranch val="init"/>
        </dgm:presLayoutVars>
      </dgm:prSet>
      <dgm:spPr/>
    </dgm:pt>
    <dgm:pt modelId="{B8485A0E-EED4-4283-A6FD-B02495559E56}" type="pres">
      <dgm:prSet presAssocID="{32D1EA6A-CA35-4078-8041-D19A84B59EF2}" presName="rootComposite" presStyleCnt="0"/>
      <dgm:spPr/>
    </dgm:pt>
    <dgm:pt modelId="{4E1BA124-CFBA-496B-99B9-E2EE899B6331}" type="pres">
      <dgm:prSet presAssocID="{32D1EA6A-CA35-4078-8041-D19A84B59EF2}" presName="rootText" presStyleLbl="node2" presStyleIdx="0" presStyleCnt="3">
        <dgm:presLayoutVars>
          <dgm:chPref val="3"/>
        </dgm:presLayoutVars>
      </dgm:prSet>
      <dgm:spPr/>
    </dgm:pt>
    <dgm:pt modelId="{2F0C171E-354C-4937-804F-FFE3C7BE97A4}" type="pres">
      <dgm:prSet presAssocID="{32D1EA6A-CA35-4078-8041-D19A84B59EF2}" presName="rootConnector" presStyleLbl="node2" presStyleIdx="0" presStyleCnt="3"/>
      <dgm:spPr/>
    </dgm:pt>
    <dgm:pt modelId="{ABF79BFC-6CFC-435B-B471-0822F143CB8B}" type="pres">
      <dgm:prSet presAssocID="{32D1EA6A-CA35-4078-8041-D19A84B59EF2}" presName="hierChild4" presStyleCnt="0"/>
      <dgm:spPr/>
    </dgm:pt>
    <dgm:pt modelId="{E9DD63D9-914F-4918-859D-5D92BF2C8575}" type="pres">
      <dgm:prSet presAssocID="{C2C036DD-94A9-4856-AE2C-D0B799EB8841}" presName="Name64" presStyleLbl="parChTrans1D3" presStyleIdx="0" presStyleCnt="8"/>
      <dgm:spPr/>
    </dgm:pt>
    <dgm:pt modelId="{DC325DC7-1E5A-4C6B-BEB1-6F8D42E98DEC}" type="pres">
      <dgm:prSet presAssocID="{91EBBCC9-54C5-49D8-870B-B5109BE9A960}" presName="hierRoot2" presStyleCnt="0">
        <dgm:presLayoutVars>
          <dgm:hierBranch val="init"/>
        </dgm:presLayoutVars>
      </dgm:prSet>
      <dgm:spPr/>
    </dgm:pt>
    <dgm:pt modelId="{13AC68BD-4A35-4587-8109-4B25BA7314C2}" type="pres">
      <dgm:prSet presAssocID="{91EBBCC9-54C5-49D8-870B-B5109BE9A960}" presName="rootComposite" presStyleCnt="0"/>
      <dgm:spPr/>
    </dgm:pt>
    <dgm:pt modelId="{C376041B-9E2B-4EF3-AEB2-B522D0FB574C}" type="pres">
      <dgm:prSet presAssocID="{91EBBCC9-54C5-49D8-870B-B5109BE9A960}" presName="rootText" presStyleLbl="node3" presStyleIdx="0" presStyleCnt="8">
        <dgm:presLayoutVars>
          <dgm:chPref val="3"/>
        </dgm:presLayoutVars>
      </dgm:prSet>
      <dgm:spPr/>
    </dgm:pt>
    <dgm:pt modelId="{31BF6027-B3A8-4884-A19C-8295120D925E}" type="pres">
      <dgm:prSet presAssocID="{91EBBCC9-54C5-49D8-870B-B5109BE9A960}" presName="rootConnector" presStyleLbl="node3" presStyleIdx="0" presStyleCnt="8"/>
      <dgm:spPr/>
    </dgm:pt>
    <dgm:pt modelId="{A5B5A89D-ACF3-49FB-9D50-F2DEEB359891}" type="pres">
      <dgm:prSet presAssocID="{91EBBCC9-54C5-49D8-870B-B5109BE9A960}" presName="hierChild4" presStyleCnt="0"/>
      <dgm:spPr/>
    </dgm:pt>
    <dgm:pt modelId="{4A2B91A9-6073-4539-A51B-BD61FF1E0624}" type="pres">
      <dgm:prSet presAssocID="{91EBBCC9-54C5-49D8-870B-B5109BE9A960}" presName="hierChild5" presStyleCnt="0"/>
      <dgm:spPr/>
    </dgm:pt>
    <dgm:pt modelId="{104A90D9-62CF-4694-BB4D-8BEC7F45474B}" type="pres">
      <dgm:prSet presAssocID="{33BCC6FC-0183-435F-AF48-43329565CE6C}" presName="Name64" presStyleLbl="parChTrans1D3" presStyleIdx="1" presStyleCnt="8"/>
      <dgm:spPr/>
    </dgm:pt>
    <dgm:pt modelId="{B290618A-095E-4ECA-968C-FAD1DD171163}" type="pres">
      <dgm:prSet presAssocID="{9AFE94E3-3727-4726-9802-C3579C280C0E}" presName="hierRoot2" presStyleCnt="0">
        <dgm:presLayoutVars>
          <dgm:hierBranch val="init"/>
        </dgm:presLayoutVars>
      </dgm:prSet>
      <dgm:spPr/>
    </dgm:pt>
    <dgm:pt modelId="{E2ED2CAD-EFA3-4435-A3AF-9CA67735D79D}" type="pres">
      <dgm:prSet presAssocID="{9AFE94E3-3727-4726-9802-C3579C280C0E}" presName="rootComposite" presStyleCnt="0"/>
      <dgm:spPr/>
    </dgm:pt>
    <dgm:pt modelId="{CD734A5E-50D7-4FC8-B59E-69A3A804FCAB}" type="pres">
      <dgm:prSet presAssocID="{9AFE94E3-3727-4726-9802-C3579C280C0E}" presName="rootText" presStyleLbl="node3" presStyleIdx="1" presStyleCnt="8">
        <dgm:presLayoutVars>
          <dgm:chPref val="3"/>
        </dgm:presLayoutVars>
      </dgm:prSet>
      <dgm:spPr/>
    </dgm:pt>
    <dgm:pt modelId="{202E9909-7AC3-41C0-98CB-7D34C4A67BC5}" type="pres">
      <dgm:prSet presAssocID="{9AFE94E3-3727-4726-9802-C3579C280C0E}" presName="rootConnector" presStyleLbl="node3" presStyleIdx="1" presStyleCnt="8"/>
      <dgm:spPr/>
    </dgm:pt>
    <dgm:pt modelId="{3A2ABB65-45BF-4E91-8728-97BCE969826D}" type="pres">
      <dgm:prSet presAssocID="{9AFE94E3-3727-4726-9802-C3579C280C0E}" presName="hierChild4" presStyleCnt="0"/>
      <dgm:spPr/>
    </dgm:pt>
    <dgm:pt modelId="{C11E53C0-E5A9-4855-8BC7-063957553914}" type="pres">
      <dgm:prSet presAssocID="{9AFE94E3-3727-4726-9802-C3579C280C0E}" presName="hierChild5" presStyleCnt="0"/>
      <dgm:spPr/>
    </dgm:pt>
    <dgm:pt modelId="{EAFEC372-871B-4CC1-97B7-922AA9F3F35B}" type="pres">
      <dgm:prSet presAssocID="{32D1EA6A-CA35-4078-8041-D19A84B59EF2}" presName="hierChild5" presStyleCnt="0"/>
      <dgm:spPr/>
    </dgm:pt>
    <dgm:pt modelId="{C50417FF-D68D-4A99-84CF-F2599E483DA5}" type="pres">
      <dgm:prSet presAssocID="{2B27FEC1-5015-4F13-9E36-F7325930B9A7}" presName="Name64" presStyleLbl="parChTrans1D2" presStyleIdx="1" presStyleCnt="3"/>
      <dgm:spPr/>
    </dgm:pt>
    <dgm:pt modelId="{95CC1AD9-B62A-4345-94AB-0A6398B2CB4D}" type="pres">
      <dgm:prSet presAssocID="{14EDC01B-A5C5-4938-9F77-1123373CD507}" presName="hierRoot2" presStyleCnt="0">
        <dgm:presLayoutVars>
          <dgm:hierBranch val="init"/>
        </dgm:presLayoutVars>
      </dgm:prSet>
      <dgm:spPr/>
    </dgm:pt>
    <dgm:pt modelId="{B71BD704-C651-4794-BD16-FD4C0B7C75D8}" type="pres">
      <dgm:prSet presAssocID="{14EDC01B-A5C5-4938-9F77-1123373CD507}" presName="rootComposite" presStyleCnt="0"/>
      <dgm:spPr/>
    </dgm:pt>
    <dgm:pt modelId="{75DA2035-25A1-44FC-BCA5-02DA25B3C97D}" type="pres">
      <dgm:prSet presAssocID="{14EDC01B-A5C5-4938-9F77-1123373CD507}" presName="rootText" presStyleLbl="node2" presStyleIdx="1" presStyleCnt="3">
        <dgm:presLayoutVars>
          <dgm:chPref val="3"/>
        </dgm:presLayoutVars>
      </dgm:prSet>
      <dgm:spPr/>
    </dgm:pt>
    <dgm:pt modelId="{5F603458-CFC0-4D12-824D-D3828ACB2285}" type="pres">
      <dgm:prSet presAssocID="{14EDC01B-A5C5-4938-9F77-1123373CD507}" presName="rootConnector" presStyleLbl="node2" presStyleIdx="1" presStyleCnt="3"/>
      <dgm:spPr/>
    </dgm:pt>
    <dgm:pt modelId="{BE49F9AD-6B8C-4F0C-93BF-D038BEE78E8B}" type="pres">
      <dgm:prSet presAssocID="{14EDC01B-A5C5-4938-9F77-1123373CD507}" presName="hierChild4" presStyleCnt="0"/>
      <dgm:spPr/>
    </dgm:pt>
    <dgm:pt modelId="{5B7B2CFC-1BBC-4E1D-AD06-BC8734A2DB35}" type="pres">
      <dgm:prSet presAssocID="{2232318C-407F-4C64-AEB3-F1F86707DF82}" presName="Name64" presStyleLbl="parChTrans1D3" presStyleIdx="2" presStyleCnt="8"/>
      <dgm:spPr/>
    </dgm:pt>
    <dgm:pt modelId="{5D8351AC-FDFC-48E8-BB1C-531F83661559}" type="pres">
      <dgm:prSet presAssocID="{EF816709-B984-4C62-B9DD-5AE6798D71F8}" presName="hierRoot2" presStyleCnt="0">
        <dgm:presLayoutVars>
          <dgm:hierBranch val="init"/>
        </dgm:presLayoutVars>
      </dgm:prSet>
      <dgm:spPr/>
    </dgm:pt>
    <dgm:pt modelId="{936C703E-60D0-40CD-BDD3-DD472AB94050}" type="pres">
      <dgm:prSet presAssocID="{EF816709-B984-4C62-B9DD-5AE6798D71F8}" presName="rootComposite" presStyleCnt="0"/>
      <dgm:spPr/>
    </dgm:pt>
    <dgm:pt modelId="{6D144F1D-B8BD-43B8-BDB7-7D46996F891F}" type="pres">
      <dgm:prSet presAssocID="{EF816709-B984-4C62-B9DD-5AE6798D71F8}" presName="rootText" presStyleLbl="node3" presStyleIdx="2" presStyleCnt="8">
        <dgm:presLayoutVars>
          <dgm:chPref val="3"/>
        </dgm:presLayoutVars>
      </dgm:prSet>
      <dgm:spPr/>
    </dgm:pt>
    <dgm:pt modelId="{EDF11188-D988-4C98-9815-97CD3B6D09AA}" type="pres">
      <dgm:prSet presAssocID="{EF816709-B984-4C62-B9DD-5AE6798D71F8}" presName="rootConnector" presStyleLbl="node3" presStyleIdx="2" presStyleCnt="8"/>
      <dgm:spPr/>
    </dgm:pt>
    <dgm:pt modelId="{7E012CA9-589A-4BB4-BE0D-93CD478640AB}" type="pres">
      <dgm:prSet presAssocID="{EF816709-B984-4C62-B9DD-5AE6798D71F8}" presName="hierChild4" presStyleCnt="0"/>
      <dgm:spPr/>
    </dgm:pt>
    <dgm:pt modelId="{5239CDA0-7FFC-4387-86C7-32C023675D67}" type="pres">
      <dgm:prSet presAssocID="{EF816709-B984-4C62-B9DD-5AE6798D71F8}" presName="hierChild5" presStyleCnt="0"/>
      <dgm:spPr/>
    </dgm:pt>
    <dgm:pt modelId="{0D8C5F17-E054-4868-B7E7-924F34E0D16A}" type="pres">
      <dgm:prSet presAssocID="{4BBB8051-53FD-4258-934D-53D8AA34E33C}" presName="Name64" presStyleLbl="parChTrans1D3" presStyleIdx="3" presStyleCnt="8"/>
      <dgm:spPr/>
    </dgm:pt>
    <dgm:pt modelId="{406F7646-EC53-4A2D-BBCC-DCE75472C5C5}" type="pres">
      <dgm:prSet presAssocID="{962BED68-B61A-4617-A26C-157635B86CD4}" presName="hierRoot2" presStyleCnt="0">
        <dgm:presLayoutVars>
          <dgm:hierBranch val="init"/>
        </dgm:presLayoutVars>
      </dgm:prSet>
      <dgm:spPr/>
    </dgm:pt>
    <dgm:pt modelId="{B71E1B93-FBD3-4159-B377-5331D369AB1D}" type="pres">
      <dgm:prSet presAssocID="{962BED68-B61A-4617-A26C-157635B86CD4}" presName="rootComposite" presStyleCnt="0"/>
      <dgm:spPr/>
    </dgm:pt>
    <dgm:pt modelId="{6993FB24-30C5-47D2-813B-E4A87D8E9129}" type="pres">
      <dgm:prSet presAssocID="{962BED68-B61A-4617-A26C-157635B86CD4}" presName="rootText" presStyleLbl="node3" presStyleIdx="3" presStyleCnt="8">
        <dgm:presLayoutVars>
          <dgm:chPref val="3"/>
        </dgm:presLayoutVars>
      </dgm:prSet>
      <dgm:spPr/>
    </dgm:pt>
    <dgm:pt modelId="{E8C88BB5-51C2-4462-B99F-04CF277CC12D}" type="pres">
      <dgm:prSet presAssocID="{962BED68-B61A-4617-A26C-157635B86CD4}" presName="rootConnector" presStyleLbl="node3" presStyleIdx="3" presStyleCnt="8"/>
      <dgm:spPr/>
    </dgm:pt>
    <dgm:pt modelId="{D384900A-A9C5-41CE-A74B-C755EF08DC1A}" type="pres">
      <dgm:prSet presAssocID="{962BED68-B61A-4617-A26C-157635B86CD4}" presName="hierChild4" presStyleCnt="0"/>
      <dgm:spPr/>
    </dgm:pt>
    <dgm:pt modelId="{7B367B41-433D-4AB1-A0A2-F33E1E73E592}" type="pres">
      <dgm:prSet presAssocID="{DB427A38-4397-4E44-A5F6-0DD3FD3E7594}" presName="Name64" presStyleLbl="parChTrans1D4" presStyleIdx="0" presStyleCnt="10"/>
      <dgm:spPr/>
    </dgm:pt>
    <dgm:pt modelId="{C03F0D21-3C7C-4135-AE4B-06395937BF19}" type="pres">
      <dgm:prSet presAssocID="{9C52F433-0819-49D2-A1D4-73886587BCA4}" presName="hierRoot2" presStyleCnt="0">
        <dgm:presLayoutVars>
          <dgm:hierBranch val="init"/>
        </dgm:presLayoutVars>
      </dgm:prSet>
      <dgm:spPr/>
    </dgm:pt>
    <dgm:pt modelId="{99595FBB-3A66-40AE-9035-C4FEA36A10DA}" type="pres">
      <dgm:prSet presAssocID="{9C52F433-0819-49D2-A1D4-73886587BCA4}" presName="rootComposite" presStyleCnt="0"/>
      <dgm:spPr/>
    </dgm:pt>
    <dgm:pt modelId="{AB9ED69C-35FE-4FB7-8DFB-D341A86F5B09}" type="pres">
      <dgm:prSet presAssocID="{9C52F433-0819-49D2-A1D4-73886587BCA4}" presName="rootText" presStyleLbl="node4" presStyleIdx="0" presStyleCnt="10">
        <dgm:presLayoutVars>
          <dgm:chPref val="3"/>
        </dgm:presLayoutVars>
      </dgm:prSet>
      <dgm:spPr/>
    </dgm:pt>
    <dgm:pt modelId="{EA9B5033-D77D-4425-8E2F-52A1650E0738}" type="pres">
      <dgm:prSet presAssocID="{9C52F433-0819-49D2-A1D4-73886587BCA4}" presName="rootConnector" presStyleLbl="node4" presStyleIdx="0" presStyleCnt="10"/>
      <dgm:spPr/>
    </dgm:pt>
    <dgm:pt modelId="{E8690F8F-4D24-47A0-8C83-BB871FD9E74B}" type="pres">
      <dgm:prSet presAssocID="{9C52F433-0819-49D2-A1D4-73886587BCA4}" presName="hierChild4" presStyleCnt="0"/>
      <dgm:spPr/>
    </dgm:pt>
    <dgm:pt modelId="{DC8B7CD3-A973-45E8-AE45-493958A691DF}" type="pres">
      <dgm:prSet presAssocID="{9C52F433-0819-49D2-A1D4-73886587BCA4}" presName="hierChild5" presStyleCnt="0"/>
      <dgm:spPr/>
    </dgm:pt>
    <dgm:pt modelId="{B0D6ED0A-A936-4755-AE94-FA362984AFF1}" type="pres">
      <dgm:prSet presAssocID="{60B3F9D9-6A51-410F-9DEB-97942D73E08E}" presName="Name64" presStyleLbl="parChTrans1D4" presStyleIdx="1" presStyleCnt="10"/>
      <dgm:spPr/>
    </dgm:pt>
    <dgm:pt modelId="{F9B6BD0F-5D62-4976-A88C-8BBE7854AEE4}" type="pres">
      <dgm:prSet presAssocID="{1CD78259-26DA-410D-94A8-156C2C16DAFA}" presName="hierRoot2" presStyleCnt="0">
        <dgm:presLayoutVars>
          <dgm:hierBranch val="init"/>
        </dgm:presLayoutVars>
      </dgm:prSet>
      <dgm:spPr/>
    </dgm:pt>
    <dgm:pt modelId="{C8B16F32-81EA-438B-8EB2-B1D5699E0DD9}" type="pres">
      <dgm:prSet presAssocID="{1CD78259-26DA-410D-94A8-156C2C16DAFA}" presName="rootComposite" presStyleCnt="0"/>
      <dgm:spPr/>
    </dgm:pt>
    <dgm:pt modelId="{A5F2262C-F34D-496D-94AC-D298CD857588}" type="pres">
      <dgm:prSet presAssocID="{1CD78259-26DA-410D-94A8-156C2C16DAFA}" presName="rootText" presStyleLbl="node4" presStyleIdx="1" presStyleCnt="10">
        <dgm:presLayoutVars>
          <dgm:chPref val="3"/>
        </dgm:presLayoutVars>
      </dgm:prSet>
      <dgm:spPr/>
    </dgm:pt>
    <dgm:pt modelId="{E2C0C490-E863-4927-8E76-1092BC04D4AB}" type="pres">
      <dgm:prSet presAssocID="{1CD78259-26DA-410D-94A8-156C2C16DAFA}" presName="rootConnector" presStyleLbl="node4" presStyleIdx="1" presStyleCnt="10"/>
      <dgm:spPr/>
    </dgm:pt>
    <dgm:pt modelId="{01B4CCBA-7499-4A21-BAB0-3F19DA51135D}" type="pres">
      <dgm:prSet presAssocID="{1CD78259-26DA-410D-94A8-156C2C16DAFA}" presName="hierChild4" presStyleCnt="0"/>
      <dgm:spPr/>
    </dgm:pt>
    <dgm:pt modelId="{19FD39F7-5EEA-4037-A71A-EBF07AB5975D}" type="pres">
      <dgm:prSet presAssocID="{1CD78259-26DA-410D-94A8-156C2C16DAFA}" presName="hierChild5" presStyleCnt="0"/>
      <dgm:spPr/>
    </dgm:pt>
    <dgm:pt modelId="{41AA92E3-CCB2-463D-B8A0-A8E0B612680B}" type="pres">
      <dgm:prSet presAssocID="{4A21977A-130D-46F6-841B-1F7A96EA0CC8}" presName="Name64" presStyleLbl="parChTrans1D4" presStyleIdx="2" presStyleCnt="10"/>
      <dgm:spPr/>
    </dgm:pt>
    <dgm:pt modelId="{D35B25F0-BC04-4F92-84FA-64A908FC8C8F}" type="pres">
      <dgm:prSet presAssocID="{E8388D1E-AD9E-4DE2-823E-CD124C094490}" presName="hierRoot2" presStyleCnt="0">
        <dgm:presLayoutVars>
          <dgm:hierBranch val="init"/>
        </dgm:presLayoutVars>
      </dgm:prSet>
      <dgm:spPr/>
    </dgm:pt>
    <dgm:pt modelId="{9274F0D4-1AF2-484C-8A17-3ECE1E31A1CF}" type="pres">
      <dgm:prSet presAssocID="{E8388D1E-AD9E-4DE2-823E-CD124C094490}" presName="rootComposite" presStyleCnt="0"/>
      <dgm:spPr/>
    </dgm:pt>
    <dgm:pt modelId="{D2AD7B2A-BA6E-44B3-8FB6-786810E12E4E}" type="pres">
      <dgm:prSet presAssocID="{E8388D1E-AD9E-4DE2-823E-CD124C094490}" presName="rootText" presStyleLbl="node4" presStyleIdx="2" presStyleCnt="10">
        <dgm:presLayoutVars>
          <dgm:chPref val="3"/>
        </dgm:presLayoutVars>
      </dgm:prSet>
      <dgm:spPr/>
    </dgm:pt>
    <dgm:pt modelId="{D6A342BB-FC87-41B3-AFD5-5CA6A789E77A}" type="pres">
      <dgm:prSet presAssocID="{E8388D1E-AD9E-4DE2-823E-CD124C094490}" presName="rootConnector" presStyleLbl="node4" presStyleIdx="2" presStyleCnt="10"/>
      <dgm:spPr/>
    </dgm:pt>
    <dgm:pt modelId="{37C51C4C-336E-4A5F-9576-08DF759858D9}" type="pres">
      <dgm:prSet presAssocID="{E8388D1E-AD9E-4DE2-823E-CD124C094490}" presName="hierChild4" presStyleCnt="0"/>
      <dgm:spPr/>
    </dgm:pt>
    <dgm:pt modelId="{2BE91335-E3CA-495E-ADA1-6F7A912D57DE}" type="pres">
      <dgm:prSet presAssocID="{F9A3E298-6F69-48D2-9E03-5E928DC88CCA}" presName="Name64" presStyleLbl="parChTrans1D4" presStyleIdx="3" presStyleCnt="10"/>
      <dgm:spPr/>
    </dgm:pt>
    <dgm:pt modelId="{A6CC001D-BE8D-48FB-9683-5A15BFF86EED}" type="pres">
      <dgm:prSet presAssocID="{740CB816-C8DF-490E-8432-508D0E931CBB}" presName="hierRoot2" presStyleCnt="0">
        <dgm:presLayoutVars>
          <dgm:hierBranch val="init"/>
        </dgm:presLayoutVars>
      </dgm:prSet>
      <dgm:spPr/>
    </dgm:pt>
    <dgm:pt modelId="{A674BBA9-78DB-4600-9A2B-A851CB23DC24}" type="pres">
      <dgm:prSet presAssocID="{740CB816-C8DF-490E-8432-508D0E931CBB}" presName="rootComposite" presStyleCnt="0"/>
      <dgm:spPr/>
    </dgm:pt>
    <dgm:pt modelId="{0CAE04BD-E112-4CFA-BDD7-1F6CACE2719A}" type="pres">
      <dgm:prSet presAssocID="{740CB816-C8DF-490E-8432-508D0E931CBB}" presName="rootText" presStyleLbl="node4" presStyleIdx="3" presStyleCnt="10">
        <dgm:presLayoutVars>
          <dgm:chPref val="3"/>
        </dgm:presLayoutVars>
      </dgm:prSet>
      <dgm:spPr/>
    </dgm:pt>
    <dgm:pt modelId="{866A11B5-14FA-47D7-8D0F-FC11743157C9}" type="pres">
      <dgm:prSet presAssocID="{740CB816-C8DF-490E-8432-508D0E931CBB}" presName="rootConnector" presStyleLbl="node4" presStyleIdx="3" presStyleCnt="10"/>
      <dgm:spPr/>
    </dgm:pt>
    <dgm:pt modelId="{85BDC377-5552-451D-AA73-FAA8BBB65D68}" type="pres">
      <dgm:prSet presAssocID="{740CB816-C8DF-490E-8432-508D0E931CBB}" presName="hierChild4" presStyleCnt="0"/>
      <dgm:spPr/>
    </dgm:pt>
    <dgm:pt modelId="{BA7B1E8F-9FC2-46A2-AB51-05C1754329A9}" type="pres">
      <dgm:prSet presAssocID="{740CB816-C8DF-490E-8432-508D0E931CBB}" presName="hierChild5" presStyleCnt="0"/>
      <dgm:spPr/>
    </dgm:pt>
    <dgm:pt modelId="{624AC15A-CFEB-4A1D-A072-94385C3F2CD5}" type="pres">
      <dgm:prSet presAssocID="{B5E9FB01-2A74-4E75-B465-FA0F7DBFF0AA}" presName="Name64" presStyleLbl="parChTrans1D4" presStyleIdx="4" presStyleCnt="10"/>
      <dgm:spPr/>
    </dgm:pt>
    <dgm:pt modelId="{46825EAE-8AEA-47E9-BEF0-0715F509567B}" type="pres">
      <dgm:prSet presAssocID="{4E270D87-B642-4631-A12D-ED14988D1C7F}" presName="hierRoot2" presStyleCnt="0">
        <dgm:presLayoutVars>
          <dgm:hierBranch val="init"/>
        </dgm:presLayoutVars>
      </dgm:prSet>
      <dgm:spPr/>
    </dgm:pt>
    <dgm:pt modelId="{75466E78-E1E2-4C87-9DE9-CB98D88BA2AC}" type="pres">
      <dgm:prSet presAssocID="{4E270D87-B642-4631-A12D-ED14988D1C7F}" presName="rootComposite" presStyleCnt="0"/>
      <dgm:spPr/>
    </dgm:pt>
    <dgm:pt modelId="{E4BF9291-9F13-426B-B90C-64371FEE3A74}" type="pres">
      <dgm:prSet presAssocID="{4E270D87-B642-4631-A12D-ED14988D1C7F}" presName="rootText" presStyleLbl="node4" presStyleIdx="4" presStyleCnt="10">
        <dgm:presLayoutVars>
          <dgm:chPref val="3"/>
        </dgm:presLayoutVars>
      </dgm:prSet>
      <dgm:spPr/>
    </dgm:pt>
    <dgm:pt modelId="{35F5CAF8-D62E-4FDB-86D9-E7055E55FBC7}" type="pres">
      <dgm:prSet presAssocID="{4E270D87-B642-4631-A12D-ED14988D1C7F}" presName="rootConnector" presStyleLbl="node4" presStyleIdx="4" presStyleCnt="10"/>
      <dgm:spPr/>
    </dgm:pt>
    <dgm:pt modelId="{8F2B0C46-54A7-41F3-85B0-E04478C217D2}" type="pres">
      <dgm:prSet presAssocID="{4E270D87-B642-4631-A12D-ED14988D1C7F}" presName="hierChild4" presStyleCnt="0"/>
      <dgm:spPr/>
    </dgm:pt>
    <dgm:pt modelId="{186A6F00-8FE4-46EF-9831-5EF8E47079C4}" type="pres">
      <dgm:prSet presAssocID="{4E270D87-B642-4631-A12D-ED14988D1C7F}" presName="hierChild5" presStyleCnt="0"/>
      <dgm:spPr/>
    </dgm:pt>
    <dgm:pt modelId="{DAC60B79-2302-4B98-A98C-4E90E6DC09D0}" type="pres">
      <dgm:prSet presAssocID="{E8388D1E-AD9E-4DE2-823E-CD124C094490}" presName="hierChild5" presStyleCnt="0"/>
      <dgm:spPr/>
    </dgm:pt>
    <dgm:pt modelId="{A07FF6C9-22FE-4700-AC9D-4438FF840569}" type="pres">
      <dgm:prSet presAssocID="{962BED68-B61A-4617-A26C-157635B86CD4}" presName="hierChild5" presStyleCnt="0"/>
      <dgm:spPr/>
    </dgm:pt>
    <dgm:pt modelId="{8504F112-57EC-4674-8A35-E5E79EB92E5C}" type="pres">
      <dgm:prSet presAssocID="{7D6BB7EE-64D0-4795-AA88-24FB82BFEE85}" presName="Name64" presStyleLbl="parChTrans1D3" presStyleIdx="4" presStyleCnt="8"/>
      <dgm:spPr/>
    </dgm:pt>
    <dgm:pt modelId="{F14C4B57-8565-49FB-A44B-18409967D513}" type="pres">
      <dgm:prSet presAssocID="{8637ECED-DFFF-44ED-9DC5-E94903089071}" presName="hierRoot2" presStyleCnt="0">
        <dgm:presLayoutVars>
          <dgm:hierBranch val="init"/>
        </dgm:presLayoutVars>
      </dgm:prSet>
      <dgm:spPr/>
    </dgm:pt>
    <dgm:pt modelId="{9FD3C98E-AD1A-4B54-8FE9-E49BFFE272BD}" type="pres">
      <dgm:prSet presAssocID="{8637ECED-DFFF-44ED-9DC5-E94903089071}" presName="rootComposite" presStyleCnt="0"/>
      <dgm:spPr/>
    </dgm:pt>
    <dgm:pt modelId="{5600B1FF-DA9E-4976-B410-7193DEE3265C}" type="pres">
      <dgm:prSet presAssocID="{8637ECED-DFFF-44ED-9DC5-E94903089071}" presName="rootText" presStyleLbl="node3" presStyleIdx="4" presStyleCnt="8">
        <dgm:presLayoutVars>
          <dgm:chPref val="3"/>
        </dgm:presLayoutVars>
      </dgm:prSet>
      <dgm:spPr/>
    </dgm:pt>
    <dgm:pt modelId="{9B15CFB8-2CCB-49D5-B86C-BF73F8893EFD}" type="pres">
      <dgm:prSet presAssocID="{8637ECED-DFFF-44ED-9DC5-E94903089071}" presName="rootConnector" presStyleLbl="node3" presStyleIdx="4" presStyleCnt="8"/>
      <dgm:spPr/>
    </dgm:pt>
    <dgm:pt modelId="{D5264ED3-65FF-4996-865F-E4DD35A3D24D}" type="pres">
      <dgm:prSet presAssocID="{8637ECED-DFFF-44ED-9DC5-E94903089071}" presName="hierChild4" presStyleCnt="0"/>
      <dgm:spPr/>
    </dgm:pt>
    <dgm:pt modelId="{50EB45F4-5E4A-4A9A-A54F-236D6A65E5C4}" type="pres">
      <dgm:prSet presAssocID="{8637ECED-DFFF-44ED-9DC5-E94903089071}" presName="hierChild5" presStyleCnt="0"/>
      <dgm:spPr/>
    </dgm:pt>
    <dgm:pt modelId="{F292F944-A985-4229-8AAF-2BB82C14E14E}" type="pres">
      <dgm:prSet presAssocID="{14EDC01B-A5C5-4938-9F77-1123373CD507}" presName="hierChild5" presStyleCnt="0"/>
      <dgm:spPr/>
    </dgm:pt>
    <dgm:pt modelId="{6873D31E-632C-4EB0-A52A-56AAB6C606EE}" type="pres">
      <dgm:prSet presAssocID="{78B40A17-5153-4BD5-A23C-C0C99A325BB5}" presName="Name64" presStyleLbl="parChTrans1D2" presStyleIdx="2" presStyleCnt="3"/>
      <dgm:spPr/>
    </dgm:pt>
    <dgm:pt modelId="{13A7464F-2AA1-4D8E-BABC-0A425616E4CE}" type="pres">
      <dgm:prSet presAssocID="{7FC6D302-939A-4D65-9087-1155187C250F}" presName="hierRoot2" presStyleCnt="0">
        <dgm:presLayoutVars>
          <dgm:hierBranch val="init"/>
        </dgm:presLayoutVars>
      </dgm:prSet>
      <dgm:spPr/>
    </dgm:pt>
    <dgm:pt modelId="{0E2766EA-860B-4279-A86B-B5E1E0DF719D}" type="pres">
      <dgm:prSet presAssocID="{7FC6D302-939A-4D65-9087-1155187C250F}" presName="rootComposite" presStyleCnt="0"/>
      <dgm:spPr/>
    </dgm:pt>
    <dgm:pt modelId="{30CC722B-38BE-4A14-A0F3-51C165AB1F63}" type="pres">
      <dgm:prSet presAssocID="{7FC6D302-939A-4D65-9087-1155187C250F}" presName="rootText" presStyleLbl="node2" presStyleIdx="2" presStyleCnt="3">
        <dgm:presLayoutVars>
          <dgm:chPref val="3"/>
        </dgm:presLayoutVars>
      </dgm:prSet>
      <dgm:spPr/>
    </dgm:pt>
    <dgm:pt modelId="{2E2A8B25-A314-4B94-9478-BD3403FC7A41}" type="pres">
      <dgm:prSet presAssocID="{7FC6D302-939A-4D65-9087-1155187C250F}" presName="rootConnector" presStyleLbl="node2" presStyleIdx="2" presStyleCnt="3"/>
      <dgm:spPr/>
    </dgm:pt>
    <dgm:pt modelId="{12F3C20A-73BA-4392-9E9E-229597442F8E}" type="pres">
      <dgm:prSet presAssocID="{7FC6D302-939A-4D65-9087-1155187C250F}" presName="hierChild4" presStyleCnt="0"/>
      <dgm:spPr/>
    </dgm:pt>
    <dgm:pt modelId="{AED0B18E-FDF3-4EAA-BD64-46E19C176D4E}" type="pres">
      <dgm:prSet presAssocID="{1ACAAF1F-BA97-4A8F-A525-6F842067A389}" presName="Name64" presStyleLbl="parChTrans1D3" presStyleIdx="5" presStyleCnt="8"/>
      <dgm:spPr/>
    </dgm:pt>
    <dgm:pt modelId="{75897C0E-F16C-4DC7-91D4-8A4EE0C1D1C7}" type="pres">
      <dgm:prSet presAssocID="{CA3956E1-9A63-429F-AACC-566903F92E17}" presName="hierRoot2" presStyleCnt="0">
        <dgm:presLayoutVars>
          <dgm:hierBranch val="init"/>
        </dgm:presLayoutVars>
      </dgm:prSet>
      <dgm:spPr/>
    </dgm:pt>
    <dgm:pt modelId="{12A49B24-AD67-40EB-B7C9-9F455A8EB9F4}" type="pres">
      <dgm:prSet presAssocID="{CA3956E1-9A63-429F-AACC-566903F92E17}" presName="rootComposite" presStyleCnt="0"/>
      <dgm:spPr/>
    </dgm:pt>
    <dgm:pt modelId="{A0BD3D5E-277F-40AC-A82E-5D29056F5099}" type="pres">
      <dgm:prSet presAssocID="{CA3956E1-9A63-429F-AACC-566903F92E17}" presName="rootText" presStyleLbl="node3" presStyleIdx="5" presStyleCnt="8">
        <dgm:presLayoutVars>
          <dgm:chPref val="3"/>
        </dgm:presLayoutVars>
      </dgm:prSet>
      <dgm:spPr/>
    </dgm:pt>
    <dgm:pt modelId="{0BABC913-9456-41EC-B79E-9CF241E5A42C}" type="pres">
      <dgm:prSet presAssocID="{CA3956E1-9A63-429F-AACC-566903F92E17}" presName="rootConnector" presStyleLbl="node3" presStyleIdx="5" presStyleCnt="8"/>
      <dgm:spPr/>
    </dgm:pt>
    <dgm:pt modelId="{8453DFEA-9BF8-4AB2-852E-FAA253B1D7B2}" type="pres">
      <dgm:prSet presAssocID="{CA3956E1-9A63-429F-AACC-566903F92E17}" presName="hierChild4" presStyleCnt="0"/>
      <dgm:spPr/>
    </dgm:pt>
    <dgm:pt modelId="{1A6D6027-2FA5-4C79-B817-B6DEEED15E65}" type="pres">
      <dgm:prSet presAssocID="{CA3956E1-9A63-429F-AACC-566903F92E17}" presName="hierChild5" presStyleCnt="0"/>
      <dgm:spPr/>
    </dgm:pt>
    <dgm:pt modelId="{06D36F77-FA54-4A27-AF2A-D2C6E0720F9D}" type="pres">
      <dgm:prSet presAssocID="{69F4B034-795D-47BF-B748-DD27CA70B551}" presName="Name64" presStyleLbl="parChTrans1D3" presStyleIdx="6" presStyleCnt="8"/>
      <dgm:spPr/>
    </dgm:pt>
    <dgm:pt modelId="{2C7F2332-02C9-4517-9965-C36B53FCC4F3}" type="pres">
      <dgm:prSet presAssocID="{AB93C847-856C-4576-98AB-59AC118766A8}" presName="hierRoot2" presStyleCnt="0">
        <dgm:presLayoutVars>
          <dgm:hierBranch val="init"/>
        </dgm:presLayoutVars>
      </dgm:prSet>
      <dgm:spPr/>
    </dgm:pt>
    <dgm:pt modelId="{5C7166E8-FB44-44C3-A760-909B1E999356}" type="pres">
      <dgm:prSet presAssocID="{AB93C847-856C-4576-98AB-59AC118766A8}" presName="rootComposite" presStyleCnt="0"/>
      <dgm:spPr/>
    </dgm:pt>
    <dgm:pt modelId="{5F8A4A2D-8D79-41C0-ADCC-F9A2E0E9C8E6}" type="pres">
      <dgm:prSet presAssocID="{AB93C847-856C-4576-98AB-59AC118766A8}" presName="rootText" presStyleLbl="node3" presStyleIdx="6" presStyleCnt="8">
        <dgm:presLayoutVars>
          <dgm:chPref val="3"/>
        </dgm:presLayoutVars>
      </dgm:prSet>
      <dgm:spPr/>
    </dgm:pt>
    <dgm:pt modelId="{12C0F106-4DFC-45BD-93C8-D1DA4E625CEA}" type="pres">
      <dgm:prSet presAssocID="{AB93C847-856C-4576-98AB-59AC118766A8}" presName="rootConnector" presStyleLbl="node3" presStyleIdx="6" presStyleCnt="8"/>
      <dgm:spPr/>
    </dgm:pt>
    <dgm:pt modelId="{2C21817F-F2C9-42CF-A4D3-EFBBD9196B5F}" type="pres">
      <dgm:prSet presAssocID="{AB93C847-856C-4576-98AB-59AC118766A8}" presName="hierChild4" presStyleCnt="0"/>
      <dgm:spPr/>
    </dgm:pt>
    <dgm:pt modelId="{6718DBE2-2078-40F0-9EA2-FFF3D47C0319}" type="pres">
      <dgm:prSet presAssocID="{04864E0C-C80D-4060-ACB9-7631ED786527}" presName="Name64" presStyleLbl="parChTrans1D4" presStyleIdx="5" presStyleCnt="10"/>
      <dgm:spPr/>
    </dgm:pt>
    <dgm:pt modelId="{E8394683-79FB-4007-89F6-21C34B69574F}" type="pres">
      <dgm:prSet presAssocID="{D523BBB1-12B8-4203-A971-1DF51A083D0E}" presName="hierRoot2" presStyleCnt="0">
        <dgm:presLayoutVars>
          <dgm:hierBranch val="init"/>
        </dgm:presLayoutVars>
      </dgm:prSet>
      <dgm:spPr/>
    </dgm:pt>
    <dgm:pt modelId="{CF3DAEA2-89D9-42D1-82DE-5971BCC25338}" type="pres">
      <dgm:prSet presAssocID="{D523BBB1-12B8-4203-A971-1DF51A083D0E}" presName="rootComposite" presStyleCnt="0"/>
      <dgm:spPr/>
    </dgm:pt>
    <dgm:pt modelId="{D44E7DE4-90DA-41DE-A342-63D9B4B86D8B}" type="pres">
      <dgm:prSet presAssocID="{D523BBB1-12B8-4203-A971-1DF51A083D0E}" presName="rootText" presStyleLbl="node4" presStyleIdx="5" presStyleCnt="10">
        <dgm:presLayoutVars>
          <dgm:chPref val="3"/>
        </dgm:presLayoutVars>
      </dgm:prSet>
      <dgm:spPr/>
    </dgm:pt>
    <dgm:pt modelId="{545748AD-5B82-4FF6-9D4F-65F245D72558}" type="pres">
      <dgm:prSet presAssocID="{D523BBB1-12B8-4203-A971-1DF51A083D0E}" presName="rootConnector" presStyleLbl="node4" presStyleIdx="5" presStyleCnt="10"/>
      <dgm:spPr/>
    </dgm:pt>
    <dgm:pt modelId="{D5A11E6B-215A-4746-8830-3769752AA951}" type="pres">
      <dgm:prSet presAssocID="{D523BBB1-12B8-4203-A971-1DF51A083D0E}" presName="hierChild4" presStyleCnt="0"/>
      <dgm:spPr/>
    </dgm:pt>
    <dgm:pt modelId="{910E1E2E-5A41-4CAD-AFB7-760DEF9C3D34}" type="pres">
      <dgm:prSet presAssocID="{D523BBB1-12B8-4203-A971-1DF51A083D0E}" presName="hierChild5" presStyleCnt="0"/>
      <dgm:spPr/>
    </dgm:pt>
    <dgm:pt modelId="{A31D3CFE-1ACA-47E3-91AA-DA329F196A90}" type="pres">
      <dgm:prSet presAssocID="{8CB065F2-E8A4-4029-BB2B-E7156DB87146}" presName="Name64" presStyleLbl="parChTrans1D4" presStyleIdx="6" presStyleCnt="10"/>
      <dgm:spPr/>
    </dgm:pt>
    <dgm:pt modelId="{8DB8BB87-ECB4-455B-A396-6056F193724F}" type="pres">
      <dgm:prSet presAssocID="{8692F002-DE9F-449F-B4CD-6241DA60901F}" presName="hierRoot2" presStyleCnt="0">
        <dgm:presLayoutVars>
          <dgm:hierBranch val="init"/>
        </dgm:presLayoutVars>
      </dgm:prSet>
      <dgm:spPr/>
    </dgm:pt>
    <dgm:pt modelId="{8171ACA4-4EFA-4314-888D-6F567F5312DB}" type="pres">
      <dgm:prSet presAssocID="{8692F002-DE9F-449F-B4CD-6241DA60901F}" presName="rootComposite" presStyleCnt="0"/>
      <dgm:spPr/>
    </dgm:pt>
    <dgm:pt modelId="{B7017E46-D73F-4C4E-BDA1-764DED4A4457}" type="pres">
      <dgm:prSet presAssocID="{8692F002-DE9F-449F-B4CD-6241DA60901F}" presName="rootText" presStyleLbl="node4" presStyleIdx="6" presStyleCnt="10">
        <dgm:presLayoutVars>
          <dgm:chPref val="3"/>
        </dgm:presLayoutVars>
      </dgm:prSet>
      <dgm:spPr/>
    </dgm:pt>
    <dgm:pt modelId="{8D34152D-F275-47FA-9D2B-3DC1F40EEBEE}" type="pres">
      <dgm:prSet presAssocID="{8692F002-DE9F-449F-B4CD-6241DA60901F}" presName="rootConnector" presStyleLbl="node4" presStyleIdx="6" presStyleCnt="10"/>
      <dgm:spPr/>
    </dgm:pt>
    <dgm:pt modelId="{19ED1ABB-F800-4DCB-A94B-581CEFFD0FFE}" type="pres">
      <dgm:prSet presAssocID="{8692F002-DE9F-449F-B4CD-6241DA60901F}" presName="hierChild4" presStyleCnt="0"/>
      <dgm:spPr/>
    </dgm:pt>
    <dgm:pt modelId="{15F1B67A-E37F-4EAD-87B6-A442B4EC9B8D}" type="pres">
      <dgm:prSet presAssocID="{8692F002-DE9F-449F-B4CD-6241DA60901F}" presName="hierChild5" presStyleCnt="0"/>
      <dgm:spPr/>
    </dgm:pt>
    <dgm:pt modelId="{0AC1DEC6-E4D7-486A-A6FF-8F892F92A5D4}" type="pres">
      <dgm:prSet presAssocID="{C2A798AD-C05E-42B5-8A79-8F1566AFB506}" presName="Name64" presStyleLbl="parChTrans1D4" presStyleIdx="7" presStyleCnt="10"/>
      <dgm:spPr/>
    </dgm:pt>
    <dgm:pt modelId="{A69E5B6E-4623-4BD1-8857-0F572CE0114C}" type="pres">
      <dgm:prSet presAssocID="{CE46CF23-0930-41D6-9DA1-22BD74E7C00E}" presName="hierRoot2" presStyleCnt="0">
        <dgm:presLayoutVars>
          <dgm:hierBranch val="init"/>
        </dgm:presLayoutVars>
      </dgm:prSet>
      <dgm:spPr/>
    </dgm:pt>
    <dgm:pt modelId="{71E3C1A3-DB64-4EAF-8CDE-51143968730F}" type="pres">
      <dgm:prSet presAssocID="{CE46CF23-0930-41D6-9DA1-22BD74E7C00E}" presName="rootComposite" presStyleCnt="0"/>
      <dgm:spPr/>
    </dgm:pt>
    <dgm:pt modelId="{7F71A60B-970B-430D-9970-5A47B9E9D8D4}" type="pres">
      <dgm:prSet presAssocID="{CE46CF23-0930-41D6-9DA1-22BD74E7C00E}" presName="rootText" presStyleLbl="node4" presStyleIdx="7" presStyleCnt="10">
        <dgm:presLayoutVars>
          <dgm:chPref val="3"/>
        </dgm:presLayoutVars>
      </dgm:prSet>
      <dgm:spPr/>
    </dgm:pt>
    <dgm:pt modelId="{701BA8EB-5B5D-406A-88FE-FC486EDFA403}" type="pres">
      <dgm:prSet presAssocID="{CE46CF23-0930-41D6-9DA1-22BD74E7C00E}" presName="rootConnector" presStyleLbl="node4" presStyleIdx="7" presStyleCnt="10"/>
      <dgm:spPr/>
    </dgm:pt>
    <dgm:pt modelId="{CEDB9426-AA6D-499F-88D9-B0B220749112}" type="pres">
      <dgm:prSet presAssocID="{CE46CF23-0930-41D6-9DA1-22BD74E7C00E}" presName="hierChild4" presStyleCnt="0"/>
      <dgm:spPr/>
    </dgm:pt>
    <dgm:pt modelId="{F8472845-94FC-41A2-954D-E1479DD73580}" type="pres">
      <dgm:prSet presAssocID="{CE46CF23-0930-41D6-9DA1-22BD74E7C00E}" presName="hierChild5" presStyleCnt="0"/>
      <dgm:spPr/>
    </dgm:pt>
    <dgm:pt modelId="{50CF84EE-6D61-49FF-A49F-656FC9F2C60B}" type="pres">
      <dgm:prSet presAssocID="{5D92BDBB-29B1-4D33-98A7-0CB750E388B2}" presName="Name64" presStyleLbl="parChTrans1D4" presStyleIdx="8" presStyleCnt="10"/>
      <dgm:spPr/>
    </dgm:pt>
    <dgm:pt modelId="{785DF450-29CE-46EA-93BC-10D46FCA64D0}" type="pres">
      <dgm:prSet presAssocID="{392D2E0A-C2AC-44DE-9B91-81E4121989A4}" presName="hierRoot2" presStyleCnt="0">
        <dgm:presLayoutVars>
          <dgm:hierBranch val="init"/>
        </dgm:presLayoutVars>
      </dgm:prSet>
      <dgm:spPr/>
    </dgm:pt>
    <dgm:pt modelId="{AF412460-E46A-4B58-B3AF-BCFB34D97D82}" type="pres">
      <dgm:prSet presAssocID="{392D2E0A-C2AC-44DE-9B91-81E4121989A4}" presName="rootComposite" presStyleCnt="0"/>
      <dgm:spPr/>
    </dgm:pt>
    <dgm:pt modelId="{A2C36109-9424-4F88-9742-0D6200582B6B}" type="pres">
      <dgm:prSet presAssocID="{392D2E0A-C2AC-44DE-9B91-81E4121989A4}" presName="rootText" presStyleLbl="node4" presStyleIdx="8" presStyleCnt="10">
        <dgm:presLayoutVars>
          <dgm:chPref val="3"/>
        </dgm:presLayoutVars>
      </dgm:prSet>
      <dgm:spPr/>
    </dgm:pt>
    <dgm:pt modelId="{6A501FDD-28F0-4CB5-B818-0BF510339399}" type="pres">
      <dgm:prSet presAssocID="{392D2E0A-C2AC-44DE-9B91-81E4121989A4}" presName="rootConnector" presStyleLbl="node4" presStyleIdx="8" presStyleCnt="10"/>
      <dgm:spPr/>
    </dgm:pt>
    <dgm:pt modelId="{1B45B892-C6A6-45EC-B493-E979E2FFC1DA}" type="pres">
      <dgm:prSet presAssocID="{392D2E0A-C2AC-44DE-9B91-81E4121989A4}" presName="hierChild4" presStyleCnt="0"/>
      <dgm:spPr/>
    </dgm:pt>
    <dgm:pt modelId="{5E8F95B0-FC44-4C1C-9EE0-01D7823A53E8}" type="pres">
      <dgm:prSet presAssocID="{392D2E0A-C2AC-44DE-9B91-81E4121989A4}" presName="hierChild5" presStyleCnt="0"/>
      <dgm:spPr/>
    </dgm:pt>
    <dgm:pt modelId="{2239C7FD-11BC-4DF4-BB39-C59C0794B2E2}" type="pres">
      <dgm:prSet presAssocID="{90BDC208-78BF-47BD-8B2C-E77BB08084D9}" presName="Name64" presStyleLbl="parChTrans1D4" presStyleIdx="9" presStyleCnt="10"/>
      <dgm:spPr/>
    </dgm:pt>
    <dgm:pt modelId="{94845032-734B-4A3D-8653-C73DE930C4B9}" type="pres">
      <dgm:prSet presAssocID="{E929F27D-ABC2-4846-A42C-14E141F297CC}" presName="hierRoot2" presStyleCnt="0">
        <dgm:presLayoutVars>
          <dgm:hierBranch val="init"/>
        </dgm:presLayoutVars>
      </dgm:prSet>
      <dgm:spPr/>
    </dgm:pt>
    <dgm:pt modelId="{D1BA2550-FD43-4EAA-AF5B-A0C44D048669}" type="pres">
      <dgm:prSet presAssocID="{E929F27D-ABC2-4846-A42C-14E141F297CC}" presName="rootComposite" presStyleCnt="0"/>
      <dgm:spPr/>
    </dgm:pt>
    <dgm:pt modelId="{673A94C1-F5FB-4BFB-8F0B-725B5C56F626}" type="pres">
      <dgm:prSet presAssocID="{E929F27D-ABC2-4846-A42C-14E141F297CC}" presName="rootText" presStyleLbl="node4" presStyleIdx="9" presStyleCnt="10">
        <dgm:presLayoutVars>
          <dgm:chPref val="3"/>
        </dgm:presLayoutVars>
      </dgm:prSet>
      <dgm:spPr/>
    </dgm:pt>
    <dgm:pt modelId="{955B794B-DF7C-49E9-A151-91DA7C7FAF16}" type="pres">
      <dgm:prSet presAssocID="{E929F27D-ABC2-4846-A42C-14E141F297CC}" presName="rootConnector" presStyleLbl="node4" presStyleIdx="9" presStyleCnt="10"/>
      <dgm:spPr/>
    </dgm:pt>
    <dgm:pt modelId="{A4F64991-26CA-4367-82B3-F618978DD1AD}" type="pres">
      <dgm:prSet presAssocID="{E929F27D-ABC2-4846-A42C-14E141F297CC}" presName="hierChild4" presStyleCnt="0"/>
      <dgm:spPr/>
    </dgm:pt>
    <dgm:pt modelId="{EB2B60C4-10B5-4E7B-939E-A545BC4F1C23}" type="pres">
      <dgm:prSet presAssocID="{E929F27D-ABC2-4846-A42C-14E141F297CC}" presName="hierChild5" presStyleCnt="0"/>
      <dgm:spPr/>
    </dgm:pt>
    <dgm:pt modelId="{9E22C84C-F933-4500-BB62-4CA0A8B6BA7D}" type="pres">
      <dgm:prSet presAssocID="{AB93C847-856C-4576-98AB-59AC118766A8}" presName="hierChild5" presStyleCnt="0"/>
      <dgm:spPr/>
    </dgm:pt>
    <dgm:pt modelId="{F3AA53B2-0EEB-4EF0-AF17-EC9D0DAC8F80}" type="pres">
      <dgm:prSet presAssocID="{FAEE38AF-9BC0-4840-9C5B-69AE36D8B185}" presName="Name64" presStyleLbl="parChTrans1D3" presStyleIdx="7" presStyleCnt="8"/>
      <dgm:spPr/>
    </dgm:pt>
    <dgm:pt modelId="{42369BB9-4752-45DB-9EC2-7F001F61F959}" type="pres">
      <dgm:prSet presAssocID="{0C2260E4-AEF0-4026-AF68-3FC7DE87F464}" presName="hierRoot2" presStyleCnt="0">
        <dgm:presLayoutVars>
          <dgm:hierBranch val="init"/>
        </dgm:presLayoutVars>
      </dgm:prSet>
      <dgm:spPr/>
    </dgm:pt>
    <dgm:pt modelId="{E7B3D34D-D26D-49B9-84F5-4323C24E159D}" type="pres">
      <dgm:prSet presAssocID="{0C2260E4-AEF0-4026-AF68-3FC7DE87F464}" presName="rootComposite" presStyleCnt="0"/>
      <dgm:spPr/>
    </dgm:pt>
    <dgm:pt modelId="{10A27297-EAED-4D24-96D5-204C226347D4}" type="pres">
      <dgm:prSet presAssocID="{0C2260E4-AEF0-4026-AF68-3FC7DE87F464}" presName="rootText" presStyleLbl="node3" presStyleIdx="7" presStyleCnt="8">
        <dgm:presLayoutVars>
          <dgm:chPref val="3"/>
        </dgm:presLayoutVars>
      </dgm:prSet>
      <dgm:spPr/>
    </dgm:pt>
    <dgm:pt modelId="{D55B554E-152B-47AF-A347-9189EFEEA073}" type="pres">
      <dgm:prSet presAssocID="{0C2260E4-AEF0-4026-AF68-3FC7DE87F464}" presName="rootConnector" presStyleLbl="node3" presStyleIdx="7" presStyleCnt="8"/>
      <dgm:spPr/>
    </dgm:pt>
    <dgm:pt modelId="{66611246-4045-4653-B02A-2EA5FA0BE91A}" type="pres">
      <dgm:prSet presAssocID="{0C2260E4-AEF0-4026-AF68-3FC7DE87F464}" presName="hierChild4" presStyleCnt="0"/>
      <dgm:spPr/>
    </dgm:pt>
    <dgm:pt modelId="{570E7D6F-C636-414D-B860-34E6336A9929}" type="pres">
      <dgm:prSet presAssocID="{0C2260E4-AEF0-4026-AF68-3FC7DE87F464}" presName="hierChild5" presStyleCnt="0"/>
      <dgm:spPr/>
    </dgm:pt>
    <dgm:pt modelId="{9D5EBD3C-0419-4C3F-BACF-58BA77C53FCE}" type="pres">
      <dgm:prSet presAssocID="{7FC6D302-939A-4D65-9087-1155187C250F}" presName="hierChild5" presStyleCnt="0"/>
      <dgm:spPr/>
    </dgm:pt>
    <dgm:pt modelId="{F7E41731-901C-40CB-82EE-7EEB6381BB56}" type="pres">
      <dgm:prSet presAssocID="{D74BDD87-25C8-4859-88A1-2C7F04866AB6}" presName="hierChild3" presStyleCnt="0"/>
      <dgm:spPr/>
    </dgm:pt>
  </dgm:ptLst>
  <dgm:cxnLst>
    <dgm:cxn modelId="{371C0A03-7044-4113-AC8A-13C04F18C5E0}" type="presOf" srcId="{69F4B034-795D-47BF-B748-DD27CA70B551}" destId="{06D36F77-FA54-4A27-AF2A-D2C6E0720F9D}" srcOrd="0" destOrd="0" presId="urn:microsoft.com/office/officeart/2009/3/layout/HorizontalOrganizationChart"/>
    <dgm:cxn modelId="{F38AD805-BE22-48F7-921A-18D768B51517}" type="presOf" srcId="{33BCC6FC-0183-435F-AF48-43329565CE6C}" destId="{104A90D9-62CF-4694-BB4D-8BEC7F45474B}" srcOrd="0" destOrd="0" presId="urn:microsoft.com/office/officeart/2009/3/layout/HorizontalOrganizationChart"/>
    <dgm:cxn modelId="{03C40D0D-E3AD-4D33-AF52-D84B6CB6C35C}" srcId="{D74BDD87-25C8-4859-88A1-2C7F04866AB6}" destId="{7FC6D302-939A-4D65-9087-1155187C250F}" srcOrd="2" destOrd="0" parTransId="{78B40A17-5153-4BD5-A23C-C0C99A325BB5}" sibTransId="{DA921817-F142-463E-9A06-CF5273DFD7DA}"/>
    <dgm:cxn modelId="{1AB84F0F-EC9B-4060-AB03-4B79D2054DA0}" type="presOf" srcId="{14EDC01B-A5C5-4938-9F77-1123373CD507}" destId="{5F603458-CFC0-4D12-824D-D3828ACB2285}" srcOrd="1" destOrd="0" presId="urn:microsoft.com/office/officeart/2009/3/layout/HorizontalOrganizationChart"/>
    <dgm:cxn modelId="{72C02C13-BD60-4CB3-ABE3-2936E072886F}" srcId="{E8388D1E-AD9E-4DE2-823E-CD124C094490}" destId="{4E270D87-B642-4631-A12D-ED14988D1C7F}" srcOrd="1" destOrd="0" parTransId="{B5E9FB01-2A74-4E75-B465-FA0F7DBFF0AA}" sibTransId="{6CC1BB18-1026-4A34-BBEC-C4C692361819}"/>
    <dgm:cxn modelId="{666C3513-B154-4792-B795-AB4019CA873C}" srcId="{7FC6D302-939A-4D65-9087-1155187C250F}" destId="{CA3956E1-9A63-429F-AACC-566903F92E17}" srcOrd="0" destOrd="0" parTransId="{1ACAAF1F-BA97-4A8F-A525-6F842067A389}" sibTransId="{A28C6E4A-9EE2-41A1-A917-9ACE723BEEB0}"/>
    <dgm:cxn modelId="{6E21CD14-6990-4DC1-8485-A2730357DD56}" type="presOf" srcId="{1CD78259-26DA-410D-94A8-156C2C16DAFA}" destId="{A5F2262C-F34D-496D-94AC-D298CD857588}" srcOrd="0" destOrd="0" presId="urn:microsoft.com/office/officeart/2009/3/layout/HorizontalOrganizationChart"/>
    <dgm:cxn modelId="{54E34719-E93C-4413-A4FD-0F480FCE8340}" srcId="{AB93C847-856C-4576-98AB-59AC118766A8}" destId="{8692F002-DE9F-449F-B4CD-6241DA60901F}" srcOrd="1" destOrd="0" parTransId="{8CB065F2-E8A4-4029-BB2B-E7156DB87146}" sibTransId="{941C1A8F-2C69-49C8-9807-E31BAE774E13}"/>
    <dgm:cxn modelId="{1862A319-ACE3-4251-BB1D-11385511516A}" type="presOf" srcId="{CE46CF23-0930-41D6-9DA1-22BD74E7C00E}" destId="{701BA8EB-5B5D-406A-88FE-FC486EDFA403}" srcOrd="1" destOrd="0" presId="urn:microsoft.com/office/officeart/2009/3/layout/HorizontalOrganizationChart"/>
    <dgm:cxn modelId="{21D9A825-5CCF-4D1B-ACCB-CB01A2F2DA97}" type="presOf" srcId="{0C2260E4-AEF0-4026-AF68-3FC7DE87F464}" destId="{10A27297-EAED-4D24-96D5-204C226347D4}" srcOrd="0" destOrd="0" presId="urn:microsoft.com/office/officeart/2009/3/layout/HorizontalOrganizationChart"/>
    <dgm:cxn modelId="{8D679C27-C239-4C8E-8A08-9B577FE20482}" srcId="{32D1EA6A-CA35-4078-8041-D19A84B59EF2}" destId="{91EBBCC9-54C5-49D8-870B-B5109BE9A960}" srcOrd="0" destOrd="0" parTransId="{C2C036DD-94A9-4856-AE2C-D0B799EB8841}" sibTransId="{14DC1EFE-4024-4F4E-8AA2-634D171168B7}"/>
    <dgm:cxn modelId="{ABBEAD27-1BD9-4F59-A243-FAC1FF02CEDE}" srcId="{D74BDD87-25C8-4859-88A1-2C7F04866AB6}" destId="{14EDC01B-A5C5-4938-9F77-1123373CD507}" srcOrd="1" destOrd="0" parTransId="{2B27FEC1-5015-4F13-9E36-F7325930B9A7}" sibTransId="{88C570C1-CF0A-4EDF-B169-6BF9DCFDDB74}"/>
    <dgm:cxn modelId="{C8EBDC28-664A-4A2F-87BE-F272EB9AAFC3}" type="presOf" srcId="{8637ECED-DFFF-44ED-9DC5-E94903089071}" destId="{5600B1FF-DA9E-4976-B410-7193DEE3265C}" srcOrd="0" destOrd="0" presId="urn:microsoft.com/office/officeart/2009/3/layout/HorizontalOrganizationChart"/>
    <dgm:cxn modelId="{BB2CCF2A-BF12-4BF7-8807-0A273ECE0906}" type="presOf" srcId="{C2A798AD-C05E-42B5-8A79-8F1566AFB506}" destId="{0AC1DEC6-E4D7-486A-A6FF-8F892F92A5D4}" srcOrd="0" destOrd="0" presId="urn:microsoft.com/office/officeart/2009/3/layout/HorizontalOrganizationChart"/>
    <dgm:cxn modelId="{9F80CB2D-3143-4382-A4C5-2466FCC2449B}" type="presOf" srcId="{D74BDD87-25C8-4859-88A1-2C7F04866AB6}" destId="{9F46D636-3A7D-4E7E-A06E-DAC7E1689C5B}" srcOrd="0" destOrd="0" presId="urn:microsoft.com/office/officeart/2009/3/layout/HorizontalOrganizationChart"/>
    <dgm:cxn modelId="{85D9872F-D0BF-42F0-8B7B-381796121D30}" type="presOf" srcId="{8692F002-DE9F-449F-B4CD-6241DA60901F}" destId="{B7017E46-D73F-4C4E-BDA1-764DED4A4457}" srcOrd="0" destOrd="0" presId="urn:microsoft.com/office/officeart/2009/3/layout/HorizontalOrganizationChart"/>
    <dgm:cxn modelId="{0BAC4532-E6FB-4826-BFBE-61B26763380F}" type="presOf" srcId="{8CB065F2-E8A4-4029-BB2B-E7156DB87146}" destId="{A31D3CFE-1ACA-47E3-91AA-DA329F196A90}" srcOrd="0" destOrd="0" presId="urn:microsoft.com/office/officeart/2009/3/layout/HorizontalOrganizationChart"/>
    <dgm:cxn modelId="{E9D27C38-F58E-4889-8004-FB8DA3724D86}" type="presOf" srcId="{91EBBCC9-54C5-49D8-870B-B5109BE9A960}" destId="{C376041B-9E2B-4EF3-AEB2-B522D0FB574C}" srcOrd="0" destOrd="0" presId="urn:microsoft.com/office/officeart/2009/3/layout/HorizontalOrganizationChart"/>
    <dgm:cxn modelId="{98E1833C-5B4D-4E73-BE59-1CB5E91FDEB0}" type="presOf" srcId="{D523BBB1-12B8-4203-A971-1DF51A083D0E}" destId="{D44E7DE4-90DA-41DE-A342-63D9B4B86D8B}" srcOrd="0" destOrd="0" presId="urn:microsoft.com/office/officeart/2009/3/layout/HorizontalOrganizationChart"/>
    <dgm:cxn modelId="{214ABE3D-4884-465E-8F08-87AA090911B4}" srcId="{962BED68-B61A-4617-A26C-157635B86CD4}" destId="{1CD78259-26DA-410D-94A8-156C2C16DAFA}" srcOrd="1" destOrd="0" parTransId="{60B3F9D9-6A51-410F-9DEB-97942D73E08E}" sibTransId="{E3600231-004C-4784-9DF9-816903855506}"/>
    <dgm:cxn modelId="{3EE2FB3E-FCDF-4FD4-BF57-246E93477EEF}" type="presOf" srcId="{392D2E0A-C2AC-44DE-9B91-81E4121989A4}" destId="{6A501FDD-28F0-4CB5-B818-0BF510339399}" srcOrd="1" destOrd="0" presId="urn:microsoft.com/office/officeart/2009/3/layout/HorizontalOrganizationChart"/>
    <dgm:cxn modelId="{4856953F-1A1D-4C19-96C3-8F65DFF3D82C}" type="presOf" srcId="{962BED68-B61A-4617-A26C-157635B86CD4}" destId="{6993FB24-30C5-47D2-813B-E4A87D8E9129}" srcOrd="0" destOrd="0" presId="urn:microsoft.com/office/officeart/2009/3/layout/HorizontalOrganizationChart"/>
    <dgm:cxn modelId="{8966405D-5F57-4F8A-BE84-4E33DD40D2AD}" type="presOf" srcId="{E929F27D-ABC2-4846-A42C-14E141F297CC}" destId="{673A94C1-F5FB-4BFB-8F0B-725B5C56F626}" srcOrd="0" destOrd="0" presId="urn:microsoft.com/office/officeart/2009/3/layout/HorizontalOrganizationChart"/>
    <dgm:cxn modelId="{9C1D2A41-CCEF-48F0-8DA1-19363476E3F2}" type="presOf" srcId="{1ACAAF1F-BA97-4A8F-A525-6F842067A389}" destId="{AED0B18E-FDF3-4EAA-BD64-46E19C176D4E}" srcOrd="0" destOrd="0" presId="urn:microsoft.com/office/officeart/2009/3/layout/HorizontalOrganizationChart"/>
    <dgm:cxn modelId="{F64BDD41-B066-40AC-AAA9-CE498D580706}" type="presOf" srcId="{4E270D87-B642-4631-A12D-ED14988D1C7F}" destId="{E4BF9291-9F13-426B-B90C-64371FEE3A74}" srcOrd="0" destOrd="0" presId="urn:microsoft.com/office/officeart/2009/3/layout/HorizontalOrganizationChart"/>
    <dgm:cxn modelId="{94F0EF41-E183-4343-A203-8FD6ED14121E}" type="presOf" srcId="{8C1CCDC7-1E52-4A18-A446-4B0531E2E43A}" destId="{664DDDD6-260D-452F-847B-70A522DB3CB5}" srcOrd="0" destOrd="0" presId="urn:microsoft.com/office/officeart/2009/3/layout/HorizontalOrganizationChart"/>
    <dgm:cxn modelId="{27033E43-7CA7-4EE6-B576-C637232CF93C}" type="presOf" srcId="{04864E0C-C80D-4060-ACB9-7631ED786527}" destId="{6718DBE2-2078-40F0-9EA2-FFF3D47C0319}" srcOrd="0" destOrd="0" presId="urn:microsoft.com/office/officeart/2009/3/layout/HorizontalOrganizationChart"/>
    <dgm:cxn modelId="{C7CE3145-BA9E-45A4-995B-0E7B66F72CD3}" srcId="{32D1EA6A-CA35-4078-8041-D19A84B59EF2}" destId="{9AFE94E3-3727-4726-9802-C3579C280C0E}" srcOrd="1" destOrd="0" parTransId="{33BCC6FC-0183-435F-AF48-43329565CE6C}" sibTransId="{17DF4E92-3FE7-4FB1-8D05-CCF6D536ED13}"/>
    <dgm:cxn modelId="{5FFDA066-A81A-4ACA-8AAA-F8EF12C53824}" type="presOf" srcId="{CA3956E1-9A63-429F-AACC-566903F92E17}" destId="{A0BD3D5E-277F-40AC-A82E-5D29056F5099}" srcOrd="0" destOrd="0" presId="urn:microsoft.com/office/officeart/2009/3/layout/HorizontalOrganizationChart"/>
    <dgm:cxn modelId="{87BBCF47-BC1E-4775-ADB9-568B92589865}" type="presOf" srcId="{F9A3E298-6F69-48D2-9E03-5E928DC88CCA}" destId="{2BE91335-E3CA-495E-ADA1-6F7A912D57DE}" srcOrd="0" destOrd="0" presId="urn:microsoft.com/office/officeart/2009/3/layout/HorizontalOrganizationChart"/>
    <dgm:cxn modelId="{1203AF6D-EC97-4AE1-BD3D-A2682636F788}" type="presOf" srcId="{7D6BB7EE-64D0-4795-AA88-24FB82BFEE85}" destId="{8504F112-57EC-4674-8A35-E5E79EB92E5C}" srcOrd="0" destOrd="0" presId="urn:microsoft.com/office/officeart/2009/3/layout/HorizontalOrganizationChart"/>
    <dgm:cxn modelId="{F264476F-9EE9-4CFD-A0D0-271DFDF7299D}" type="presOf" srcId="{32D1EA6A-CA35-4078-8041-D19A84B59EF2}" destId="{4E1BA124-CFBA-496B-99B9-E2EE899B6331}" srcOrd="0" destOrd="0" presId="urn:microsoft.com/office/officeart/2009/3/layout/HorizontalOrganizationChart"/>
    <dgm:cxn modelId="{267B514F-3F20-46F5-8281-0EAB27D4D8E1}" type="presOf" srcId="{E8388D1E-AD9E-4DE2-823E-CD124C094490}" destId="{D6A342BB-FC87-41B3-AFD5-5CA6A789E77A}" srcOrd="1" destOrd="0" presId="urn:microsoft.com/office/officeart/2009/3/layout/HorizontalOrganizationChart"/>
    <dgm:cxn modelId="{1396566F-AD65-43D0-A8BC-971945B1A896}" type="presOf" srcId="{9AFE94E3-3727-4726-9802-C3579C280C0E}" destId="{202E9909-7AC3-41C0-98CB-7D34C4A67BC5}" srcOrd="1" destOrd="0" presId="urn:microsoft.com/office/officeart/2009/3/layout/HorizontalOrganizationChart"/>
    <dgm:cxn modelId="{51BC9B70-D6A1-4BBB-A249-A568D422905D}" type="presOf" srcId="{C2C036DD-94A9-4856-AE2C-D0B799EB8841}" destId="{E9DD63D9-914F-4918-859D-5D92BF2C8575}" srcOrd="0" destOrd="0" presId="urn:microsoft.com/office/officeart/2009/3/layout/HorizontalOrganizationChart"/>
    <dgm:cxn modelId="{D2CBB253-D4A3-49E9-8CCC-1010AD9BA574}" type="presOf" srcId="{740CB816-C8DF-490E-8432-508D0E931CBB}" destId="{866A11B5-14FA-47D7-8D0F-FC11743157C9}" srcOrd="1" destOrd="0" presId="urn:microsoft.com/office/officeart/2009/3/layout/HorizontalOrganizationChart"/>
    <dgm:cxn modelId="{DAC4E473-B595-42CA-9748-71209AE473A4}" type="presOf" srcId="{D523BBB1-12B8-4203-A971-1DF51A083D0E}" destId="{545748AD-5B82-4FF6-9D4F-65F245D72558}" srcOrd="1" destOrd="0" presId="urn:microsoft.com/office/officeart/2009/3/layout/HorizontalOrganizationChart"/>
    <dgm:cxn modelId="{11978F74-C37E-4CD3-AB9C-683D8A1AAE54}" srcId="{AB93C847-856C-4576-98AB-59AC118766A8}" destId="{CE46CF23-0930-41D6-9DA1-22BD74E7C00E}" srcOrd="2" destOrd="0" parTransId="{C2A798AD-C05E-42B5-8A79-8F1566AFB506}" sibTransId="{34F3C07A-E98B-4053-85C8-83EFB7230455}"/>
    <dgm:cxn modelId="{BABA7759-9007-4FD0-84F8-A11ECA420933}" srcId="{962BED68-B61A-4617-A26C-157635B86CD4}" destId="{9C52F433-0819-49D2-A1D4-73886587BCA4}" srcOrd="0" destOrd="0" parTransId="{DB427A38-4397-4E44-A5F6-0DD3FD3E7594}" sibTransId="{08A58002-8011-401A-8B6B-5B816808CB36}"/>
    <dgm:cxn modelId="{73B2727A-983E-42F4-A6B1-4D09E0C57C74}" type="presOf" srcId="{2B27FEC1-5015-4F13-9E36-F7325930B9A7}" destId="{C50417FF-D68D-4A99-84CF-F2599E483DA5}" srcOrd="0" destOrd="0" presId="urn:microsoft.com/office/officeart/2009/3/layout/HorizontalOrganizationChart"/>
    <dgm:cxn modelId="{7284847B-C161-4871-80E9-39DBA327054D}" type="presOf" srcId="{8637ECED-DFFF-44ED-9DC5-E94903089071}" destId="{9B15CFB8-2CCB-49D5-B86C-BF73F8893EFD}" srcOrd="1" destOrd="0" presId="urn:microsoft.com/office/officeart/2009/3/layout/HorizontalOrganizationChart"/>
    <dgm:cxn modelId="{B2F1A77F-5CD8-4334-99A3-85323611ECFD}" type="presOf" srcId="{7FC6D302-939A-4D65-9087-1155187C250F}" destId="{30CC722B-38BE-4A14-A0F3-51C165AB1F63}" srcOrd="0" destOrd="0" presId="urn:microsoft.com/office/officeart/2009/3/layout/HorizontalOrganizationChart"/>
    <dgm:cxn modelId="{5EAB5C89-36E9-4B0F-A39D-84E39D4A5ECB}" srcId="{14EDC01B-A5C5-4938-9F77-1123373CD507}" destId="{EF816709-B984-4C62-B9DD-5AE6798D71F8}" srcOrd="0" destOrd="0" parTransId="{2232318C-407F-4C64-AEB3-F1F86707DF82}" sibTransId="{DF6B7CFD-F471-4285-9FCB-B6633F011CB9}"/>
    <dgm:cxn modelId="{82F55289-A282-42B7-ADDA-7DCD87897039}" srcId="{D74BDD87-25C8-4859-88A1-2C7F04866AB6}" destId="{32D1EA6A-CA35-4078-8041-D19A84B59EF2}" srcOrd="0" destOrd="0" parTransId="{88020B9C-BE15-44A9-988E-B3FDADF5C680}" sibTransId="{E945672B-63AD-444A-B9A7-D8B52CE07A42}"/>
    <dgm:cxn modelId="{0D5C428B-6102-401D-AFAA-8F75B7E5B5B2}" type="presOf" srcId="{60B3F9D9-6A51-410F-9DEB-97942D73E08E}" destId="{B0D6ED0A-A936-4755-AE94-FA362984AFF1}" srcOrd="0" destOrd="0" presId="urn:microsoft.com/office/officeart/2009/3/layout/HorizontalOrganizationChart"/>
    <dgm:cxn modelId="{26FFDE91-F854-47A8-A171-B1E1185688FE}" type="presOf" srcId="{EF816709-B984-4C62-B9DD-5AE6798D71F8}" destId="{EDF11188-D988-4C98-9815-97CD3B6D09AA}" srcOrd="1" destOrd="0" presId="urn:microsoft.com/office/officeart/2009/3/layout/HorizontalOrganizationChart"/>
    <dgm:cxn modelId="{3B20FA91-F859-43B5-88FB-22F2505E4D30}" type="presOf" srcId="{9C52F433-0819-49D2-A1D4-73886587BCA4}" destId="{EA9B5033-D77D-4425-8E2F-52A1650E0738}" srcOrd="1" destOrd="0" presId="urn:microsoft.com/office/officeart/2009/3/layout/HorizontalOrganizationChart"/>
    <dgm:cxn modelId="{EE76EE92-8C6C-41AF-9A96-7E5DF0EA14FF}" type="presOf" srcId="{9AFE94E3-3727-4726-9802-C3579C280C0E}" destId="{CD734A5E-50D7-4FC8-B59E-69A3A804FCAB}" srcOrd="0" destOrd="0" presId="urn:microsoft.com/office/officeart/2009/3/layout/HorizontalOrganizationChart"/>
    <dgm:cxn modelId="{80DD0F94-9F58-4510-89AA-913F1DA6ADD1}" type="presOf" srcId="{1CD78259-26DA-410D-94A8-156C2C16DAFA}" destId="{E2C0C490-E863-4927-8E76-1092BC04D4AB}" srcOrd="1" destOrd="0" presId="urn:microsoft.com/office/officeart/2009/3/layout/HorizontalOrganizationChart"/>
    <dgm:cxn modelId="{3FC15899-4AE0-40D4-B4E7-9644548849BF}" type="presOf" srcId="{14EDC01B-A5C5-4938-9F77-1123373CD507}" destId="{75DA2035-25A1-44FC-BCA5-02DA25B3C97D}" srcOrd="0" destOrd="0" presId="urn:microsoft.com/office/officeart/2009/3/layout/HorizontalOrganizationChart"/>
    <dgm:cxn modelId="{01F47A9B-6DD7-43B8-82B3-399AA99194D7}" type="presOf" srcId="{8692F002-DE9F-449F-B4CD-6241DA60901F}" destId="{8D34152D-F275-47FA-9D2B-3DC1F40EEBEE}" srcOrd="1" destOrd="0" presId="urn:microsoft.com/office/officeart/2009/3/layout/HorizontalOrganizationChart"/>
    <dgm:cxn modelId="{D15F0EA1-4C61-4983-8882-9A414459BC9F}" type="presOf" srcId="{88020B9C-BE15-44A9-988E-B3FDADF5C680}" destId="{E857F5A4-CC73-4965-9678-DF42960EAB1A}" srcOrd="0" destOrd="0" presId="urn:microsoft.com/office/officeart/2009/3/layout/HorizontalOrganizationChart"/>
    <dgm:cxn modelId="{9F3D67A6-887B-4AE2-A6B7-EEFF33A65E68}" srcId="{AB93C847-856C-4576-98AB-59AC118766A8}" destId="{D523BBB1-12B8-4203-A971-1DF51A083D0E}" srcOrd="0" destOrd="0" parTransId="{04864E0C-C80D-4060-ACB9-7631ED786527}" sibTransId="{40A7DCD7-ED5F-43FA-B2CB-5E4E11C8901E}"/>
    <dgm:cxn modelId="{04DD91A8-256C-4C9E-AFB0-916E20E20BD0}" type="presOf" srcId="{AB93C847-856C-4576-98AB-59AC118766A8}" destId="{12C0F106-4DFC-45BD-93C8-D1DA4E625CEA}" srcOrd="1" destOrd="0" presId="urn:microsoft.com/office/officeart/2009/3/layout/HorizontalOrganizationChart"/>
    <dgm:cxn modelId="{FBD6F6B0-A924-42E3-A6D9-FA73415DE588}" type="presOf" srcId="{392D2E0A-C2AC-44DE-9B91-81E4121989A4}" destId="{A2C36109-9424-4F88-9742-0D6200582B6B}" srcOrd="0" destOrd="0" presId="urn:microsoft.com/office/officeart/2009/3/layout/HorizontalOrganizationChart"/>
    <dgm:cxn modelId="{4BC7D0B2-5427-48D6-B973-F6F7557E4BE6}" type="presOf" srcId="{CE46CF23-0930-41D6-9DA1-22BD74E7C00E}" destId="{7F71A60B-970B-430D-9970-5A47B9E9D8D4}" srcOrd="0" destOrd="0" presId="urn:microsoft.com/office/officeart/2009/3/layout/HorizontalOrganizationChart"/>
    <dgm:cxn modelId="{5D56AAB4-0480-44B2-A87F-7598FD56DB07}" srcId="{14EDC01B-A5C5-4938-9F77-1123373CD507}" destId="{962BED68-B61A-4617-A26C-157635B86CD4}" srcOrd="1" destOrd="0" parTransId="{4BBB8051-53FD-4258-934D-53D8AA34E33C}" sibTransId="{F06A05FB-3F3F-4484-A8FA-69F5FE4032E5}"/>
    <dgm:cxn modelId="{FF919EB5-3F16-4F00-9884-4DD73ADDB93E}" type="presOf" srcId="{9C52F433-0819-49D2-A1D4-73886587BCA4}" destId="{AB9ED69C-35FE-4FB7-8DFB-D341A86F5B09}" srcOrd="0" destOrd="0" presId="urn:microsoft.com/office/officeart/2009/3/layout/HorizontalOrganizationChart"/>
    <dgm:cxn modelId="{1FB205B6-4FA6-400D-8DFE-E5BECBFFCBB4}" srcId="{AB93C847-856C-4576-98AB-59AC118766A8}" destId="{392D2E0A-C2AC-44DE-9B91-81E4121989A4}" srcOrd="3" destOrd="0" parTransId="{5D92BDBB-29B1-4D33-98A7-0CB750E388B2}" sibTransId="{9DED7D61-7752-40CF-A4D9-A51CB270D338}"/>
    <dgm:cxn modelId="{A40D7DB6-AF78-405B-B596-E200E7864B71}" type="presOf" srcId="{E929F27D-ABC2-4846-A42C-14E141F297CC}" destId="{955B794B-DF7C-49E9-A151-91DA7C7FAF16}" srcOrd="1" destOrd="0" presId="urn:microsoft.com/office/officeart/2009/3/layout/HorizontalOrganizationChart"/>
    <dgm:cxn modelId="{F3008AB7-6336-4F82-ACBF-F64C6B10108D}" type="presOf" srcId="{0C2260E4-AEF0-4026-AF68-3FC7DE87F464}" destId="{D55B554E-152B-47AF-A347-9189EFEEA073}" srcOrd="1" destOrd="0" presId="urn:microsoft.com/office/officeart/2009/3/layout/HorizontalOrganizationChart"/>
    <dgm:cxn modelId="{D7D8D6B8-C123-40C6-9D05-4460831E6D76}" type="presOf" srcId="{B5E9FB01-2A74-4E75-B465-FA0F7DBFF0AA}" destId="{624AC15A-CFEB-4A1D-A072-94385C3F2CD5}" srcOrd="0" destOrd="0" presId="urn:microsoft.com/office/officeart/2009/3/layout/HorizontalOrganizationChart"/>
    <dgm:cxn modelId="{342B18BE-E7FE-41B7-B7B6-113C95B9B16C}" type="presOf" srcId="{E8388D1E-AD9E-4DE2-823E-CD124C094490}" destId="{D2AD7B2A-BA6E-44B3-8FB6-786810E12E4E}" srcOrd="0" destOrd="0" presId="urn:microsoft.com/office/officeart/2009/3/layout/HorizontalOrganizationChart"/>
    <dgm:cxn modelId="{E8CE22BF-85D8-44F3-B61E-A45DC7556B4B}" type="presOf" srcId="{32D1EA6A-CA35-4078-8041-D19A84B59EF2}" destId="{2F0C171E-354C-4937-804F-FFE3C7BE97A4}" srcOrd="1" destOrd="0" presId="urn:microsoft.com/office/officeart/2009/3/layout/HorizontalOrganizationChart"/>
    <dgm:cxn modelId="{8A6224C7-D247-4A83-81C4-D0BA792156BF}" type="presOf" srcId="{5D92BDBB-29B1-4D33-98A7-0CB750E388B2}" destId="{50CF84EE-6D61-49FF-A49F-656FC9F2C60B}" srcOrd="0" destOrd="0" presId="urn:microsoft.com/office/officeart/2009/3/layout/HorizontalOrganizationChart"/>
    <dgm:cxn modelId="{B64D70C7-F6C1-4B16-9443-C2FE762046BD}" type="presOf" srcId="{90BDC208-78BF-47BD-8B2C-E77BB08084D9}" destId="{2239C7FD-11BC-4DF4-BB39-C59C0794B2E2}" srcOrd="0" destOrd="0" presId="urn:microsoft.com/office/officeart/2009/3/layout/HorizontalOrganizationChart"/>
    <dgm:cxn modelId="{1A1FC2C7-1F79-4BF7-809D-600E52804AFE}" type="presOf" srcId="{D74BDD87-25C8-4859-88A1-2C7F04866AB6}" destId="{2A395EE7-035F-4BEB-BF79-7271A630AED8}" srcOrd="1" destOrd="0" presId="urn:microsoft.com/office/officeart/2009/3/layout/HorizontalOrganizationChart"/>
    <dgm:cxn modelId="{B5B678C8-1BFC-4FB6-9D24-8BFCF51934D6}" type="presOf" srcId="{962BED68-B61A-4617-A26C-157635B86CD4}" destId="{E8C88BB5-51C2-4462-B99F-04CF277CC12D}" srcOrd="1" destOrd="0" presId="urn:microsoft.com/office/officeart/2009/3/layout/HorizontalOrganizationChart"/>
    <dgm:cxn modelId="{C5C074CD-9884-40B8-B1B1-1B9A471C7874}" type="presOf" srcId="{AB93C847-856C-4576-98AB-59AC118766A8}" destId="{5F8A4A2D-8D79-41C0-ADCC-F9A2E0E9C8E6}" srcOrd="0" destOrd="0" presId="urn:microsoft.com/office/officeart/2009/3/layout/HorizontalOrganizationChart"/>
    <dgm:cxn modelId="{EB8155CE-520D-40FE-9B2E-DC13FF864F0A}" type="presOf" srcId="{FAEE38AF-9BC0-4840-9C5B-69AE36D8B185}" destId="{F3AA53B2-0EEB-4EF0-AF17-EC9D0DAC8F80}" srcOrd="0" destOrd="0" presId="urn:microsoft.com/office/officeart/2009/3/layout/HorizontalOrganizationChart"/>
    <dgm:cxn modelId="{A3CFB0D3-EF24-4CF4-B31A-819FDC69E100}" srcId="{14EDC01B-A5C5-4938-9F77-1123373CD507}" destId="{8637ECED-DFFF-44ED-9DC5-E94903089071}" srcOrd="2" destOrd="0" parTransId="{7D6BB7EE-64D0-4795-AA88-24FB82BFEE85}" sibTransId="{FC5D2CF8-6D31-4838-BC85-B3FB2AB36733}"/>
    <dgm:cxn modelId="{161E5DD4-B4CE-4721-9CC0-BD99C8C3D64D}" type="presOf" srcId="{4BBB8051-53FD-4258-934D-53D8AA34E33C}" destId="{0D8C5F17-E054-4868-B7E7-924F34E0D16A}" srcOrd="0" destOrd="0" presId="urn:microsoft.com/office/officeart/2009/3/layout/HorizontalOrganizationChart"/>
    <dgm:cxn modelId="{3850C7D4-F9F8-47BE-9125-0DAC6E6F1559}" srcId="{E8388D1E-AD9E-4DE2-823E-CD124C094490}" destId="{740CB816-C8DF-490E-8432-508D0E931CBB}" srcOrd="0" destOrd="0" parTransId="{F9A3E298-6F69-48D2-9E03-5E928DC88CCA}" sibTransId="{DB0C77BC-B714-417E-BF6C-88155DD6F826}"/>
    <dgm:cxn modelId="{CCA100D9-8875-4E44-9595-E13B7633A18C}" type="presOf" srcId="{EF816709-B984-4C62-B9DD-5AE6798D71F8}" destId="{6D144F1D-B8BD-43B8-BDB7-7D46996F891F}" srcOrd="0" destOrd="0" presId="urn:microsoft.com/office/officeart/2009/3/layout/HorizontalOrganizationChart"/>
    <dgm:cxn modelId="{B487E5DD-03C0-48F4-B13A-77E700384853}" srcId="{7FC6D302-939A-4D65-9087-1155187C250F}" destId="{0C2260E4-AEF0-4026-AF68-3FC7DE87F464}" srcOrd="2" destOrd="0" parTransId="{FAEE38AF-9BC0-4840-9C5B-69AE36D8B185}" sibTransId="{03407C6C-F2FC-4101-9C33-446F4BF6D289}"/>
    <dgm:cxn modelId="{4ECED8DE-817F-4735-A32B-2E5625772053}" type="presOf" srcId="{740CB816-C8DF-490E-8432-508D0E931CBB}" destId="{0CAE04BD-E112-4CFA-BDD7-1F6CACE2719A}" srcOrd="0" destOrd="0" presId="urn:microsoft.com/office/officeart/2009/3/layout/HorizontalOrganizationChart"/>
    <dgm:cxn modelId="{9F4DF8DE-3E55-4846-B8D4-BB2269BE82F1}" srcId="{7FC6D302-939A-4D65-9087-1155187C250F}" destId="{AB93C847-856C-4576-98AB-59AC118766A8}" srcOrd="1" destOrd="0" parTransId="{69F4B034-795D-47BF-B748-DD27CA70B551}" sibTransId="{1F96A52D-A8F6-4F8B-BF11-04D4C97427B2}"/>
    <dgm:cxn modelId="{5A6639E2-D948-4835-8668-C36339BF0B09}" srcId="{8C1CCDC7-1E52-4A18-A446-4B0531E2E43A}" destId="{D74BDD87-25C8-4859-88A1-2C7F04866AB6}" srcOrd="0" destOrd="0" parTransId="{491D72CE-D772-434F-99C9-C93DF1D260AB}" sibTransId="{C6FD9D81-1851-477E-84B6-3F1A510B71C6}"/>
    <dgm:cxn modelId="{A618E5E5-369F-4477-A009-8BC7DD5BDEF9}" srcId="{AB93C847-856C-4576-98AB-59AC118766A8}" destId="{E929F27D-ABC2-4846-A42C-14E141F297CC}" srcOrd="4" destOrd="0" parTransId="{90BDC208-78BF-47BD-8B2C-E77BB08084D9}" sibTransId="{66FC37F9-6862-4DCE-A74C-5755BAF861EC}"/>
    <dgm:cxn modelId="{F4545EE7-F05B-4EDD-AF3E-80CB48E78333}" type="presOf" srcId="{7FC6D302-939A-4D65-9087-1155187C250F}" destId="{2E2A8B25-A314-4B94-9478-BD3403FC7A41}" srcOrd="1" destOrd="0" presId="urn:microsoft.com/office/officeart/2009/3/layout/HorizontalOrganizationChart"/>
    <dgm:cxn modelId="{A3A91BE8-E356-4215-BC37-62785A7FF04E}" type="presOf" srcId="{CA3956E1-9A63-429F-AACC-566903F92E17}" destId="{0BABC913-9456-41EC-B79E-9CF241E5A42C}" srcOrd="1" destOrd="0" presId="urn:microsoft.com/office/officeart/2009/3/layout/HorizontalOrganizationChart"/>
    <dgm:cxn modelId="{4ED2C1E8-1CB9-4B5B-8BD9-531AD50753B0}" type="presOf" srcId="{4A21977A-130D-46F6-841B-1F7A96EA0CC8}" destId="{41AA92E3-CCB2-463D-B8A0-A8E0B612680B}" srcOrd="0" destOrd="0" presId="urn:microsoft.com/office/officeart/2009/3/layout/HorizontalOrganizationChart"/>
    <dgm:cxn modelId="{A9AF80EA-1AC3-49C2-9B90-CB172C7656E9}" type="presOf" srcId="{DB427A38-4397-4E44-A5F6-0DD3FD3E7594}" destId="{7B367B41-433D-4AB1-A0A2-F33E1E73E592}" srcOrd="0" destOrd="0" presId="urn:microsoft.com/office/officeart/2009/3/layout/HorizontalOrganizationChart"/>
    <dgm:cxn modelId="{1C026EEC-62D9-49EB-A256-BE691B555F9D}" type="presOf" srcId="{91EBBCC9-54C5-49D8-870B-B5109BE9A960}" destId="{31BF6027-B3A8-4884-A19C-8295120D925E}" srcOrd="1" destOrd="0" presId="urn:microsoft.com/office/officeart/2009/3/layout/HorizontalOrganizationChart"/>
    <dgm:cxn modelId="{7817D9ED-2079-4717-B274-32AE258ACE3E}" srcId="{962BED68-B61A-4617-A26C-157635B86CD4}" destId="{E8388D1E-AD9E-4DE2-823E-CD124C094490}" srcOrd="2" destOrd="0" parTransId="{4A21977A-130D-46F6-841B-1F7A96EA0CC8}" sibTransId="{EF673864-DA44-45FC-A197-8A76428190E4}"/>
    <dgm:cxn modelId="{3494C7F3-8AB7-46F1-ADB6-052F22C77675}" type="presOf" srcId="{2232318C-407F-4C64-AEB3-F1F86707DF82}" destId="{5B7B2CFC-1BBC-4E1D-AD06-BC8734A2DB35}" srcOrd="0" destOrd="0" presId="urn:microsoft.com/office/officeart/2009/3/layout/HorizontalOrganizationChart"/>
    <dgm:cxn modelId="{946207FA-FA0B-4317-8381-49970ED63359}" type="presOf" srcId="{4E270D87-B642-4631-A12D-ED14988D1C7F}" destId="{35F5CAF8-D62E-4FDB-86D9-E7055E55FBC7}" srcOrd="1" destOrd="0" presId="urn:microsoft.com/office/officeart/2009/3/layout/HorizontalOrganizationChart"/>
    <dgm:cxn modelId="{E095D0FC-DEB1-44C2-93DD-8ECF6B3F93C6}" type="presOf" srcId="{78B40A17-5153-4BD5-A23C-C0C99A325BB5}" destId="{6873D31E-632C-4EB0-A52A-56AAB6C606EE}" srcOrd="0" destOrd="0" presId="urn:microsoft.com/office/officeart/2009/3/layout/HorizontalOrganizationChart"/>
    <dgm:cxn modelId="{CCE0B89A-81A4-47A8-925B-F834D35FD545}" type="presParOf" srcId="{664DDDD6-260D-452F-847B-70A522DB3CB5}" destId="{6B1E0F79-EBC3-4DAC-AFFE-46134B1A7E0E}" srcOrd="0" destOrd="0" presId="urn:microsoft.com/office/officeart/2009/3/layout/HorizontalOrganizationChart"/>
    <dgm:cxn modelId="{B351CC85-03B9-4C29-8BB6-504A313D6427}" type="presParOf" srcId="{6B1E0F79-EBC3-4DAC-AFFE-46134B1A7E0E}" destId="{600310FA-0DBF-45A9-97C9-9AD29DBD5CCB}" srcOrd="0" destOrd="0" presId="urn:microsoft.com/office/officeart/2009/3/layout/HorizontalOrganizationChart"/>
    <dgm:cxn modelId="{75777A15-B5EC-4D2B-BC8E-EE5C88830FF8}" type="presParOf" srcId="{600310FA-0DBF-45A9-97C9-9AD29DBD5CCB}" destId="{9F46D636-3A7D-4E7E-A06E-DAC7E1689C5B}" srcOrd="0" destOrd="0" presId="urn:microsoft.com/office/officeart/2009/3/layout/HorizontalOrganizationChart"/>
    <dgm:cxn modelId="{CCB0A08F-06E1-458F-A3FE-21B8EEAA69F3}" type="presParOf" srcId="{600310FA-0DBF-45A9-97C9-9AD29DBD5CCB}" destId="{2A395EE7-035F-4BEB-BF79-7271A630AED8}" srcOrd="1" destOrd="0" presId="urn:microsoft.com/office/officeart/2009/3/layout/HorizontalOrganizationChart"/>
    <dgm:cxn modelId="{4B4F8BA7-2FF1-4B7E-97E7-300E7B3AD5CD}" type="presParOf" srcId="{6B1E0F79-EBC3-4DAC-AFFE-46134B1A7E0E}" destId="{6436287A-4A28-426C-ADD8-5A1A0079C899}" srcOrd="1" destOrd="0" presId="urn:microsoft.com/office/officeart/2009/3/layout/HorizontalOrganizationChart"/>
    <dgm:cxn modelId="{AB4ED434-EBEE-4786-B156-2D6CEC453B24}" type="presParOf" srcId="{6436287A-4A28-426C-ADD8-5A1A0079C899}" destId="{E857F5A4-CC73-4965-9678-DF42960EAB1A}" srcOrd="0" destOrd="0" presId="urn:microsoft.com/office/officeart/2009/3/layout/HorizontalOrganizationChart"/>
    <dgm:cxn modelId="{77C84327-1ADB-430D-9737-8D621A7B7B6C}" type="presParOf" srcId="{6436287A-4A28-426C-ADD8-5A1A0079C899}" destId="{9460E45E-3AC4-4C44-AFDF-5AEBD722BCB4}" srcOrd="1" destOrd="0" presId="urn:microsoft.com/office/officeart/2009/3/layout/HorizontalOrganizationChart"/>
    <dgm:cxn modelId="{AB40F76A-D09E-410E-9135-FD04F864A0E3}" type="presParOf" srcId="{9460E45E-3AC4-4C44-AFDF-5AEBD722BCB4}" destId="{B8485A0E-EED4-4283-A6FD-B02495559E56}" srcOrd="0" destOrd="0" presId="urn:microsoft.com/office/officeart/2009/3/layout/HorizontalOrganizationChart"/>
    <dgm:cxn modelId="{2C173178-49F6-4366-A886-48EB4AE977E5}" type="presParOf" srcId="{B8485A0E-EED4-4283-A6FD-B02495559E56}" destId="{4E1BA124-CFBA-496B-99B9-E2EE899B6331}" srcOrd="0" destOrd="0" presId="urn:microsoft.com/office/officeart/2009/3/layout/HorizontalOrganizationChart"/>
    <dgm:cxn modelId="{E50DCC55-40E6-432F-A863-F61120F69ED0}" type="presParOf" srcId="{B8485A0E-EED4-4283-A6FD-B02495559E56}" destId="{2F0C171E-354C-4937-804F-FFE3C7BE97A4}" srcOrd="1" destOrd="0" presId="urn:microsoft.com/office/officeart/2009/3/layout/HorizontalOrganizationChart"/>
    <dgm:cxn modelId="{92496561-75F3-4ADA-93CE-9C5E28A7CFB4}" type="presParOf" srcId="{9460E45E-3AC4-4C44-AFDF-5AEBD722BCB4}" destId="{ABF79BFC-6CFC-435B-B471-0822F143CB8B}" srcOrd="1" destOrd="0" presId="urn:microsoft.com/office/officeart/2009/3/layout/HorizontalOrganizationChart"/>
    <dgm:cxn modelId="{46ADA8F2-5FF7-4369-8830-E6D1C91957F3}" type="presParOf" srcId="{ABF79BFC-6CFC-435B-B471-0822F143CB8B}" destId="{E9DD63D9-914F-4918-859D-5D92BF2C8575}" srcOrd="0" destOrd="0" presId="urn:microsoft.com/office/officeart/2009/3/layout/HorizontalOrganizationChart"/>
    <dgm:cxn modelId="{82142FA0-CAD6-4C17-ACC4-A0486F9C87A8}" type="presParOf" srcId="{ABF79BFC-6CFC-435B-B471-0822F143CB8B}" destId="{DC325DC7-1E5A-4C6B-BEB1-6F8D42E98DEC}" srcOrd="1" destOrd="0" presId="urn:microsoft.com/office/officeart/2009/3/layout/HorizontalOrganizationChart"/>
    <dgm:cxn modelId="{7DA7C9C4-A73C-4204-8D72-729472A62D8D}" type="presParOf" srcId="{DC325DC7-1E5A-4C6B-BEB1-6F8D42E98DEC}" destId="{13AC68BD-4A35-4587-8109-4B25BA7314C2}" srcOrd="0" destOrd="0" presId="urn:microsoft.com/office/officeart/2009/3/layout/HorizontalOrganizationChart"/>
    <dgm:cxn modelId="{20778CEE-0479-43C5-9333-44B43DE3E602}" type="presParOf" srcId="{13AC68BD-4A35-4587-8109-4B25BA7314C2}" destId="{C376041B-9E2B-4EF3-AEB2-B522D0FB574C}" srcOrd="0" destOrd="0" presId="urn:microsoft.com/office/officeart/2009/3/layout/HorizontalOrganizationChart"/>
    <dgm:cxn modelId="{E6F9E747-CDE3-421B-A328-6DABD287CD30}" type="presParOf" srcId="{13AC68BD-4A35-4587-8109-4B25BA7314C2}" destId="{31BF6027-B3A8-4884-A19C-8295120D925E}" srcOrd="1" destOrd="0" presId="urn:microsoft.com/office/officeart/2009/3/layout/HorizontalOrganizationChart"/>
    <dgm:cxn modelId="{F4F506FC-E84D-4EC0-B2C9-E74ECFF4A05B}" type="presParOf" srcId="{DC325DC7-1E5A-4C6B-BEB1-6F8D42E98DEC}" destId="{A5B5A89D-ACF3-49FB-9D50-F2DEEB359891}" srcOrd="1" destOrd="0" presId="urn:microsoft.com/office/officeart/2009/3/layout/HorizontalOrganizationChart"/>
    <dgm:cxn modelId="{64CB58C7-0859-4032-8997-4F20F198B4F6}" type="presParOf" srcId="{DC325DC7-1E5A-4C6B-BEB1-6F8D42E98DEC}" destId="{4A2B91A9-6073-4539-A51B-BD61FF1E0624}" srcOrd="2" destOrd="0" presId="urn:microsoft.com/office/officeart/2009/3/layout/HorizontalOrganizationChart"/>
    <dgm:cxn modelId="{48BF86C6-7849-49A4-8726-73619251A5DB}" type="presParOf" srcId="{ABF79BFC-6CFC-435B-B471-0822F143CB8B}" destId="{104A90D9-62CF-4694-BB4D-8BEC7F45474B}" srcOrd="2" destOrd="0" presId="urn:microsoft.com/office/officeart/2009/3/layout/HorizontalOrganizationChart"/>
    <dgm:cxn modelId="{AC221AD8-6924-4C99-B9C1-B1DBBB4E398E}" type="presParOf" srcId="{ABF79BFC-6CFC-435B-B471-0822F143CB8B}" destId="{B290618A-095E-4ECA-968C-FAD1DD171163}" srcOrd="3" destOrd="0" presId="urn:microsoft.com/office/officeart/2009/3/layout/HorizontalOrganizationChart"/>
    <dgm:cxn modelId="{FD572A2D-F5E9-4811-9A3B-1826ADDADC6E}" type="presParOf" srcId="{B290618A-095E-4ECA-968C-FAD1DD171163}" destId="{E2ED2CAD-EFA3-4435-A3AF-9CA67735D79D}" srcOrd="0" destOrd="0" presId="urn:microsoft.com/office/officeart/2009/3/layout/HorizontalOrganizationChart"/>
    <dgm:cxn modelId="{7C41AFF4-686E-499E-B9BB-BCF914CEF6EF}" type="presParOf" srcId="{E2ED2CAD-EFA3-4435-A3AF-9CA67735D79D}" destId="{CD734A5E-50D7-4FC8-B59E-69A3A804FCAB}" srcOrd="0" destOrd="0" presId="urn:microsoft.com/office/officeart/2009/3/layout/HorizontalOrganizationChart"/>
    <dgm:cxn modelId="{C3A5CEDE-1DAC-4664-8475-1AAB0D31E720}" type="presParOf" srcId="{E2ED2CAD-EFA3-4435-A3AF-9CA67735D79D}" destId="{202E9909-7AC3-41C0-98CB-7D34C4A67BC5}" srcOrd="1" destOrd="0" presId="urn:microsoft.com/office/officeart/2009/3/layout/HorizontalOrganizationChart"/>
    <dgm:cxn modelId="{B0AAB69A-21FB-42DB-9713-2E3BB09D2A75}" type="presParOf" srcId="{B290618A-095E-4ECA-968C-FAD1DD171163}" destId="{3A2ABB65-45BF-4E91-8728-97BCE969826D}" srcOrd="1" destOrd="0" presId="urn:microsoft.com/office/officeart/2009/3/layout/HorizontalOrganizationChart"/>
    <dgm:cxn modelId="{834CF668-5AF5-4022-BA87-2EC884C40E91}" type="presParOf" srcId="{B290618A-095E-4ECA-968C-FAD1DD171163}" destId="{C11E53C0-E5A9-4855-8BC7-063957553914}" srcOrd="2" destOrd="0" presId="urn:microsoft.com/office/officeart/2009/3/layout/HorizontalOrganizationChart"/>
    <dgm:cxn modelId="{8AC7AED4-452B-4C0B-A48D-573277B25670}" type="presParOf" srcId="{9460E45E-3AC4-4C44-AFDF-5AEBD722BCB4}" destId="{EAFEC372-871B-4CC1-97B7-922AA9F3F35B}" srcOrd="2" destOrd="0" presId="urn:microsoft.com/office/officeart/2009/3/layout/HorizontalOrganizationChart"/>
    <dgm:cxn modelId="{BDE14AD9-4209-4F38-9197-B8C6496A7A83}" type="presParOf" srcId="{6436287A-4A28-426C-ADD8-5A1A0079C899}" destId="{C50417FF-D68D-4A99-84CF-F2599E483DA5}" srcOrd="2" destOrd="0" presId="urn:microsoft.com/office/officeart/2009/3/layout/HorizontalOrganizationChart"/>
    <dgm:cxn modelId="{30218987-33AC-4876-A093-6D665F97D065}" type="presParOf" srcId="{6436287A-4A28-426C-ADD8-5A1A0079C899}" destId="{95CC1AD9-B62A-4345-94AB-0A6398B2CB4D}" srcOrd="3" destOrd="0" presId="urn:microsoft.com/office/officeart/2009/3/layout/HorizontalOrganizationChart"/>
    <dgm:cxn modelId="{EBB362E3-92FE-4C2E-952F-4B2FF3FBBD62}" type="presParOf" srcId="{95CC1AD9-B62A-4345-94AB-0A6398B2CB4D}" destId="{B71BD704-C651-4794-BD16-FD4C0B7C75D8}" srcOrd="0" destOrd="0" presId="urn:microsoft.com/office/officeart/2009/3/layout/HorizontalOrganizationChart"/>
    <dgm:cxn modelId="{2EF514C2-2A03-4563-8E69-4A34FB2E0432}" type="presParOf" srcId="{B71BD704-C651-4794-BD16-FD4C0B7C75D8}" destId="{75DA2035-25A1-44FC-BCA5-02DA25B3C97D}" srcOrd="0" destOrd="0" presId="urn:microsoft.com/office/officeart/2009/3/layout/HorizontalOrganizationChart"/>
    <dgm:cxn modelId="{C68DA7B2-282B-4E7A-9473-94158221F624}" type="presParOf" srcId="{B71BD704-C651-4794-BD16-FD4C0B7C75D8}" destId="{5F603458-CFC0-4D12-824D-D3828ACB2285}" srcOrd="1" destOrd="0" presId="urn:microsoft.com/office/officeart/2009/3/layout/HorizontalOrganizationChart"/>
    <dgm:cxn modelId="{0875D2C0-952C-4279-9825-725F9F21EA92}" type="presParOf" srcId="{95CC1AD9-B62A-4345-94AB-0A6398B2CB4D}" destId="{BE49F9AD-6B8C-4F0C-93BF-D038BEE78E8B}" srcOrd="1" destOrd="0" presId="urn:microsoft.com/office/officeart/2009/3/layout/HorizontalOrganizationChart"/>
    <dgm:cxn modelId="{79C5D1AB-358C-404A-994C-4CD057B3081E}" type="presParOf" srcId="{BE49F9AD-6B8C-4F0C-93BF-D038BEE78E8B}" destId="{5B7B2CFC-1BBC-4E1D-AD06-BC8734A2DB35}" srcOrd="0" destOrd="0" presId="urn:microsoft.com/office/officeart/2009/3/layout/HorizontalOrganizationChart"/>
    <dgm:cxn modelId="{979FB0B8-699D-4551-9D0E-2BBE8D79C361}" type="presParOf" srcId="{BE49F9AD-6B8C-4F0C-93BF-D038BEE78E8B}" destId="{5D8351AC-FDFC-48E8-BB1C-531F83661559}" srcOrd="1" destOrd="0" presId="urn:microsoft.com/office/officeart/2009/3/layout/HorizontalOrganizationChart"/>
    <dgm:cxn modelId="{FEBAF059-3269-4B90-BE72-494F0937D437}" type="presParOf" srcId="{5D8351AC-FDFC-48E8-BB1C-531F83661559}" destId="{936C703E-60D0-40CD-BDD3-DD472AB94050}" srcOrd="0" destOrd="0" presId="urn:microsoft.com/office/officeart/2009/3/layout/HorizontalOrganizationChart"/>
    <dgm:cxn modelId="{C1CA2987-F01B-42D7-9B10-AEB8743066E8}" type="presParOf" srcId="{936C703E-60D0-40CD-BDD3-DD472AB94050}" destId="{6D144F1D-B8BD-43B8-BDB7-7D46996F891F}" srcOrd="0" destOrd="0" presId="urn:microsoft.com/office/officeart/2009/3/layout/HorizontalOrganizationChart"/>
    <dgm:cxn modelId="{405C87D3-A728-4F9B-B562-A16F3962D0AC}" type="presParOf" srcId="{936C703E-60D0-40CD-BDD3-DD472AB94050}" destId="{EDF11188-D988-4C98-9815-97CD3B6D09AA}" srcOrd="1" destOrd="0" presId="urn:microsoft.com/office/officeart/2009/3/layout/HorizontalOrganizationChart"/>
    <dgm:cxn modelId="{A308AB60-D40A-4D99-878D-2FD35543CF3C}" type="presParOf" srcId="{5D8351AC-FDFC-48E8-BB1C-531F83661559}" destId="{7E012CA9-589A-4BB4-BE0D-93CD478640AB}" srcOrd="1" destOrd="0" presId="urn:microsoft.com/office/officeart/2009/3/layout/HorizontalOrganizationChart"/>
    <dgm:cxn modelId="{26BE5352-8241-46A6-82B8-7712E806F22C}" type="presParOf" srcId="{5D8351AC-FDFC-48E8-BB1C-531F83661559}" destId="{5239CDA0-7FFC-4387-86C7-32C023675D67}" srcOrd="2" destOrd="0" presId="urn:microsoft.com/office/officeart/2009/3/layout/HorizontalOrganizationChart"/>
    <dgm:cxn modelId="{EB702142-6FDD-4705-A795-F0C282CDD113}" type="presParOf" srcId="{BE49F9AD-6B8C-4F0C-93BF-D038BEE78E8B}" destId="{0D8C5F17-E054-4868-B7E7-924F34E0D16A}" srcOrd="2" destOrd="0" presId="urn:microsoft.com/office/officeart/2009/3/layout/HorizontalOrganizationChart"/>
    <dgm:cxn modelId="{0C3262F6-AB23-4550-8508-C25B438CE489}" type="presParOf" srcId="{BE49F9AD-6B8C-4F0C-93BF-D038BEE78E8B}" destId="{406F7646-EC53-4A2D-BBCC-DCE75472C5C5}" srcOrd="3" destOrd="0" presId="urn:microsoft.com/office/officeart/2009/3/layout/HorizontalOrganizationChart"/>
    <dgm:cxn modelId="{259A185A-E14F-43DD-91E4-4A3795F49F85}" type="presParOf" srcId="{406F7646-EC53-4A2D-BBCC-DCE75472C5C5}" destId="{B71E1B93-FBD3-4159-B377-5331D369AB1D}" srcOrd="0" destOrd="0" presId="urn:microsoft.com/office/officeart/2009/3/layout/HorizontalOrganizationChart"/>
    <dgm:cxn modelId="{927BD610-A4E3-4E07-921C-1FC4F3285382}" type="presParOf" srcId="{B71E1B93-FBD3-4159-B377-5331D369AB1D}" destId="{6993FB24-30C5-47D2-813B-E4A87D8E9129}" srcOrd="0" destOrd="0" presId="urn:microsoft.com/office/officeart/2009/3/layout/HorizontalOrganizationChart"/>
    <dgm:cxn modelId="{7CA96755-6560-43DF-903B-3E23A2F8D887}" type="presParOf" srcId="{B71E1B93-FBD3-4159-B377-5331D369AB1D}" destId="{E8C88BB5-51C2-4462-B99F-04CF277CC12D}" srcOrd="1" destOrd="0" presId="urn:microsoft.com/office/officeart/2009/3/layout/HorizontalOrganizationChart"/>
    <dgm:cxn modelId="{7F3000E0-E133-4A69-9CC5-4AA46EC3C27D}" type="presParOf" srcId="{406F7646-EC53-4A2D-BBCC-DCE75472C5C5}" destId="{D384900A-A9C5-41CE-A74B-C755EF08DC1A}" srcOrd="1" destOrd="0" presId="urn:microsoft.com/office/officeart/2009/3/layout/HorizontalOrganizationChart"/>
    <dgm:cxn modelId="{0631EE72-F7C0-43C8-88C4-CD9A341FE229}" type="presParOf" srcId="{D384900A-A9C5-41CE-A74B-C755EF08DC1A}" destId="{7B367B41-433D-4AB1-A0A2-F33E1E73E592}" srcOrd="0" destOrd="0" presId="urn:microsoft.com/office/officeart/2009/3/layout/HorizontalOrganizationChart"/>
    <dgm:cxn modelId="{E516FC55-A827-4FA8-865B-2DAAA2F12492}" type="presParOf" srcId="{D384900A-A9C5-41CE-A74B-C755EF08DC1A}" destId="{C03F0D21-3C7C-4135-AE4B-06395937BF19}" srcOrd="1" destOrd="0" presId="urn:microsoft.com/office/officeart/2009/3/layout/HorizontalOrganizationChart"/>
    <dgm:cxn modelId="{B8CFB3E3-2A28-42F6-A00E-1EF9D3371589}" type="presParOf" srcId="{C03F0D21-3C7C-4135-AE4B-06395937BF19}" destId="{99595FBB-3A66-40AE-9035-C4FEA36A10DA}" srcOrd="0" destOrd="0" presId="urn:microsoft.com/office/officeart/2009/3/layout/HorizontalOrganizationChart"/>
    <dgm:cxn modelId="{3333BB33-0935-41CE-A118-1846AEB03463}" type="presParOf" srcId="{99595FBB-3A66-40AE-9035-C4FEA36A10DA}" destId="{AB9ED69C-35FE-4FB7-8DFB-D341A86F5B09}" srcOrd="0" destOrd="0" presId="urn:microsoft.com/office/officeart/2009/3/layout/HorizontalOrganizationChart"/>
    <dgm:cxn modelId="{41767859-52C4-4475-9AC9-40B1E21CE37A}" type="presParOf" srcId="{99595FBB-3A66-40AE-9035-C4FEA36A10DA}" destId="{EA9B5033-D77D-4425-8E2F-52A1650E0738}" srcOrd="1" destOrd="0" presId="urn:microsoft.com/office/officeart/2009/3/layout/HorizontalOrganizationChart"/>
    <dgm:cxn modelId="{74F6AF44-FD61-4579-A314-9DB20DA30A80}" type="presParOf" srcId="{C03F0D21-3C7C-4135-AE4B-06395937BF19}" destId="{E8690F8F-4D24-47A0-8C83-BB871FD9E74B}" srcOrd="1" destOrd="0" presId="urn:microsoft.com/office/officeart/2009/3/layout/HorizontalOrganizationChart"/>
    <dgm:cxn modelId="{8952B120-6DCD-4F96-B82E-11FC134F1A79}" type="presParOf" srcId="{C03F0D21-3C7C-4135-AE4B-06395937BF19}" destId="{DC8B7CD3-A973-45E8-AE45-493958A691DF}" srcOrd="2" destOrd="0" presId="urn:microsoft.com/office/officeart/2009/3/layout/HorizontalOrganizationChart"/>
    <dgm:cxn modelId="{23E3C01D-1743-405F-8337-4B4D98835187}" type="presParOf" srcId="{D384900A-A9C5-41CE-A74B-C755EF08DC1A}" destId="{B0D6ED0A-A936-4755-AE94-FA362984AFF1}" srcOrd="2" destOrd="0" presId="urn:microsoft.com/office/officeart/2009/3/layout/HorizontalOrganizationChart"/>
    <dgm:cxn modelId="{801CDCBD-4297-48FC-B392-478BA94E22A1}" type="presParOf" srcId="{D384900A-A9C5-41CE-A74B-C755EF08DC1A}" destId="{F9B6BD0F-5D62-4976-A88C-8BBE7854AEE4}" srcOrd="3" destOrd="0" presId="urn:microsoft.com/office/officeart/2009/3/layout/HorizontalOrganizationChart"/>
    <dgm:cxn modelId="{734A27FE-B445-4B49-AD99-1ADDF396E300}" type="presParOf" srcId="{F9B6BD0F-5D62-4976-A88C-8BBE7854AEE4}" destId="{C8B16F32-81EA-438B-8EB2-B1D5699E0DD9}" srcOrd="0" destOrd="0" presId="urn:microsoft.com/office/officeart/2009/3/layout/HorizontalOrganizationChart"/>
    <dgm:cxn modelId="{1C8D9EBD-9194-4367-BE32-E48FDE44843E}" type="presParOf" srcId="{C8B16F32-81EA-438B-8EB2-B1D5699E0DD9}" destId="{A5F2262C-F34D-496D-94AC-D298CD857588}" srcOrd="0" destOrd="0" presId="urn:microsoft.com/office/officeart/2009/3/layout/HorizontalOrganizationChart"/>
    <dgm:cxn modelId="{B4849B31-F989-4BED-9C34-6CBC4977004F}" type="presParOf" srcId="{C8B16F32-81EA-438B-8EB2-B1D5699E0DD9}" destId="{E2C0C490-E863-4927-8E76-1092BC04D4AB}" srcOrd="1" destOrd="0" presId="urn:microsoft.com/office/officeart/2009/3/layout/HorizontalOrganizationChart"/>
    <dgm:cxn modelId="{32C7F32E-3367-4CD5-8AF8-4A7BBFDD2BCE}" type="presParOf" srcId="{F9B6BD0F-5D62-4976-A88C-8BBE7854AEE4}" destId="{01B4CCBA-7499-4A21-BAB0-3F19DA51135D}" srcOrd="1" destOrd="0" presId="urn:microsoft.com/office/officeart/2009/3/layout/HorizontalOrganizationChart"/>
    <dgm:cxn modelId="{15831D6F-4B79-43AC-8E4D-D5DB698CB704}" type="presParOf" srcId="{F9B6BD0F-5D62-4976-A88C-8BBE7854AEE4}" destId="{19FD39F7-5EEA-4037-A71A-EBF07AB5975D}" srcOrd="2" destOrd="0" presId="urn:microsoft.com/office/officeart/2009/3/layout/HorizontalOrganizationChart"/>
    <dgm:cxn modelId="{52D97E15-FC69-4F28-829D-F5E47A5E3B2C}" type="presParOf" srcId="{D384900A-A9C5-41CE-A74B-C755EF08DC1A}" destId="{41AA92E3-CCB2-463D-B8A0-A8E0B612680B}" srcOrd="4" destOrd="0" presId="urn:microsoft.com/office/officeart/2009/3/layout/HorizontalOrganizationChart"/>
    <dgm:cxn modelId="{B83A7395-9BB9-430A-BC6C-16AB63A3414C}" type="presParOf" srcId="{D384900A-A9C5-41CE-A74B-C755EF08DC1A}" destId="{D35B25F0-BC04-4F92-84FA-64A908FC8C8F}" srcOrd="5" destOrd="0" presId="urn:microsoft.com/office/officeart/2009/3/layout/HorizontalOrganizationChart"/>
    <dgm:cxn modelId="{286ADD76-D836-41F7-9427-F7E0B8F43B89}" type="presParOf" srcId="{D35B25F0-BC04-4F92-84FA-64A908FC8C8F}" destId="{9274F0D4-1AF2-484C-8A17-3ECE1E31A1CF}" srcOrd="0" destOrd="0" presId="urn:microsoft.com/office/officeart/2009/3/layout/HorizontalOrganizationChart"/>
    <dgm:cxn modelId="{CE86618C-94A0-48FF-A8FA-12D8C49299EC}" type="presParOf" srcId="{9274F0D4-1AF2-484C-8A17-3ECE1E31A1CF}" destId="{D2AD7B2A-BA6E-44B3-8FB6-786810E12E4E}" srcOrd="0" destOrd="0" presId="urn:microsoft.com/office/officeart/2009/3/layout/HorizontalOrganizationChart"/>
    <dgm:cxn modelId="{C66F26EB-03B0-4B8E-B353-59E543166497}" type="presParOf" srcId="{9274F0D4-1AF2-484C-8A17-3ECE1E31A1CF}" destId="{D6A342BB-FC87-41B3-AFD5-5CA6A789E77A}" srcOrd="1" destOrd="0" presId="urn:microsoft.com/office/officeart/2009/3/layout/HorizontalOrganizationChart"/>
    <dgm:cxn modelId="{43CBC764-86FF-4FF8-A460-762FC660FCAB}" type="presParOf" srcId="{D35B25F0-BC04-4F92-84FA-64A908FC8C8F}" destId="{37C51C4C-336E-4A5F-9576-08DF759858D9}" srcOrd="1" destOrd="0" presId="urn:microsoft.com/office/officeart/2009/3/layout/HorizontalOrganizationChart"/>
    <dgm:cxn modelId="{76F25149-FB7D-49A9-80A0-47EAE0F1E641}" type="presParOf" srcId="{37C51C4C-336E-4A5F-9576-08DF759858D9}" destId="{2BE91335-E3CA-495E-ADA1-6F7A912D57DE}" srcOrd="0" destOrd="0" presId="urn:microsoft.com/office/officeart/2009/3/layout/HorizontalOrganizationChart"/>
    <dgm:cxn modelId="{F3458562-6A80-4050-AC08-8B5243805484}" type="presParOf" srcId="{37C51C4C-336E-4A5F-9576-08DF759858D9}" destId="{A6CC001D-BE8D-48FB-9683-5A15BFF86EED}" srcOrd="1" destOrd="0" presId="urn:microsoft.com/office/officeart/2009/3/layout/HorizontalOrganizationChart"/>
    <dgm:cxn modelId="{48794976-2C64-401C-836C-F0AFA2C6A290}" type="presParOf" srcId="{A6CC001D-BE8D-48FB-9683-5A15BFF86EED}" destId="{A674BBA9-78DB-4600-9A2B-A851CB23DC24}" srcOrd="0" destOrd="0" presId="urn:microsoft.com/office/officeart/2009/3/layout/HorizontalOrganizationChart"/>
    <dgm:cxn modelId="{0F87BDB7-6ABC-4E2F-AE76-902AF86EEBAF}" type="presParOf" srcId="{A674BBA9-78DB-4600-9A2B-A851CB23DC24}" destId="{0CAE04BD-E112-4CFA-BDD7-1F6CACE2719A}" srcOrd="0" destOrd="0" presId="urn:microsoft.com/office/officeart/2009/3/layout/HorizontalOrganizationChart"/>
    <dgm:cxn modelId="{9B28DC9E-8AC0-4973-8C65-7311C4AA8B44}" type="presParOf" srcId="{A674BBA9-78DB-4600-9A2B-A851CB23DC24}" destId="{866A11B5-14FA-47D7-8D0F-FC11743157C9}" srcOrd="1" destOrd="0" presId="urn:microsoft.com/office/officeart/2009/3/layout/HorizontalOrganizationChart"/>
    <dgm:cxn modelId="{2067D701-B417-4C4C-8BB2-3FA436AAC697}" type="presParOf" srcId="{A6CC001D-BE8D-48FB-9683-5A15BFF86EED}" destId="{85BDC377-5552-451D-AA73-FAA8BBB65D68}" srcOrd="1" destOrd="0" presId="urn:microsoft.com/office/officeart/2009/3/layout/HorizontalOrganizationChart"/>
    <dgm:cxn modelId="{7B23CBAC-CE4C-4590-A7A3-4F3439E71DCB}" type="presParOf" srcId="{A6CC001D-BE8D-48FB-9683-5A15BFF86EED}" destId="{BA7B1E8F-9FC2-46A2-AB51-05C1754329A9}" srcOrd="2" destOrd="0" presId="urn:microsoft.com/office/officeart/2009/3/layout/HorizontalOrganizationChart"/>
    <dgm:cxn modelId="{2601C9BE-3E48-4C74-88C2-8867CECCF132}" type="presParOf" srcId="{37C51C4C-336E-4A5F-9576-08DF759858D9}" destId="{624AC15A-CFEB-4A1D-A072-94385C3F2CD5}" srcOrd="2" destOrd="0" presId="urn:microsoft.com/office/officeart/2009/3/layout/HorizontalOrganizationChart"/>
    <dgm:cxn modelId="{92ED07E0-4858-4602-8110-A5A6F0443B9B}" type="presParOf" srcId="{37C51C4C-336E-4A5F-9576-08DF759858D9}" destId="{46825EAE-8AEA-47E9-BEF0-0715F509567B}" srcOrd="3" destOrd="0" presId="urn:microsoft.com/office/officeart/2009/3/layout/HorizontalOrganizationChart"/>
    <dgm:cxn modelId="{C6249039-18E5-434A-BD74-5C1D82AA83BE}" type="presParOf" srcId="{46825EAE-8AEA-47E9-BEF0-0715F509567B}" destId="{75466E78-E1E2-4C87-9DE9-CB98D88BA2AC}" srcOrd="0" destOrd="0" presId="urn:microsoft.com/office/officeart/2009/3/layout/HorizontalOrganizationChart"/>
    <dgm:cxn modelId="{1D71BEB6-345B-4F61-97AC-E16E3DCE29ED}" type="presParOf" srcId="{75466E78-E1E2-4C87-9DE9-CB98D88BA2AC}" destId="{E4BF9291-9F13-426B-B90C-64371FEE3A74}" srcOrd="0" destOrd="0" presId="urn:microsoft.com/office/officeart/2009/3/layout/HorizontalOrganizationChart"/>
    <dgm:cxn modelId="{1D988388-8B3A-4C09-8B31-5F436537EC2C}" type="presParOf" srcId="{75466E78-E1E2-4C87-9DE9-CB98D88BA2AC}" destId="{35F5CAF8-D62E-4FDB-86D9-E7055E55FBC7}" srcOrd="1" destOrd="0" presId="urn:microsoft.com/office/officeart/2009/3/layout/HorizontalOrganizationChart"/>
    <dgm:cxn modelId="{9922649B-1118-4F52-8B82-02323481B042}" type="presParOf" srcId="{46825EAE-8AEA-47E9-BEF0-0715F509567B}" destId="{8F2B0C46-54A7-41F3-85B0-E04478C217D2}" srcOrd="1" destOrd="0" presId="urn:microsoft.com/office/officeart/2009/3/layout/HorizontalOrganizationChart"/>
    <dgm:cxn modelId="{D2A2F2DA-246E-455C-9B7D-0CDB4B551BB7}" type="presParOf" srcId="{46825EAE-8AEA-47E9-BEF0-0715F509567B}" destId="{186A6F00-8FE4-46EF-9831-5EF8E47079C4}" srcOrd="2" destOrd="0" presId="urn:microsoft.com/office/officeart/2009/3/layout/HorizontalOrganizationChart"/>
    <dgm:cxn modelId="{E490E2D9-6160-46BA-9EA7-B8C6690ED47C}" type="presParOf" srcId="{D35B25F0-BC04-4F92-84FA-64A908FC8C8F}" destId="{DAC60B79-2302-4B98-A98C-4E90E6DC09D0}" srcOrd="2" destOrd="0" presId="urn:microsoft.com/office/officeart/2009/3/layout/HorizontalOrganizationChart"/>
    <dgm:cxn modelId="{49E5DAB9-7821-4B0C-95DB-D0B6C4B38B3E}" type="presParOf" srcId="{406F7646-EC53-4A2D-BBCC-DCE75472C5C5}" destId="{A07FF6C9-22FE-4700-AC9D-4438FF840569}" srcOrd="2" destOrd="0" presId="urn:microsoft.com/office/officeart/2009/3/layout/HorizontalOrganizationChart"/>
    <dgm:cxn modelId="{DA9AC49B-A901-4FFE-A0DD-20D0C794AE30}" type="presParOf" srcId="{BE49F9AD-6B8C-4F0C-93BF-D038BEE78E8B}" destId="{8504F112-57EC-4674-8A35-E5E79EB92E5C}" srcOrd="4" destOrd="0" presId="urn:microsoft.com/office/officeart/2009/3/layout/HorizontalOrganizationChart"/>
    <dgm:cxn modelId="{979CC25D-F29F-4A24-9018-A247ECE05A66}" type="presParOf" srcId="{BE49F9AD-6B8C-4F0C-93BF-D038BEE78E8B}" destId="{F14C4B57-8565-49FB-A44B-18409967D513}" srcOrd="5" destOrd="0" presId="urn:microsoft.com/office/officeart/2009/3/layout/HorizontalOrganizationChart"/>
    <dgm:cxn modelId="{79ABD0FB-0DF5-4649-A59E-3C4E4CBC0E6E}" type="presParOf" srcId="{F14C4B57-8565-49FB-A44B-18409967D513}" destId="{9FD3C98E-AD1A-4B54-8FE9-E49BFFE272BD}" srcOrd="0" destOrd="0" presId="urn:microsoft.com/office/officeart/2009/3/layout/HorizontalOrganizationChart"/>
    <dgm:cxn modelId="{8A5BB564-CD04-4329-9F71-A9B8C0C523E1}" type="presParOf" srcId="{9FD3C98E-AD1A-4B54-8FE9-E49BFFE272BD}" destId="{5600B1FF-DA9E-4976-B410-7193DEE3265C}" srcOrd="0" destOrd="0" presId="urn:microsoft.com/office/officeart/2009/3/layout/HorizontalOrganizationChart"/>
    <dgm:cxn modelId="{F51805A1-972B-4F89-8B84-8C0F68AA3B83}" type="presParOf" srcId="{9FD3C98E-AD1A-4B54-8FE9-E49BFFE272BD}" destId="{9B15CFB8-2CCB-49D5-B86C-BF73F8893EFD}" srcOrd="1" destOrd="0" presId="urn:microsoft.com/office/officeart/2009/3/layout/HorizontalOrganizationChart"/>
    <dgm:cxn modelId="{CBF99BCC-5255-4C34-ABD4-6555EA6FBC5A}" type="presParOf" srcId="{F14C4B57-8565-49FB-A44B-18409967D513}" destId="{D5264ED3-65FF-4996-865F-E4DD35A3D24D}" srcOrd="1" destOrd="0" presId="urn:microsoft.com/office/officeart/2009/3/layout/HorizontalOrganizationChart"/>
    <dgm:cxn modelId="{64F01417-EDD8-4644-8361-F6C2F67661B4}" type="presParOf" srcId="{F14C4B57-8565-49FB-A44B-18409967D513}" destId="{50EB45F4-5E4A-4A9A-A54F-236D6A65E5C4}" srcOrd="2" destOrd="0" presId="urn:microsoft.com/office/officeart/2009/3/layout/HorizontalOrganizationChart"/>
    <dgm:cxn modelId="{14E4E2B7-0A85-4266-B4AD-48DFEB9510DE}" type="presParOf" srcId="{95CC1AD9-B62A-4345-94AB-0A6398B2CB4D}" destId="{F292F944-A985-4229-8AAF-2BB82C14E14E}" srcOrd="2" destOrd="0" presId="urn:microsoft.com/office/officeart/2009/3/layout/HorizontalOrganizationChart"/>
    <dgm:cxn modelId="{2BF41C47-05CB-4AAD-B987-261ED6F670BB}" type="presParOf" srcId="{6436287A-4A28-426C-ADD8-5A1A0079C899}" destId="{6873D31E-632C-4EB0-A52A-56AAB6C606EE}" srcOrd="4" destOrd="0" presId="urn:microsoft.com/office/officeart/2009/3/layout/HorizontalOrganizationChart"/>
    <dgm:cxn modelId="{B4972F21-902F-4FE2-8D2E-01F6819B6E88}" type="presParOf" srcId="{6436287A-4A28-426C-ADD8-5A1A0079C899}" destId="{13A7464F-2AA1-4D8E-BABC-0A425616E4CE}" srcOrd="5" destOrd="0" presId="urn:microsoft.com/office/officeart/2009/3/layout/HorizontalOrganizationChart"/>
    <dgm:cxn modelId="{915E5600-BDF6-445F-B2A8-6B61606BA244}" type="presParOf" srcId="{13A7464F-2AA1-4D8E-BABC-0A425616E4CE}" destId="{0E2766EA-860B-4279-A86B-B5E1E0DF719D}" srcOrd="0" destOrd="0" presId="urn:microsoft.com/office/officeart/2009/3/layout/HorizontalOrganizationChart"/>
    <dgm:cxn modelId="{64F863D9-58C8-43E3-AD74-FC9BE83921D9}" type="presParOf" srcId="{0E2766EA-860B-4279-A86B-B5E1E0DF719D}" destId="{30CC722B-38BE-4A14-A0F3-51C165AB1F63}" srcOrd="0" destOrd="0" presId="urn:microsoft.com/office/officeart/2009/3/layout/HorizontalOrganizationChart"/>
    <dgm:cxn modelId="{1DA64F8D-CE45-457E-9EBC-25EA554BEECE}" type="presParOf" srcId="{0E2766EA-860B-4279-A86B-B5E1E0DF719D}" destId="{2E2A8B25-A314-4B94-9478-BD3403FC7A41}" srcOrd="1" destOrd="0" presId="urn:microsoft.com/office/officeart/2009/3/layout/HorizontalOrganizationChart"/>
    <dgm:cxn modelId="{728E3F64-6032-4C3C-AB39-4BAC00DFAD88}" type="presParOf" srcId="{13A7464F-2AA1-4D8E-BABC-0A425616E4CE}" destId="{12F3C20A-73BA-4392-9E9E-229597442F8E}" srcOrd="1" destOrd="0" presId="urn:microsoft.com/office/officeart/2009/3/layout/HorizontalOrganizationChart"/>
    <dgm:cxn modelId="{7D0D7374-0DCC-4868-8D29-BFF4BD9C172C}" type="presParOf" srcId="{12F3C20A-73BA-4392-9E9E-229597442F8E}" destId="{AED0B18E-FDF3-4EAA-BD64-46E19C176D4E}" srcOrd="0" destOrd="0" presId="urn:microsoft.com/office/officeart/2009/3/layout/HorizontalOrganizationChart"/>
    <dgm:cxn modelId="{AD927D51-829E-4DD7-99BD-886E1EF22FEB}" type="presParOf" srcId="{12F3C20A-73BA-4392-9E9E-229597442F8E}" destId="{75897C0E-F16C-4DC7-91D4-8A4EE0C1D1C7}" srcOrd="1" destOrd="0" presId="urn:microsoft.com/office/officeart/2009/3/layout/HorizontalOrganizationChart"/>
    <dgm:cxn modelId="{48B4231B-95C4-46FB-86C6-CEAB614E74B5}" type="presParOf" srcId="{75897C0E-F16C-4DC7-91D4-8A4EE0C1D1C7}" destId="{12A49B24-AD67-40EB-B7C9-9F455A8EB9F4}" srcOrd="0" destOrd="0" presId="urn:microsoft.com/office/officeart/2009/3/layout/HorizontalOrganizationChart"/>
    <dgm:cxn modelId="{ACA0209E-DA46-41E2-B107-4FEB4F984D5B}" type="presParOf" srcId="{12A49B24-AD67-40EB-B7C9-9F455A8EB9F4}" destId="{A0BD3D5E-277F-40AC-A82E-5D29056F5099}" srcOrd="0" destOrd="0" presId="urn:microsoft.com/office/officeart/2009/3/layout/HorizontalOrganizationChart"/>
    <dgm:cxn modelId="{CFD628A3-0251-421E-A8AC-5481A9C51A60}" type="presParOf" srcId="{12A49B24-AD67-40EB-B7C9-9F455A8EB9F4}" destId="{0BABC913-9456-41EC-B79E-9CF241E5A42C}" srcOrd="1" destOrd="0" presId="urn:microsoft.com/office/officeart/2009/3/layout/HorizontalOrganizationChart"/>
    <dgm:cxn modelId="{53322496-7D55-4845-8DEC-156888EC944E}" type="presParOf" srcId="{75897C0E-F16C-4DC7-91D4-8A4EE0C1D1C7}" destId="{8453DFEA-9BF8-4AB2-852E-FAA253B1D7B2}" srcOrd="1" destOrd="0" presId="urn:microsoft.com/office/officeart/2009/3/layout/HorizontalOrganizationChart"/>
    <dgm:cxn modelId="{1304C94C-8963-496B-B2D3-7796EC86D3A5}" type="presParOf" srcId="{75897C0E-F16C-4DC7-91D4-8A4EE0C1D1C7}" destId="{1A6D6027-2FA5-4C79-B817-B6DEEED15E65}" srcOrd="2" destOrd="0" presId="urn:microsoft.com/office/officeart/2009/3/layout/HorizontalOrganizationChart"/>
    <dgm:cxn modelId="{D57EA5B1-8F48-4E8D-9306-84EA3329CB01}" type="presParOf" srcId="{12F3C20A-73BA-4392-9E9E-229597442F8E}" destId="{06D36F77-FA54-4A27-AF2A-D2C6E0720F9D}" srcOrd="2" destOrd="0" presId="urn:microsoft.com/office/officeart/2009/3/layout/HorizontalOrganizationChart"/>
    <dgm:cxn modelId="{CC054D49-2EAC-4B17-A40D-B2CE354834FB}" type="presParOf" srcId="{12F3C20A-73BA-4392-9E9E-229597442F8E}" destId="{2C7F2332-02C9-4517-9965-C36B53FCC4F3}" srcOrd="3" destOrd="0" presId="urn:microsoft.com/office/officeart/2009/3/layout/HorizontalOrganizationChart"/>
    <dgm:cxn modelId="{F64D9A69-0BF6-4B9A-BC02-D2CECEDAA5EC}" type="presParOf" srcId="{2C7F2332-02C9-4517-9965-C36B53FCC4F3}" destId="{5C7166E8-FB44-44C3-A760-909B1E999356}" srcOrd="0" destOrd="0" presId="urn:microsoft.com/office/officeart/2009/3/layout/HorizontalOrganizationChart"/>
    <dgm:cxn modelId="{45068C7E-EF3A-4ADD-AF96-0CDD57DFDEA5}" type="presParOf" srcId="{5C7166E8-FB44-44C3-A760-909B1E999356}" destId="{5F8A4A2D-8D79-41C0-ADCC-F9A2E0E9C8E6}" srcOrd="0" destOrd="0" presId="urn:microsoft.com/office/officeart/2009/3/layout/HorizontalOrganizationChart"/>
    <dgm:cxn modelId="{9992D180-2766-4C61-9B64-7CD8B122CBDE}" type="presParOf" srcId="{5C7166E8-FB44-44C3-A760-909B1E999356}" destId="{12C0F106-4DFC-45BD-93C8-D1DA4E625CEA}" srcOrd="1" destOrd="0" presId="urn:microsoft.com/office/officeart/2009/3/layout/HorizontalOrganizationChart"/>
    <dgm:cxn modelId="{916F33E3-F490-4C28-8FEB-B266959F3C97}" type="presParOf" srcId="{2C7F2332-02C9-4517-9965-C36B53FCC4F3}" destId="{2C21817F-F2C9-42CF-A4D3-EFBBD9196B5F}" srcOrd="1" destOrd="0" presId="urn:microsoft.com/office/officeart/2009/3/layout/HorizontalOrganizationChart"/>
    <dgm:cxn modelId="{8659ED81-3229-4668-AE80-8AB85308D378}" type="presParOf" srcId="{2C21817F-F2C9-42CF-A4D3-EFBBD9196B5F}" destId="{6718DBE2-2078-40F0-9EA2-FFF3D47C0319}" srcOrd="0" destOrd="0" presId="urn:microsoft.com/office/officeart/2009/3/layout/HorizontalOrganizationChart"/>
    <dgm:cxn modelId="{F7BA5B7E-B5DC-40D1-8B72-07C7892F32BD}" type="presParOf" srcId="{2C21817F-F2C9-42CF-A4D3-EFBBD9196B5F}" destId="{E8394683-79FB-4007-89F6-21C34B69574F}" srcOrd="1" destOrd="0" presId="urn:microsoft.com/office/officeart/2009/3/layout/HorizontalOrganizationChart"/>
    <dgm:cxn modelId="{C8BA5BC3-609F-42C1-8A6D-9C94CAFC8B4B}" type="presParOf" srcId="{E8394683-79FB-4007-89F6-21C34B69574F}" destId="{CF3DAEA2-89D9-42D1-82DE-5971BCC25338}" srcOrd="0" destOrd="0" presId="urn:microsoft.com/office/officeart/2009/3/layout/HorizontalOrganizationChart"/>
    <dgm:cxn modelId="{C7CF9A3C-4210-411C-AEF2-30A6F45B5907}" type="presParOf" srcId="{CF3DAEA2-89D9-42D1-82DE-5971BCC25338}" destId="{D44E7DE4-90DA-41DE-A342-63D9B4B86D8B}" srcOrd="0" destOrd="0" presId="urn:microsoft.com/office/officeart/2009/3/layout/HorizontalOrganizationChart"/>
    <dgm:cxn modelId="{14212784-06EC-4E2B-A075-BEF9E3C1F619}" type="presParOf" srcId="{CF3DAEA2-89D9-42D1-82DE-5971BCC25338}" destId="{545748AD-5B82-4FF6-9D4F-65F245D72558}" srcOrd="1" destOrd="0" presId="urn:microsoft.com/office/officeart/2009/3/layout/HorizontalOrganizationChart"/>
    <dgm:cxn modelId="{3C47E204-C1FB-4BEB-AC9B-31E3A73B72B1}" type="presParOf" srcId="{E8394683-79FB-4007-89F6-21C34B69574F}" destId="{D5A11E6B-215A-4746-8830-3769752AA951}" srcOrd="1" destOrd="0" presId="urn:microsoft.com/office/officeart/2009/3/layout/HorizontalOrganizationChart"/>
    <dgm:cxn modelId="{179846E3-8DF3-4380-B791-296E8087D166}" type="presParOf" srcId="{E8394683-79FB-4007-89F6-21C34B69574F}" destId="{910E1E2E-5A41-4CAD-AFB7-760DEF9C3D34}" srcOrd="2" destOrd="0" presId="urn:microsoft.com/office/officeart/2009/3/layout/HorizontalOrganizationChart"/>
    <dgm:cxn modelId="{E4CE88B1-B28D-4657-BF33-4F610D92A184}" type="presParOf" srcId="{2C21817F-F2C9-42CF-A4D3-EFBBD9196B5F}" destId="{A31D3CFE-1ACA-47E3-91AA-DA329F196A90}" srcOrd="2" destOrd="0" presId="urn:microsoft.com/office/officeart/2009/3/layout/HorizontalOrganizationChart"/>
    <dgm:cxn modelId="{9F4C4BCF-1BE0-42FF-B8EE-E9E383CE6B69}" type="presParOf" srcId="{2C21817F-F2C9-42CF-A4D3-EFBBD9196B5F}" destId="{8DB8BB87-ECB4-455B-A396-6056F193724F}" srcOrd="3" destOrd="0" presId="urn:microsoft.com/office/officeart/2009/3/layout/HorizontalOrganizationChart"/>
    <dgm:cxn modelId="{53345C11-AAAE-4D6A-BB25-873D9C603CCF}" type="presParOf" srcId="{8DB8BB87-ECB4-455B-A396-6056F193724F}" destId="{8171ACA4-4EFA-4314-888D-6F567F5312DB}" srcOrd="0" destOrd="0" presId="urn:microsoft.com/office/officeart/2009/3/layout/HorizontalOrganizationChart"/>
    <dgm:cxn modelId="{698C4BAA-15BE-4DE9-8C4A-2DB10295DD9B}" type="presParOf" srcId="{8171ACA4-4EFA-4314-888D-6F567F5312DB}" destId="{B7017E46-D73F-4C4E-BDA1-764DED4A4457}" srcOrd="0" destOrd="0" presId="urn:microsoft.com/office/officeart/2009/3/layout/HorizontalOrganizationChart"/>
    <dgm:cxn modelId="{70C2C017-463F-4887-9133-E00C66FF9DE3}" type="presParOf" srcId="{8171ACA4-4EFA-4314-888D-6F567F5312DB}" destId="{8D34152D-F275-47FA-9D2B-3DC1F40EEBEE}" srcOrd="1" destOrd="0" presId="urn:microsoft.com/office/officeart/2009/3/layout/HorizontalOrganizationChart"/>
    <dgm:cxn modelId="{B35FECEE-340B-4B20-9913-35C172D3C340}" type="presParOf" srcId="{8DB8BB87-ECB4-455B-A396-6056F193724F}" destId="{19ED1ABB-F800-4DCB-A94B-581CEFFD0FFE}" srcOrd="1" destOrd="0" presId="urn:microsoft.com/office/officeart/2009/3/layout/HorizontalOrganizationChart"/>
    <dgm:cxn modelId="{0302B5DA-FDEB-42E7-8279-95CCF1AD2C24}" type="presParOf" srcId="{8DB8BB87-ECB4-455B-A396-6056F193724F}" destId="{15F1B67A-E37F-4EAD-87B6-A442B4EC9B8D}" srcOrd="2" destOrd="0" presId="urn:microsoft.com/office/officeart/2009/3/layout/HorizontalOrganizationChart"/>
    <dgm:cxn modelId="{83D60678-0BF2-466F-B916-9F8A16D1E4E7}" type="presParOf" srcId="{2C21817F-F2C9-42CF-A4D3-EFBBD9196B5F}" destId="{0AC1DEC6-E4D7-486A-A6FF-8F892F92A5D4}" srcOrd="4" destOrd="0" presId="urn:microsoft.com/office/officeart/2009/3/layout/HorizontalOrganizationChart"/>
    <dgm:cxn modelId="{7DB0716F-AC38-439F-B822-F2BA95CDED7D}" type="presParOf" srcId="{2C21817F-F2C9-42CF-A4D3-EFBBD9196B5F}" destId="{A69E5B6E-4623-4BD1-8857-0F572CE0114C}" srcOrd="5" destOrd="0" presId="urn:microsoft.com/office/officeart/2009/3/layout/HorizontalOrganizationChart"/>
    <dgm:cxn modelId="{7BE95FD7-5273-491B-A5FD-6E4255F8547F}" type="presParOf" srcId="{A69E5B6E-4623-4BD1-8857-0F572CE0114C}" destId="{71E3C1A3-DB64-4EAF-8CDE-51143968730F}" srcOrd="0" destOrd="0" presId="urn:microsoft.com/office/officeart/2009/3/layout/HorizontalOrganizationChart"/>
    <dgm:cxn modelId="{66BC82AF-781B-4A47-A243-DC0B0FE5DB09}" type="presParOf" srcId="{71E3C1A3-DB64-4EAF-8CDE-51143968730F}" destId="{7F71A60B-970B-430D-9970-5A47B9E9D8D4}" srcOrd="0" destOrd="0" presId="urn:microsoft.com/office/officeart/2009/3/layout/HorizontalOrganizationChart"/>
    <dgm:cxn modelId="{6D199A0A-E387-4271-BE7D-6FA4B0E93367}" type="presParOf" srcId="{71E3C1A3-DB64-4EAF-8CDE-51143968730F}" destId="{701BA8EB-5B5D-406A-88FE-FC486EDFA403}" srcOrd="1" destOrd="0" presId="urn:microsoft.com/office/officeart/2009/3/layout/HorizontalOrganizationChart"/>
    <dgm:cxn modelId="{C06325C2-EFC3-43DC-AE94-E13AF9A17208}" type="presParOf" srcId="{A69E5B6E-4623-4BD1-8857-0F572CE0114C}" destId="{CEDB9426-AA6D-499F-88D9-B0B220749112}" srcOrd="1" destOrd="0" presId="urn:microsoft.com/office/officeart/2009/3/layout/HorizontalOrganizationChart"/>
    <dgm:cxn modelId="{6FBE0243-F764-45C4-BA27-EC2CDF354E78}" type="presParOf" srcId="{A69E5B6E-4623-4BD1-8857-0F572CE0114C}" destId="{F8472845-94FC-41A2-954D-E1479DD73580}" srcOrd="2" destOrd="0" presId="urn:microsoft.com/office/officeart/2009/3/layout/HorizontalOrganizationChart"/>
    <dgm:cxn modelId="{4C82F829-3EE4-46F8-AF49-79BD028F33FD}" type="presParOf" srcId="{2C21817F-F2C9-42CF-A4D3-EFBBD9196B5F}" destId="{50CF84EE-6D61-49FF-A49F-656FC9F2C60B}" srcOrd="6" destOrd="0" presId="urn:microsoft.com/office/officeart/2009/3/layout/HorizontalOrganizationChart"/>
    <dgm:cxn modelId="{ADA952D5-3A96-4CCD-B71D-9A1A706D6F9D}" type="presParOf" srcId="{2C21817F-F2C9-42CF-A4D3-EFBBD9196B5F}" destId="{785DF450-29CE-46EA-93BC-10D46FCA64D0}" srcOrd="7" destOrd="0" presId="urn:microsoft.com/office/officeart/2009/3/layout/HorizontalOrganizationChart"/>
    <dgm:cxn modelId="{AF0A5A86-31C7-4929-9670-9A5AF4ABE1B4}" type="presParOf" srcId="{785DF450-29CE-46EA-93BC-10D46FCA64D0}" destId="{AF412460-E46A-4B58-B3AF-BCFB34D97D82}" srcOrd="0" destOrd="0" presId="urn:microsoft.com/office/officeart/2009/3/layout/HorizontalOrganizationChart"/>
    <dgm:cxn modelId="{8ABC67D1-F963-4C42-94FB-8D5201BA5758}" type="presParOf" srcId="{AF412460-E46A-4B58-B3AF-BCFB34D97D82}" destId="{A2C36109-9424-4F88-9742-0D6200582B6B}" srcOrd="0" destOrd="0" presId="urn:microsoft.com/office/officeart/2009/3/layout/HorizontalOrganizationChart"/>
    <dgm:cxn modelId="{EE80235E-860B-4BF3-9B4B-B128664EFB05}" type="presParOf" srcId="{AF412460-E46A-4B58-B3AF-BCFB34D97D82}" destId="{6A501FDD-28F0-4CB5-B818-0BF510339399}" srcOrd="1" destOrd="0" presId="urn:microsoft.com/office/officeart/2009/3/layout/HorizontalOrganizationChart"/>
    <dgm:cxn modelId="{AB755163-BDB9-4863-AA4B-9252C6B9E976}" type="presParOf" srcId="{785DF450-29CE-46EA-93BC-10D46FCA64D0}" destId="{1B45B892-C6A6-45EC-B493-E979E2FFC1DA}" srcOrd="1" destOrd="0" presId="urn:microsoft.com/office/officeart/2009/3/layout/HorizontalOrganizationChart"/>
    <dgm:cxn modelId="{DD95BFD3-174D-4B7F-AC02-21543E506644}" type="presParOf" srcId="{785DF450-29CE-46EA-93BC-10D46FCA64D0}" destId="{5E8F95B0-FC44-4C1C-9EE0-01D7823A53E8}" srcOrd="2" destOrd="0" presId="urn:microsoft.com/office/officeart/2009/3/layout/HorizontalOrganizationChart"/>
    <dgm:cxn modelId="{EBA58F2E-CF5E-4BB9-A629-3333271CE898}" type="presParOf" srcId="{2C21817F-F2C9-42CF-A4D3-EFBBD9196B5F}" destId="{2239C7FD-11BC-4DF4-BB39-C59C0794B2E2}" srcOrd="8" destOrd="0" presId="urn:microsoft.com/office/officeart/2009/3/layout/HorizontalOrganizationChart"/>
    <dgm:cxn modelId="{522B0AA2-5DAC-42CD-8D3D-9D665CEDD79D}" type="presParOf" srcId="{2C21817F-F2C9-42CF-A4D3-EFBBD9196B5F}" destId="{94845032-734B-4A3D-8653-C73DE930C4B9}" srcOrd="9" destOrd="0" presId="urn:microsoft.com/office/officeart/2009/3/layout/HorizontalOrganizationChart"/>
    <dgm:cxn modelId="{B7B58B1C-2497-4E12-8C8B-1135270EA59B}" type="presParOf" srcId="{94845032-734B-4A3D-8653-C73DE930C4B9}" destId="{D1BA2550-FD43-4EAA-AF5B-A0C44D048669}" srcOrd="0" destOrd="0" presId="urn:microsoft.com/office/officeart/2009/3/layout/HorizontalOrganizationChart"/>
    <dgm:cxn modelId="{A23BD47A-2D0A-4D04-A3D6-4A2436737F28}" type="presParOf" srcId="{D1BA2550-FD43-4EAA-AF5B-A0C44D048669}" destId="{673A94C1-F5FB-4BFB-8F0B-725B5C56F626}" srcOrd="0" destOrd="0" presId="urn:microsoft.com/office/officeart/2009/3/layout/HorizontalOrganizationChart"/>
    <dgm:cxn modelId="{F755716F-40BB-4389-B131-6A7B58D11787}" type="presParOf" srcId="{D1BA2550-FD43-4EAA-AF5B-A0C44D048669}" destId="{955B794B-DF7C-49E9-A151-91DA7C7FAF16}" srcOrd="1" destOrd="0" presId="urn:microsoft.com/office/officeart/2009/3/layout/HorizontalOrganizationChart"/>
    <dgm:cxn modelId="{16248040-40B0-4388-A118-E3F34E5BD507}" type="presParOf" srcId="{94845032-734B-4A3D-8653-C73DE930C4B9}" destId="{A4F64991-26CA-4367-82B3-F618978DD1AD}" srcOrd="1" destOrd="0" presId="urn:microsoft.com/office/officeart/2009/3/layout/HorizontalOrganizationChart"/>
    <dgm:cxn modelId="{F4C23B5F-7964-42CA-8B1B-34B8F45CC746}" type="presParOf" srcId="{94845032-734B-4A3D-8653-C73DE930C4B9}" destId="{EB2B60C4-10B5-4E7B-939E-A545BC4F1C23}" srcOrd="2" destOrd="0" presId="urn:microsoft.com/office/officeart/2009/3/layout/HorizontalOrganizationChart"/>
    <dgm:cxn modelId="{85390C69-5F36-4D3F-BC5E-F0EB172D5067}" type="presParOf" srcId="{2C7F2332-02C9-4517-9965-C36B53FCC4F3}" destId="{9E22C84C-F933-4500-BB62-4CA0A8B6BA7D}" srcOrd="2" destOrd="0" presId="urn:microsoft.com/office/officeart/2009/3/layout/HorizontalOrganizationChart"/>
    <dgm:cxn modelId="{E653B664-4D86-41A1-A312-33023A144EC0}" type="presParOf" srcId="{12F3C20A-73BA-4392-9E9E-229597442F8E}" destId="{F3AA53B2-0EEB-4EF0-AF17-EC9D0DAC8F80}" srcOrd="4" destOrd="0" presId="urn:microsoft.com/office/officeart/2009/3/layout/HorizontalOrganizationChart"/>
    <dgm:cxn modelId="{FEC7D581-8162-40E0-A47E-BF3F05649259}" type="presParOf" srcId="{12F3C20A-73BA-4392-9E9E-229597442F8E}" destId="{42369BB9-4752-45DB-9EC2-7F001F61F959}" srcOrd="5" destOrd="0" presId="urn:microsoft.com/office/officeart/2009/3/layout/HorizontalOrganizationChart"/>
    <dgm:cxn modelId="{9B5F226C-083F-4F22-ADFF-937BB21D5D3D}" type="presParOf" srcId="{42369BB9-4752-45DB-9EC2-7F001F61F959}" destId="{E7B3D34D-D26D-49B9-84F5-4323C24E159D}" srcOrd="0" destOrd="0" presId="urn:microsoft.com/office/officeart/2009/3/layout/HorizontalOrganizationChart"/>
    <dgm:cxn modelId="{F4FDA1AE-F69D-480B-8ACC-15A55077DD79}" type="presParOf" srcId="{E7B3D34D-D26D-49B9-84F5-4323C24E159D}" destId="{10A27297-EAED-4D24-96D5-204C226347D4}" srcOrd="0" destOrd="0" presId="urn:microsoft.com/office/officeart/2009/3/layout/HorizontalOrganizationChart"/>
    <dgm:cxn modelId="{17482E69-9676-42CB-8548-40569306CD77}" type="presParOf" srcId="{E7B3D34D-D26D-49B9-84F5-4323C24E159D}" destId="{D55B554E-152B-47AF-A347-9189EFEEA073}" srcOrd="1" destOrd="0" presId="urn:microsoft.com/office/officeart/2009/3/layout/HorizontalOrganizationChart"/>
    <dgm:cxn modelId="{9DB763E0-351E-4D8E-8F46-CA3E3B0873E1}" type="presParOf" srcId="{42369BB9-4752-45DB-9EC2-7F001F61F959}" destId="{66611246-4045-4653-B02A-2EA5FA0BE91A}" srcOrd="1" destOrd="0" presId="urn:microsoft.com/office/officeart/2009/3/layout/HorizontalOrganizationChart"/>
    <dgm:cxn modelId="{A111B3E6-8E96-4C05-86C4-8AECA95BB18D}" type="presParOf" srcId="{42369BB9-4752-45DB-9EC2-7F001F61F959}" destId="{570E7D6F-C636-414D-B860-34E6336A9929}" srcOrd="2" destOrd="0" presId="urn:microsoft.com/office/officeart/2009/3/layout/HorizontalOrganizationChart"/>
    <dgm:cxn modelId="{5DBB511A-F989-4077-AE48-4F60EF02BAF5}" type="presParOf" srcId="{13A7464F-2AA1-4D8E-BABC-0A425616E4CE}" destId="{9D5EBD3C-0419-4C3F-BACF-58BA77C53FCE}" srcOrd="2" destOrd="0" presId="urn:microsoft.com/office/officeart/2009/3/layout/HorizontalOrganizationChart"/>
    <dgm:cxn modelId="{FD69C402-873C-42B4-9055-FBC79E2F73E7}" type="presParOf" srcId="{6B1E0F79-EBC3-4DAC-AFFE-46134B1A7E0E}" destId="{F7E41731-901C-40CB-82EE-7EEB6381BB5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A53B2-0EEB-4EF0-AF17-EC9D0DAC8F80}">
      <dsp:nvSpPr>
        <dsp:cNvPr id="0" name=""/>
        <dsp:cNvSpPr/>
      </dsp:nvSpPr>
      <dsp:spPr>
        <a:xfrm>
          <a:off x="3879957" y="4336342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589318"/>
              </a:lnTo>
              <a:lnTo>
                <a:pt x="274101" y="58931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9C7FD-11BC-4DF4-BB39-C59C0794B2E2}">
      <dsp:nvSpPr>
        <dsp:cNvPr id="0" name=""/>
        <dsp:cNvSpPr/>
      </dsp:nvSpPr>
      <dsp:spPr>
        <a:xfrm>
          <a:off x="5524567" y="4336342"/>
          <a:ext cx="274101" cy="1178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1178637"/>
              </a:lnTo>
              <a:lnTo>
                <a:pt x="274101" y="117863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F84EE-6D61-49FF-A49F-656FC9F2C60B}">
      <dsp:nvSpPr>
        <dsp:cNvPr id="0" name=""/>
        <dsp:cNvSpPr/>
      </dsp:nvSpPr>
      <dsp:spPr>
        <a:xfrm>
          <a:off x="5524567" y="4336342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589318"/>
              </a:lnTo>
              <a:lnTo>
                <a:pt x="274101" y="58931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1DEC6-E4D7-486A-A6FF-8F892F92A5D4}">
      <dsp:nvSpPr>
        <dsp:cNvPr id="0" name=""/>
        <dsp:cNvSpPr/>
      </dsp:nvSpPr>
      <dsp:spPr>
        <a:xfrm>
          <a:off x="5524567" y="4290622"/>
          <a:ext cx="2741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4101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D3CFE-1ACA-47E3-91AA-DA329F196A90}">
      <dsp:nvSpPr>
        <dsp:cNvPr id="0" name=""/>
        <dsp:cNvSpPr/>
      </dsp:nvSpPr>
      <dsp:spPr>
        <a:xfrm>
          <a:off x="5524567" y="3747023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589318"/>
              </a:moveTo>
              <a:lnTo>
                <a:pt x="137050" y="589318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8DBE2-2078-40F0-9EA2-FFF3D47C0319}">
      <dsp:nvSpPr>
        <dsp:cNvPr id="0" name=""/>
        <dsp:cNvSpPr/>
      </dsp:nvSpPr>
      <dsp:spPr>
        <a:xfrm>
          <a:off x="5524567" y="3157704"/>
          <a:ext cx="274101" cy="1178637"/>
        </a:xfrm>
        <a:custGeom>
          <a:avLst/>
          <a:gdLst/>
          <a:ahLst/>
          <a:cxnLst/>
          <a:rect l="0" t="0" r="0" b="0"/>
          <a:pathLst>
            <a:path>
              <a:moveTo>
                <a:pt x="0" y="1178637"/>
              </a:moveTo>
              <a:lnTo>
                <a:pt x="137050" y="1178637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36F77-FA54-4A27-AF2A-D2C6E0720F9D}">
      <dsp:nvSpPr>
        <dsp:cNvPr id="0" name=""/>
        <dsp:cNvSpPr/>
      </dsp:nvSpPr>
      <dsp:spPr>
        <a:xfrm>
          <a:off x="3879957" y="4290622"/>
          <a:ext cx="2741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4101" y="457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B18E-FDF3-4EAA-BD64-46E19C176D4E}">
      <dsp:nvSpPr>
        <dsp:cNvPr id="0" name=""/>
        <dsp:cNvSpPr/>
      </dsp:nvSpPr>
      <dsp:spPr>
        <a:xfrm>
          <a:off x="3879957" y="3747023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589318"/>
              </a:moveTo>
              <a:lnTo>
                <a:pt x="137050" y="589318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3D31E-632C-4EB0-A52A-56AAB6C606EE}">
      <dsp:nvSpPr>
        <dsp:cNvPr id="0" name=""/>
        <dsp:cNvSpPr/>
      </dsp:nvSpPr>
      <dsp:spPr>
        <a:xfrm>
          <a:off x="1370508" y="2380372"/>
          <a:ext cx="1138939" cy="1955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1889" y="0"/>
              </a:lnTo>
              <a:lnTo>
                <a:pt x="1001889" y="1955970"/>
              </a:lnTo>
              <a:lnTo>
                <a:pt x="1138939" y="195597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4F112-57EC-4674-8A35-E5E79EB92E5C}">
      <dsp:nvSpPr>
        <dsp:cNvPr id="0" name=""/>
        <dsp:cNvSpPr/>
      </dsp:nvSpPr>
      <dsp:spPr>
        <a:xfrm>
          <a:off x="3879957" y="1979067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589318"/>
              </a:lnTo>
              <a:lnTo>
                <a:pt x="274101" y="58931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AC15A-CFEB-4A1D-A072-94385C3F2CD5}">
      <dsp:nvSpPr>
        <dsp:cNvPr id="0" name=""/>
        <dsp:cNvSpPr/>
      </dsp:nvSpPr>
      <dsp:spPr>
        <a:xfrm>
          <a:off x="7169178" y="2568386"/>
          <a:ext cx="274101" cy="294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294659"/>
              </a:lnTo>
              <a:lnTo>
                <a:pt x="274101" y="29465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91335-E3CA-495E-ADA1-6F7A912D57DE}">
      <dsp:nvSpPr>
        <dsp:cNvPr id="0" name=""/>
        <dsp:cNvSpPr/>
      </dsp:nvSpPr>
      <dsp:spPr>
        <a:xfrm>
          <a:off x="7169178" y="2273726"/>
          <a:ext cx="274101" cy="294659"/>
        </a:xfrm>
        <a:custGeom>
          <a:avLst/>
          <a:gdLst/>
          <a:ahLst/>
          <a:cxnLst/>
          <a:rect l="0" t="0" r="0" b="0"/>
          <a:pathLst>
            <a:path>
              <a:moveTo>
                <a:pt x="0" y="294659"/>
              </a:moveTo>
              <a:lnTo>
                <a:pt x="137050" y="294659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A92E3-CCB2-463D-B8A0-A8E0B612680B}">
      <dsp:nvSpPr>
        <dsp:cNvPr id="0" name=""/>
        <dsp:cNvSpPr/>
      </dsp:nvSpPr>
      <dsp:spPr>
        <a:xfrm>
          <a:off x="5524567" y="1979067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589318"/>
              </a:lnTo>
              <a:lnTo>
                <a:pt x="274101" y="58931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6ED0A-A936-4755-AE94-FA362984AFF1}">
      <dsp:nvSpPr>
        <dsp:cNvPr id="0" name=""/>
        <dsp:cNvSpPr/>
      </dsp:nvSpPr>
      <dsp:spPr>
        <a:xfrm>
          <a:off x="5524567" y="1933347"/>
          <a:ext cx="2741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4101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67B41-433D-4AB1-A0A2-F33E1E73E592}">
      <dsp:nvSpPr>
        <dsp:cNvPr id="0" name=""/>
        <dsp:cNvSpPr/>
      </dsp:nvSpPr>
      <dsp:spPr>
        <a:xfrm>
          <a:off x="5524567" y="1389748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589318"/>
              </a:moveTo>
              <a:lnTo>
                <a:pt x="137050" y="589318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C5F17-E054-4868-B7E7-924F34E0D16A}">
      <dsp:nvSpPr>
        <dsp:cNvPr id="0" name=""/>
        <dsp:cNvSpPr/>
      </dsp:nvSpPr>
      <dsp:spPr>
        <a:xfrm>
          <a:off x="3879957" y="1933347"/>
          <a:ext cx="2741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4101" y="457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B2CFC-1BBC-4E1D-AD06-BC8734A2DB35}">
      <dsp:nvSpPr>
        <dsp:cNvPr id="0" name=""/>
        <dsp:cNvSpPr/>
      </dsp:nvSpPr>
      <dsp:spPr>
        <a:xfrm>
          <a:off x="3879957" y="1389748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589318"/>
              </a:moveTo>
              <a:lnTo>
                <a:pt x="137050" y="589318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417FF-D68D-4A99-84CF-F2599E483DA5}">
      <dsp:nvSpPr>
        <dsp:cNvPr id="0" name=""/>
        <dsp:cNvSpPr/>
      </dsp:nvSpPr>
      <dsp:spPr>
        <a:xfrm>
          <a:off x="1370508" y="1979067"/>
          <a:ext cx="1138939" cy="401304"/>
        </a:xfrm>
        <a:custGeom>
          <a:avLst/>
          <a:gdLst/>
          <a:ahLst/>
          <a:cxnLst/>
          <a:rect l="0" t="0" r="0" b="0"/>
          <a:pathLst>
            <a:path>
              <a:moveTo>
                <a:pt x="0" y="401304"/>
              </a:moveTo>
              <a:lnTo>
                <a:pt x="1001889" y="401304"/>
              </a:lnTo>
              <a:lnTo>
                <a:pt x="1001889" y="0"/>
              </a:lnTo>
              <a:lnTo>
                <a:pt x="113893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A90D9-62CF-4694-BB4D-8BEC7F45474B}">
      <dsp:nvSpPr>
        <dsp:cNvPr id="0" name=""/>
        <dsp:cNvSpPr/>
      </dsp:nvSpPr>
      <dsp:spPr>
        <a:xfrm>
          <a:off x="3879957" y="505770"/>
          <a:ext cx="274101" cy="294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294659"/>
              </a:lnTo>
              <a:lnTo>
                <a:pt x="274101" y="29465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D63D9-914F-4918-859D-5D92BF2C8575}">
      <dsp:nvSpPr>
        <dsp:cNvPr id="0" name=""/>
        <dsp:cNvSpPr/>
      </dsp:nvSpPr>
      <dsp:spPr>
        <a:xfrm>
          <a:off x="3879957" y="211111"/>
          <a:ext cx="274101" cy="294659"/>
        </a:xfrm>
        <a:custGeom>
          <a:avLst/>
          <a:gdLst/>
          <a:ahLst/>
          <a:cxnLst/>
          <a:rect l="0" t="0" r="0" b="0"/>
          <a:pathLst>
            <a:path>
              <a:moveTo>
                <a:pt x="0" y="294659"/>
              </a:moveTo>
              <a:lnTo>
                <a:pt x="137050" y="294659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7F5A4-CC73-4965-9678-DF42960EAB1A}">
      <dsp:nvSpPr>
        <dsp:cNvPr id="0" name=""/>
        <dsp:cNvSpPr/>
      </dsp:nvSpPr>
      <dsp:spPr>
        <a:xfrm>
          <a:off x="1370508" y="505770"/>
          <a:ext cx="1138939" cy="1874601"/>
        </a:xfrm>
        <a:custGeom>
          <a:avLst/>
          <a:gdLst/>
          <a:ahLst/>
          <a:cxnLst/>
          <a:rect l="0" t="0" r="0" b="0"/>
          <a:pathLst>
            <a:path>
              <a:moveTo>
                <a:pt x="0" y="1874601"/>
              </a:moveTo>
              <a:lnTo>
                <a:pt x="1001889" y="1874601"/>
              </a:lnTo>
              <a:lnTo>
                <a:pt x="1001889" y="0"/>
              </a:lnTo>
              <a:lnTo>
                <a:pt x="113893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6D636-3A7D-4E7E-A06E-DAC7E1689C5B}">
      <dsp:nvSpPr>
        <dsp:cNvPr id="0" name=""/>
        <dsp:cNvSpPr/>
      </dsp:nvSpPr>
      <dsp:spPr>
        <a:xfrm>
          <a:off x="0" y="2171369"/>
          <a:ext cx="1370508" cy="418005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AirOnline</a:t>
          </a:r>
          <a:endParaRPr lang="zh-CN" altLang="en-US" sz="1100" kern="1200" dirty="0"/>
        </a:p>
      </dsp:txBody>
      <dsp:txXfrm>
        <a:off x="0" y="2171369"/>
        <a:ext cx="1370508" cy="418005"/>
      </dsp:txXfrm>
    </dsp:sp>
    <dsp:sp modelId="{4E1BA124-CFBA-496B-99B9-E2EE899B6331}">
      <dsp:nvSpPr>
        <dsp:cNvPr id="0" name=""/>
        <dsp:cNvSpPr/>
      </dsp:nvSpPr>
      <dsp:spPr>
        <a:xfrm>
          <a:off x="2509448" y="296767"/>
          <a:ext cx="1370508" cy="41800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游客</a:t>
          </a:r>
        </a:p>
      </dsp:txBody>
      <dsp:txXfrm>
        <a:off x="2509448" y="296767"/>
        <a:ext cx="1370508" cy="418005"/>
      </dsp:txXfrm>
    </dsp:sp>
    <dsp:sp modelId="{C376041B-9E2B-4EF3-AEB2-B522D0FB574C}">
      <dsp:nvSpPr>
        <dsp:cNvPr id="0" name=""/>
        <dsp:cNvSpPr/>
      </dsp:nvSpPr>
      <dsp:spPr>
        <a:xfrm>
          <a:off x="4154059" y="2108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搜索航班</a:t>
          </a:r>
        </a:p>
      </dsp:txBody>
      <dsp:txXfrm>
        <a:off x="4154059" y="2108"/>
        <a:ext cx="1370508" cy="418005"/>
      </dsp:txXfrm>
    </dsp:sp>
    <dsp:sp modelId="{CD734A5E-50D7-4FC8-B59E-69A3A804FCAB}">
      <dsp:nvSpPr>
        <dsp:cNvPr id="0" name=""/>
        <dsp:cNvSpPr/>
      </dsp:nvSpPr>
      <dsp:spPr>
        <a:xfrm>
          <a:off x="4154059" y="591427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查看航班状态</a:t>
          </a:r>
        </a:p>
      </dsp:txBody>
      <dsp:txXfrm>
        <a:off x="4154059" y="591427"/>
        <a:ext cx="1370508" cy="418005"/>
      </dsp:txXfrm>
    </dsp:sp>
    <dsp:sp modelId="{75DA2035-25A1-44FC-BCA5-02DA25B3C97D}">
      <dsp:nvSpPr>
        <dsp:cNvPr id="0" name=""/>
        <dsp:cNvSpPr/>
      </dsp:nvSpPr>
      <dsp:spPr>
        <a:xfrm>
          <a:off x="2509448" y="1770064"/>
          <a:ext cx="1370508" cy="41800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普通用户</a:t>
          </a:r>
        </a:p>
      </dsp:txBody>
      <dsp:txXfrm>
        <a:off x="2509448" y="1770064"/>
        <a:ext cx="1370508" cy="418005"/>
      </dsp:txXfrm>
    </dsp:sp>
    <dsp:sp modelId="{6D144F1D-B8BD-43B8-BDB7-7D46996F891F}">
      <dsp:nvSpPr>
        <dsp:cNvPr id="0" name=""/>
        <dsp:cNvSpPr/>
      </dsp:nvSpPr>
      <dsp:spPr>
        <a:xfrm>
          <a:off x="4154059" y="1180746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注册</a:t>
          </a:r>
        </a:p>
      </dsp:txBody>
      <dsp:txXfrm>
        <a:off x="4154059" y="1180746"/>
        <a:ext cx="1370508" cy="418005"/>
      </dsp:txXfrm>
    </dsp:sp>
    <dsp:sp modelId="{6993FB24-30C5-47D2-813B-E4A87D8E9129}">
      <dsp:nvSpPr>
        <dsp:cNvPr id="0" name=""/>
        <dsp:cNvSpPr/>
      </dsp:nvSpPr>
      <dsp:spPr>
        <a:xfrm>
          <a:off x="4154059" y="1770064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登录</a:t>
          </a:r>
        </a:p>
      </dsp:txBody>
      <dsp:txXfrm>
        <a:off x="4154059" y="1770064"/>
        <a:ext cx="1370508" cy="418005"/>
      </dsp:txXfrm>
    </dsp:sp>
    <dsp:sp modelId="{AB9ED69C-35FE-4FB7-8DFB-D341A86F5B09}">
      <dsp:nvSpPr>
        <dsp:cNvPr id="0" name=""/>
        <dsp:cNvSpPr/>
      </dsp:nvSpPr>
      <dsp:spPr>
        <a:xfrm>
          <a:off x="5798669" y="1180746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搜索航班</a:t>
          </a:r>
        </a:p>
      </dsp:txBody>
      <dsp:txXfrm>
        <a:off x="5798669" y="1180746"/>
        <a:ext cx="1370508" cy="418005"/>
      </dsp:txXfrm>
    </dsp:sp>
    <dsp:sp modelId="{A5F2262C-F34D-496D-94AC-D298CD857588}">
      <dsp:nvSpPr>
        <dsp:cNvPr id="0" name=""/>
        <dsp:cNvSpPr/>
      </dsp:nvSpPr>
      <dsp:spPr>
        <a:xfrm>
          <a:off x="5798669" y="1770064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购买机票</a:t>
          </a:r>
        </a:p>
      </dsp:txBody>
      <dsp:txXfrm>
        <a:off x="5798669" y="1770064"/>
        <a:ext cx="1370508" cy="418005"/>
      </dsp:txXfrm>
    </dsp:sp>
    <dsp:sp modelId="{D2AD7B2A-BA6E-44B3-8FB6-786810E12E4E}">
      <dsp:nvSpPr>
        <dsp:cNvPr id="0" name=""/>
        <dsp:cNvSpPr/>
      </dsp:nvSpPr>
      <dsp:spPr>
        <a:xfrm>
          <a:off x="5798669" y="2359383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查看我的航班</a:t>
          </a:r>
        </a:p>
      </dsp:txBody>
      <dsp:txXfrm>
        <a:off x="5798669" y="2359383"/>
        <a:ext cx="1370508" cy="418005"/>
      </dsp:txXfrm>
    </dsp:sp>
    <dsp:sp modelId="{0CAE04BD-E112-4CFA-BDD7-1F6CACE2719A}">
      <dsp:nvSpPr>
        <dsp:cNvPr id="0" name=""/>
        <dsp:cNvSpPr/>
      </dsp:nvSpPr>
      <dsp:spPr>
        <a:xfrm>
          <a:off x="7443280" y="2064724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未出行的航班</a:t>
          </a:r>
        </a:p>
      </dsp:txBody>
      <dsp:txXfrm>
        <a:off x="7443280" y="2064724"/>
        <a:ext cx="1370508" cy="418005"/>
      </dsp:txXfrm>
    </dsp:sp>
    <dsp:sp modelId="{E4BF9291-9F13-426B-B90C-64371FEE3A74}">
      <dsp:nvSpPr>
        <dsp:cNvPr id="0" name=""/>
        <dsp:cNvSpPr/>
      </dsp:nvSpPr>
      <dsp:spPr>
        <a:xfrm>
          <a:off x="7443280" y="2654042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已出行的航班</a:t>
          </a:r>
        </a:p>
      </dsp:txBody>
      <dsp:txXfrm>
        <a:off x="7443280" y="2654042"/>
        <a:ext cx="1370508" cy="418005"/>
      </dsp:txXfrm>
    </dsp:sp>
    <dsp:sp modelId="{5600B1FF-DA9E-4976-B410-7193DEE3265C}">
      <dsp:nvSpPr>
        <dsp:cNvPr id="0" name=""/>
        <dsp:cNvSpPr/>
      </dsp:nvSpPr>
      <dsp:spPr>
        <a:xfrm>
          <a:off x="4154059" y="2359383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退出</a:t>
          </a:r>
        </a:p>
      </dsp:txBody>
      <dsp:txXfrm>
        <a:off x="4154059" y="2359383"/>
        <a:ext cx="1370508" cy="418005"/>
      </dsp:txXfrm>
    </dsp:sp>
    <dsp:sp modelId="{30CC722B-38BE-4A14-A0F3-51C165AB1F63}">
      <dsp:nvSpPr>
        <dsp:cNvPr id="0" name=""/>
        <dsp:cNvSpPr/>
      </dsp:nvSpPr>
      <dsp:spPr>
        <a:xfrm>
          <a:off x="2509448" y="4127339"/>
          <a:ext cx="1370508" cy="41800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员工</a:t>
          </a:r>
        </a:p>
      </dsp:txBody>
      <dsp:txXfrm>
        <a:off x="2509448" y="4127339"/>
        <a:ext cx="1370508" cy="418005"/>
      </dsp:txXfrm>
    </dsp:sp>
    <dsp:sp modelId="{A0BD3D5E-277F-40AC-A82E-5D29056F5099}">
      <dsp:nvSpPr>
        <dsp:cNvPr id="0" name=""/>
        <dsp:cNvSpPr/>
      </dsp:nvSpPr>
      <dsp:spPr>
        <a:xfrm>
          <a:off x="4154059" y="3538021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注册</a:t>
          </a:r>
        </a:p>
      </dsp:txBody>
      <dsp:txXfrm>
        <a:off x="4154059" y="3538021"/>
        <a:ext cx="1370508" cy="418005"/>
      </dsp:txXfrm>
    </dsp:sp>
    <dsp:sp modelId="{5F8A4A2D-8D79-41C0-ADCC-F9A2E0E9C8E6}">
      <dsp:nvSpPr>
        <dsp:cNvPr id="0" name=""/>
        <dsp:cNvSpPr/>
      </dsp:nvSpPr>
      <dsp:spPr>
        <a:xfrm>
          <a:off x="4154059" y="4127339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登录</a:t>
          </a:r>
        </a:p>
      </dsp:txBody>
      <dsp:txXfrm>
        <a:off x="4154059" y="4127339"/>
        <a:ext cx="1370508" cy="418005"/>
      </dsp:txXfrm>
    </dsp:sp>
    <dsp:sp modelId="{D44E7DE4-90DA-41DE-A342-63D9B4B86D8B}">
      <dsp:nvSpPr>
        <dsp:cNvPr id="0" name=""/>
        <dsp:cNvSpPr/>
      </dsp:nvSpPr>
      <dsp:spPr>
        <a:xfrm>
          <a:off x="5798669" y="2948702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查看航班</a:t>
          </a:r>
        </a:p>
      </dsp:txBody>
      <dsp:txXfrm>
        <a:off x="5798669" y="2948702"/>
        <a:ext cx="1370508" cy="418005"/>
      </dsp:txXfrm>
    </dsp:sp>
    <dsp:sp modelId="{B7017E46-D73F-4C4E-BDA1-764DED4A4457}">
      <dsp:nvSpPr>
        <dsp:cNvPr id="0" name=""/>
        <dsp:cNvSpPr/>
      </dsp:nvSpPr>
      <dsp:spPr>
        <a:xfrm>
          <a:off x="5798669" y="3538021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改变航班状态</a:t>
          </a:r>
        </a:p>
      </dsp:txBody>
      <dsp:txXfrm>
        <a:off x="5798669" y="3538021"/>
        <a:ext cx="1370508" cy="418005"/>
      </dsp:txXfrm>
    </dsp:sp>
    <dsp:sp modelId="{7F71A60B-970B-430D-9970-5A47B9E9D8D4}">
      <dsp:nvSpPr>
        <dsp:cNvPr id="0" name=""/>
        <dsp:cNvSpPr/>
      </dsp:nvSpPr>
      <dsp:spPr>
        <a:xfrm>
          <a:off x="5798669" y="4127339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创建新的航班</a:t>
          </a:r>
        </a:p>
      </dsp:txBody>
      <dsp:txXfrm>
        <a:off x="5798669" y="4127339"/>
        <a:ext cx="1370508" cy="418005"/>
      </dsp:txXfrm>
    </dsp:sp>
    <dsp:sp modelId="{A2C36109-9424-4F88-9742-0D6200582B6B}">
      <dsp:nvSpPr>
        <dsp:cNvPr id="0" name=""/>
        <dsp:cNvSpPr/>
      </dsp:nvSpPr>
      <dsp:spPr>
        <a:xfrm>
          <a:off x="5798669" y="4716658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添加飞机</a:t>
          </a:r>
        </a:p>
      </dsp:txBody>
      <dsp:txXfrm>
        <a:off x="5798669" y="4716658"/>
        <a:ext cx="1370508" cy="418005"/>
      </dsp:txXfrm>
    </dsp:sp>
    <dsp:sp modelId="{673A94C1-F5FB-4BFB-8F0B-725B5C56F626}">
      <dsp:nvSpPr>
        <dsp:cNvPr id="0" name=""/>
        <dsp:cNvSpPr/>
      </dsp:nvSpPr>
      <dsp:spPr>
        <a:xfrm>
          <a:off x="5798669" y="5305977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添加机场</a:t>
          </a:r>
        </a:p>
      </dsp:txBody>
      <dsp:txXfrm>
        <a:off x="5798669" y="5305977"/>
        <a:ext cx="1370508" cy="418005"/>
      </dsp:txXfrm>
    </dsp:sp>
    <dsp:sp modelId="{10A27297-EAED-4D24-96D5-204C226347D4}">
      <dsp:nvSpPr>
        <dsp:cNvPr id="0" name=""/>
        <dsp:cNvSpPr/>
      </dsp:nvSpPr>
      <dsp:spPr>
        <a:xfrm>
          <a:off x="4154059" y="4716658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退出</a:t>
          </a:r>
        </a:p>
      </dsp:txBody>
      <dsp:txXfrm>
        <a:off x="4154059" y="4716658"/>
        <a:ext cx="1370508" cy="41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7187-26A0-4CBD-A10C-2DE1DE41E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EEA7E-2AB6-4BE8-A345-7B87B94EC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37EB-A44B-45EC-96AA-153D8EC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B829B-AAEE-4234-B428-FF080130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8EE30-3075-4927-B018-623194DE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8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0313-287C-48B7-AB5C-AACE0A5B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42371-BA73-4FCB-9AEF-F3D67E66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312F4-365F-4368-8D2C-C16B974B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25F38-AD11-48C7-9910-BFDB4FDA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BBE80-AF79-452E-9830-CED5C25B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8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ED591-E1F3-4263-B9A2-10D951839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0E7C37-3718-4BD2-B74F-269D8D6D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6622C-59D1-45D2-B917-0798101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B819A-74E7-422F-A15F-19F80B8F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4F183-AD35-4C8B-809B-F8FA052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6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0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5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0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BACB-3881-496E-99A3-D6EDA2CF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2E6C1-65B5-434C-9EDE-598DB4F1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5A2AB-4BE0-477C-943C-BC12F6D3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2BA71-0AF6-4452-9F87-D7415162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B1EED-DEDF-4B26-B266-140E76B7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B05EB-5A8A-4240-86FC-2303F2DA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79EC7-AF42-493A-826F-7B354E28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A03C4-6307-4920-8E7E-3A94FDD6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487A7-EA63-4A71-87D3-AEFA4D8C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E58A6-C64C-474A-990D-B3A5B8F3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5E114-2FB9-48C1-B866-EFD0BCAD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49253-0BAD-4170-931E-EA106E692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38B3C-C922-4A0D-8137-88F6A21C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E125E-C9EA-4B5A-8D81-E4E37134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428E1-46FD-48E1-BC86-B3A71CBF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9266A-14C7-4DE5-A04B-31D8FBC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49D5-E48B-4C7A-8FEE-7D5862BB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1AD89-9D0C-4799-A302-9637414B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202FC-F61C-45F6-9E2E-6AFA3758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702156-F9C3-450A-B894-485F3814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0E5C1-E12B-41AB-A7DB-FEDC0E5AB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86F41-F76A-4695-9595-D9FA7517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53AADE-096F-4186-B040-C907E10B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4ECDDB-BB5C-4B51-9E1E-E27D2AC6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36305" y="643142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517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1667B-BAE5-480C-A68B-73C9A56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23138-D28F-4C77-BFEB-E05B3C7A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68F5B3-D563-4114-AB3B-7BCD072B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7141C-DD11-4C6C-9058-BB46313C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3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171D5-85DB-4BE5-9192-21CFE2E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728D10-4206-4AC3-99A2-9AE21640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8C269-82D3-43D4-9BD9-7D05364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0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BAD5-1016-48E8-82EB-F74A8ABB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B1831-427D-4EB3-ABF5-F2040CFD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BD00D-E082-4717-BA8B-97E2B7F7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1A2CB-57F0-4321-840B-E6957FD1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EEDFF-22D8-418E-8002-427500B3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3591A-73A5-4062-AD26-7B05DE1F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6A380-BE6E-42B4-85CA-B74A93E9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BC3BF-3902-4C68-ADE7-DB8A03098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87630-EAD5-4119-B076-11901C3F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AB513-A53B-4670-B5EA-1AC8FE8E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D43B6-6420-4F6C-B2AF-BC696A2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C1F89-AE2F-49D5-904C-9F5201C1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7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08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32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45155345-7E28-4E63-9873-D7B88A4E7154}"/>
              </a:ext>
            </a:extLst>
          </p:cNvPr>
          <p:cNvSpPr txBox="1"/>
          <p:nvPr/>
        </p:nvSpPr>
        <p:spPr>
          <a:xfrm>
            <a:off x="964325" y="1601342"/>
            <a:ext cx="44317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6600" i="1" spc="100" dirty="0">
                <a:solidFill>
                  <a:srgbClr val="333F55"/>
                </a:solidFill>
                <a:cs typeface="+mn-ea"/>
                <a:sym typeface="+mn-lt"/>
              </a:rPr>
              <a:t>AirOnline</a:t>
            </a:r>
            <a:endParaRPr lang="zh-CN" altLang="en-US" sz="6600" i="1" spc="100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7EB6928-92C1-41C0-B5E7-039E4E6553D5}"/>
              </a:ext>
            </a:extLst>
          </p:cNvPr>
          <p:cNvSpPr txBox="1"/>
          <p:nvPr/>
        </p:nvSpPr>
        <p:spPr>
          <a:xfrm>
            <a:off x="812153" y="2591867"/>
            <a:ext cx="7843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>
                <a:solidFill>
                  <a:srgbClr val="2F3B51"/>
                </a:solidFill>
                <a:cs typeface="+mn-ea"/>
                <a:sym typeface="+mn-lt"/>
              </a:rPr>
              <a:t>飞机售票系统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D320F72-97FE-4EE5-837C-4A11E5FC26C2}"/>
              </a:ext>
            </a:extLst>
          </p:cNvPr>
          <p:cNvSpPr txBox="1"/>
          <p:nvPr/>
        </p:nvSpPr>
        <p:spPr>
          <a:xfrm>
            <a:off x="1119418" y="3922626"/>
            <a:ext cx="3399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2F3B51"/>
                </a:solidFill>
                <a:cs typeface="+mn-ea"/>
                <a:sym typeface="+mn-lt"/>
              </a:rPr>
              <a:t>前端：毕迎欣</a:t>
            </a:r>
            <a:r>
              <a:rPr lang="en-US" altLang="zh-CN" sz="1600" dirty="0">
                <a:solidFill>
                  <a:srgbClr val="2F3B51"/>
                </a:solidFill>
                <a:cs typeface="+mn-ea"/>
                <a:sym typeface="+mn-lt"/>
              </a:rPr>
              <a:t>   2018202093</a:t>
            </a:r>
          </a:p>
          <a:p>
            <a:pPr algn="just"/>
            <a:r>
              <a:rPr lang="zh-CN" altLang="en-US" sz="1600" dirty="0">
                <a:solidFill>
                  <a:srgbClr val="2F3B51"/>
                </a:solidFill>
                <a:cs typeface="+mn-ea"/>
                <a:sym typeface="+mn-lt"/>
              </a:rPr>
              <a:t>后端：蒋尔雅   </a:t>
            </a:r>
            <a:r>
              <a:rPr lang="en-US" altLang="zh-CN" sz="1600" dirty="0">
                <a:solidFill>
                  <a:srgbClr val="2F3B51"/>
                </a:solidFill>
                <a:cs typeface="+mn-ea"/>
                <a:sym typeface="+mn-lt"/>
              </a:rPr>
              <a:t>2018202191</a:t>
            </a:r>
            <a:endParaRPr lang="zh-CN" altLang="en-US" sz="1600" dirty="0">
              <a:solidFill>
                <a:srgbClr val="2F3B51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39416FF-00F8-4315-82B0-B6BE31C9B65E}"/>
              </a:ext>
            </a:extLst>
          </p:cNvPr>
          <p:cNvCxnSpPr>
            <a:cxnSpLocks/>
          </p:cNvCxnSpPr>
          <p:nvPr/>
        </p:nvCxnSpPr>
        <p:spPr>
          <a:xfrm>
            <a:off x="1119419" y="3746528"/>
            <a:ext cx="783771" cy="0"/>
          </a:xfrm>
          <a:prstGeom prst="line">
            <a:avLst/>
          </a:prstGeom>
          <a:ln w="28575">
            <a:solidFill>
              <a:srgbClr val="435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9958DE-A971-4AEF-8647-D13F4017C387}"/>
              </a:ext>
            </a:extLst>
          </p:cNvPr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861FF86-231D-45F9-BEC7-6F9B319E3EB0}"/>
                </a:ext>
              </a:extLst>
            </p:cNvPr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F6A80D7-9987-47FF-AB0A-01C812EF68CA}"/>
                </a:ext>
              </a:extLst>
            </p:cNvPr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rgbClr val="333F55"/>
            </a:solidFill>
            <a:ln>
              <a:solidFill>
                <a:srgbClr val="333F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3B51"/>
                </a:solidFill>
                <a:cs typeface="+mn-ea"/>
                <a:sym typeface="+mn-lt"/>
              </a:endParaRP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1812DDB9-AFCF-420B-9644-CF4311FB4A6E}"/>
                </a:ext>
              </a:extLst>
            </p:cNvPr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rgbClr val="333F55"/>
            </a:solidFill>
            <a:ln>
              <a:solidFill>
                <a:srgbClr val="333F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3B5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73C4A6A-42FC-4517-9856-5CE2E0584883}"/>
              </a:ext>
            </a:extLst>
          </p:cNvPr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  <a:solidFill>
            <a:srgbClr val="333F55"/>
          </a:solidFill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928231F-6E27-4A85-8B70-186C8855C4C1}"/>
                </a:ext>
              </a:extLst>
            </p:cNvPr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7C18CD-D616-44C4-874C-FFACB3BC9FAB}"/>
                </a:ext>
              </a:extLst>
            </p:cNvPr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  <a:grpFill/>
          </p:grpSpPr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1310C947-1533-41A2-AD49-880E3164CFE9}"/>
                  </a:ext>
                </a:extLst>
              </p:cNvPr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6C4CB927-2B34-4F71-9A56-C3A2378A1131}"/>
                  </a:ext>
                </a:extLst>
              </p:cNvPr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333B342-2179-4A64-BCBE-CA71A00A96F7}"/>
              </a:ext>
            </a:extLst>
          </p:cNvPr>
          <p:cNvGrpSpPr/>
          <p:nvPr/>
        </p:nvGrpSpPr>
        <p:grpSpPr>
          <a:xfrm>
            <a:off x="6205569" y="1532908"/>
            <a:ext cx="5150607" cy="4760456"/>
            <a:chOff x="6205569" y="1532908"/>
            <a:chExt cx="5150607" cy="4760456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A1C04F2B-5641-40D9-BA9C-ABA2C0935D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1774" y="3243925"/>
              <a:ext cx="617535" cy="1800056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1F54E7BF-089B-45FC-879E-AF6C63528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08845" y="2820567"/>
              <a:ext cx="1163627" cy="2447189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13B4FDB-A556-47C3-A352-8198B37B8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71723" y="4639089"/>
              <a:ext cx="509182" cy="1484217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BF3898C-2BAA-41FE-AEDC-FD43A036C8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7358508" y="2713204"/>
              <a:ext cx="1054139" cy="1800055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A6D374D-2352-46A8-B7F6-ED5CC2EF0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23453" y="2352143"/>
              <a:ext cx="950829" cy="1623641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F6C820E7-C358-4CB0-9F29-18BDA2279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658120" y="3654830"/>
              <a:ext cx="470974" cy="1372844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D2C51BF6-0AF9-4F0B-94EC-B6FFF56FF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07104" y="3739062"/>
              <a:ext cx="1054139" cy="1800055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D1B093E-FAB9-4B91-A4BD-56994D293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4575" y="4194267"/>
              <a:ext cx="357300" cy="468667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A39D8CD5-96A4-4521-A1CD-D81A0ACDF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41626" y="4679378"/>
              <a:ext cx="899387" cy="1179717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DE3681B7-9F39-40DE-A5B8-677A1520A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08385" y="2256338"/>
              <a:ext cx="1547791" cy="3255113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B521955-DAD8-4577-A64F-7E6CB66FDB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84608" y="2250702"/>
              <a:ext cx="1066800" cy="1066800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D8B6610-39E7-42EA-AA28-EA6DF382B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05569" y="2128822"/>
              <a:ext cx="1588557" cy="983391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F879AC11-9EE8-4B00-BB23-BFC8D47B08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85578" y="2073305"/>
              <a:ext cx="685461" cy="424332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475B57CD-EA5D-4405-8273-AA7603B5D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13295" y="1532908"/>
              <a:ext cx="1588557" cy="983391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8DA7A0F5-CE4D-4DE9-B5B5-3B11F547F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99086" y="4829053"/>
              <a:ext cx="973649" cy="1464311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72718CB7-8AF4-47F8-A58A-6BA6C6650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7313" y="3280291"/>
              <a:ext cx="179581" cy="23555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F67359A2-FA89-40EC-B0B3-C80809BE2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67807" y="3873360"/>
              <a:ext cx="267721" cy="351168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093798C1-37E6-4B2B-A496-55C26974F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61715" y="4107067"/>
              <a:ext cx="517023" cy="70186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2811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3" y="219776"/>
            <a:ext cx="1434965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功能模块</a:t>
            </a:r>
          </a:p>
        </p:txBody>
      </p:sp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A5B3B75E-C0EA-45B3-B080-22A14BA45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415461"/>
              </p:ext>
            </p:extLst>
          </p:nvPr>
        </p:nvGraphicFramePr>
        <p:xfrm>
          <a:off x="1493545" y="810386"/>
          <a:ext cx="9678627" cy="572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7498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C96F513-EFB0-423D-A811-F23A952D2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92" y="750093"/>
            <a:ext cx="7547926" cy="6107907"/>
          </a:xfrm>
          <a:prstGeom prst="rect">
            <a:avLst/>
          </a:prstGeom>
          <a:ln w="19050">
            <a:noFill/>
          </a:ln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3E85343-7CFC-41D3-91AB-676E850205C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F2ACAF0-EC2D-4FD8-A4E5-298F01A60A9F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3B66A1B-0771-41DA-BDB6-F10FDAAF2013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AB57B5C7-B21B-4DE8-A90D-9C2FE1A4F24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E9754FE1-B900-42D2-92C8-E0231D50CC5D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65053D7-EB4C-40C6-A63D-F362393C8C87}"/>
              </a:ext>
            </a:extLst>
          </p:cNvPr>
          <p:cNvSpPr txBox="1"/>
          <p:nvPr/>
        </p:nvSpPr>
        <p:spPr>
          <a:xfrm>
            <a:off x="358324" y="219776"/>
            <a:ext cx="1246568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E-R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47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4" y="219776"/>
            <a:ext cx="1790072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数据库模式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496A28-67C8-4524-836A-41EAD3F0B795}"/>
              </a:ext>
            </a:extLst>
          </p:cNvPr>
          <p:cNvSpPr txBox="1"/>
          <p:nvPr/>
        </p:nvSpPr>
        <p:spPr>
          <a:xfrm>
            <a:off x="358324" y="886586"/>
            <a:ext cx="5145246" cy="36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员工（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用户名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，航空公司名，密码，姓名，出生年月，电话）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航空公司（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航空公司名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航班（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航班号码，航空公司，出发日期，出发时间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，到达日期，到达时间，出发机场，到达机场，基础价格，航班状态，飞机</a:t>
            </a:r>
            <a:r>
              <a:rPr lang="en-US" altLang="zh-CN" sz="1200" dirty="0">
                <a:solidFill>
                  <a:srgbClr val="333F55"/>
                </a:solidFill>
                <a:cs typeface="+mn-ea"/>
                <a:sym typeface="+mn-lt"/>
              </a:rPr>
              <a:t>ID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飞机（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飞机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ID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，航空公司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，座位数）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机场（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机场名称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，所在城市）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评价（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用户邮箱，航空公司，航班号码，出发日期，出发时间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，评分，评论）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机票（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机票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ID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，航空公司，航班号码，出发日期，出发时间）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购买（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机票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ID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，用户邮箱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，购买日期，购买时间，购买价格，付款卡类型，付款卡号，持卡人姓名，过期时间）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用户（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用户邮箱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，姓名，密码，住址，电话，出生年月，护照号码，护照过期时间，护照国家）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F53DA6-1256-42D9-BE83-8314D0B20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89" y="858772"/>
            <a:ext cx="6461841" cy="58176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BB5B4F-5B9F-48E4-9DEF-5CA14116F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988"/>
            <a:ext cx="5105400" cy="2276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411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4" y="219776"/>
            <a:ext cx="1246568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系统实现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7812C0-F5A5-4BAC-BDE9-B8F67664A6D9}"/>
              </a:ext>
            </a:extLst>
          </p:cNvPr>
          <p:cNvSpPr txBox="1"/>
          <p:nvPr/>
        </p:nvSpPr>
        <p:spPr>
          <a:xfrm>
            <a:off x="358323" y="219776"/>
            <a:ext cx="1434965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系统实现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D1414A-1CC5-45D8-BECF-E34EA7190E74}"/>
              </a:ext>
            </a:extLst>
          </p:cNvPr>
          <p:cNvSpPr txBox="1"/>
          <p:nvPr/>
        </p:nvSpPr>
        <p:spPr>
          <a:xfrm>
            <a:off x="573169" y="2041139"/>
            <a:ext cx="368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创建数据库，创建表、视图，插入测试数据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1A9620-4438-4E39-8ECF-4F53442493EA}"/>
              </a:ext>
            </a:extLst>
          </p:cNvPr>
          <p:cNvSpPr txBox="1"/>
          <p:nvPr/>
        </p:nvSpPr>
        <p:spPr>
          <a:xfrm>
            <a:off x="3354738" y="160532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MySQL</a:t>
            </a:r>
            <a:endParaRPr lang="zh-CN" altLang="en-US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1FFEC-01C2-4B4F-BEAA-1FBAE957A96D}"/>
              </a:ext>
            </a:extLst>
          </p:cNvPr>
          <p:cNvSpPr txBox="1"/>
          <p:nvPr/>
        </p:nvSpPr>
        <p:spPr>
          <a:xfrm>
            <a:off x="284089" y="2933071"/>
            <a:ext cx="3984868" cy="176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pymysql</a:t>
            </a: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操作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数据库进行查询、添加、删除等操作以达到所需功能</a:t>
            </a:r>
            <a:endParaRPr lang="en-US" altLang="zh-CN" sz="1400" dirty="0">
              <a:solidFill>
                <a:schemeClr val="accent5">
                  <a:lumMod val="7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Flask</a:t>
            </a: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前后端交互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457839-1473-4C79-B1F3-352C3402E4E5}"/>
              </a:ext>
            </a:extLst>
          </p:cNvPr>
          <p:cNvSpPr txBox="1"/>
          <p:nvPr/>
        </p:nvSpPr>
        <p:spPr>
          <a:xfrm>
            <a:off x="3358843" y="2642957"/>
            <a:ext cx="9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Python</a:t>
            </a:r>
            <a:endParaRPr lang="zh-CN" altLang="en-US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83EE2D-CF31-4839-994B-E49194D71746}"/>
              </a:ext>
            </a:extLst>
          </p:cNvPr>
          <p:cNvSpPr txBox="1"/>
          <p:nvPr/>
        </p:nvSpPr>
        <p:spPr>
          <a:xfrm>
            <a:off x="2933611" y="5373254"/>
            <a:ext cx="132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前端页面设计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92D51-948E-41B1-B989-4114485FE278}"/>
              </a:ext>
            </a:extLst>
          </p:cNvPr>
          <p:cNvSpPr txBox="1"/>
          <p:nvPr/>
        </p:nvSpPr>
        <p:spPr>
          <a:xfrm>
            <a:off x="3422514" y="495915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HTML</a:t>
            </a:r>
            <a:endParaRPr lang="zh-CN" altLang="en-US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2225150-3890-494A-ADED-31E2F478C276}"/>
              </a:ext>
            </a:extLst>
          </p:cNvPr>
          <p:cNvSpPr/>
          <p:nvPr/>
        </p:nvSpPr>
        <p:spPr>
          <a:xfrm>
            <a:off x="4409405" y="1758426"/>
            <a:ext cx="826753" cy="826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907E259-84F5-4697-8200-A74237162731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5236156" y="2171803"/>
            <a:ext cx="1671035" cy="14631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3BBD1F0-C751-4E84-A14E-7BD4354899F5}"/>
              </a:ext>
            </a:extLst>
          </p:cNvPr>
          <p:cNvCxnSpPr>
            <a:cxnSpLocks/>
          </p:cNvCxnSpPr>
          <p:nvPr/>
        </p:nvCxnSpPr>
        <p:spPr>
          <a:xfrm>
            <a:off x="5028193" y="3672310"/>
            <a:ext cx="1995111" cy="9871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A80DEA9-E75F-4135-A624-4F8A8FC1F125}"/>
              </a:ext>
            </a:extLst>
          </p:cNvPr>
          <p:cNvCxnSpPr>
            <a:cxnSpLocks/>
          </p:cNvCxnSpPr>
          <p:nvPr/>
        </p:nvCxnSpPr>
        <p:spPr>
          <a:xfrm flipV="1">
            <a:off x="4930036" y="5182686"/>
            <a:ext cx="1977155" cy="38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3B80A0C-8B70-4AB5-B52A-B5D8E18DACFB}"/>
              </a:ext>
            </a:extLst>
          </p:cNvPr>
          <p:cNvSpPr/>
          <p:nvPr/>
        </p:nvSpPr>
        <p:spPr>
          <a:xfrm>
            <a:off x="4409405" y="3268804"/>
            <a:ext cx="826753" cy="8267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5B54622-83C1-4D00-A1D2-5F2621CDA4A9}"/>
              </a:ext>
            </a:extLst>
          </p:cNvPr>
          <p:cNvSpPr/>
          <p:nvPr/>
        </p:nvSpPr>
        <p:spPr>
          <a:xfrm>
            <a:off x="4409405" y="4760505"/>
            <a:ext cx="826753" cy="826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9833C3B-2199-450F-A03B-83AE7BFF108A}"/>
              </a:ext>
            </a:extLst>
          </p:cNvPr>
          <p:cNvSpPr/>
          <p:nvPr/>
        </p:nvSpPr>
        <p:spPr>
          <a:xfrm>
            <a:off x="6907192" y="4760505"/>
            <a:ext cx="826753" cy="826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6E16804-B60C-4ED6-A4BD-BA7F71425654}"/>
              </a:ext>
            </a:extLst>
          </p:cNvPr>
          <p:cNvSpPr/>
          <p:nvPr/>
        </p:nvSpPr>
        <p:spPr>
          <a:xfrm>
            <a:off x="6907192" y="3281563"/>
            <a:ext cx="826753" cy="8267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503FACB-775D-42A7-80A7-84B6DE99E157}"/>
              </a:ext>
            </a:extLst>
          </p:cNvPr>
          <p:cNvSpPr/>
          <p:nvPr/>
        </p:nvSpPr>
        <p:spPr>
          <a:xfrm>
            <a:off x="6907192" y="1787478"/>
            <a:ext cx="826753" cy="826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1D304C9-FE56-4C9F-A25D-B39A7534FBF7}"/>
              </a:ext>
            </a:extLst>
          </p:cNvPr>
          <p:cNvSpPr txBox="1"/>
          <p:nvPr/>
        </p:nvSpPr>
        <p:spPr>
          <a:xfrm>
            <a:off x="7874393" y="193521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.sql</a:t>
            </a:r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文件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168B028-344B-46B0-966B-9012BC3E6A37}"/>
              </a:ext>
            </a:extLst>
          </p:cNvPr>
          <p:cNvSpPr txBox="1"/>
          <p:nvPr/>
        </p:nvSpPr>
        <p:spPr>
          <a:xfrm>
            <a:off x="7874393" y="344494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init_db.py</a:t>
            </a:r>
            <a:endParaRPr lang="zh-CN" altLang="en-US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0B77C42-7CDA-476F-B500-883EF1371D47}"/>
              </a:ext>
            </a:extLst>
          </p:cNvPr>
          <p:cNvSpPr txBox="1"/>
          <p:nvPr/>
        </p:nvSpPr>
        <p:spPr>
          <a:xfrm>
            <a:off x="7879667" y="4959159"/>
            <a:ext cx="331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/template</a:t>
            </a:r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文件夹下</a:t>
            </a:r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.html</a:t>
            </a:r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文件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66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箭头: V 形 29">
            <a:extLst>
              <a:ext uri="{FF2B5EF4-FFF2-40B4-BE49-F238E27FC236}">
                <a16:creationId xmlns:a16="http://schemas.microsoft.com/office/drawing/2014/main" id="{EF1286BE-45A0-4E27-B4EE-700EE7901C63}"/>
              </a:ext>
            </a:extLst>
          </p:cNvPr>
          <p:cNvSpPr/>
          <p:nvPr/>
        </p:nvSpPr>
        <p:spPr>
          <a:xfrm>
            <a:off x="1354826" y="5230172"/>
            <a:ext cx="1541303" cy="728889"/>
          </a:xfrm>
          <a:prstGeom prst="chevron">
            <a:avLst/>
          </a:prstGeom>
          <a:solidFill>
            <a:srgbClr val="4353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4" y="219776"/>
            <a:ext cx="1790072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数据库安全</a:t>
            </a: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84579AB-7D9F-438F-9E78-36829728F003}"/>
              </a:ext>
            </a:extLst>
          </p:cNvPr>
          <p:cNvSpPr/>
          <p:nvPr/>
        </p:nvSpPr>
        <p:spPr>
          <a:xfrm>
            <a:off x="1354826" y="1072525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54546ED8-4ADD-4995-9E0E-53CC922ED790}"/>
              </a:ext>
            </a:extLst>
          </p:cNvPr>
          <p:cNvSpPr/>
          <p:nvPr/>
        </p:nvSpPr>
        <p:spPr>
          <a:xfrm>
            <a:off x="1330411" y="2473173"/>
            <a:ext cx="1541303" cy="728889"/>
          </a:xfrm>
          <a:prstGeom prst="chevron">
            <a:avLst/>
          </a:prstGeom>
          <a:solidFill>
            <a:srgbClr val="4353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B0A7CF81-F24C-4ECC-A0CF-DE0754A80933}"/>
              </a:ext>
            </a:extLst>
          </p:cNvPr>
          <p:cNvSpPr/>
          <p:nvPr/>
        </p:nvSpPr>
        <p:spPr>
          <a:xfrm>
            <a:off x="1330408" y="3838470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8EAD87-BD47-4D14-950B-E96DD89C4F30}"/>
              </a:ext>
            </a:extLst>
          </p:cNvPr>
          <p:cNvSpPr txBox="1"/>
          <p:nvPr/>
        </p:nvSpPr>
        <p:spPr>
          <a:xfrm>
            <a:off x="3100177" y="1357703"/>
            <a:ext cx="6577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区分普通用户和员工，只有员工可以修改航班状态、创建新的航班、添加飞机、添加机场</a:t>
            </a:r>
            <a:endParaRPr lang="en-US" altLang="zh-CN" sz="1400" dirty="0">
              <a:solidFill>
                <a:srgbClr val="333F55"/>
              </a:solidFill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登录后利用</a:t>
            </a:r>
            <a:r>
              <a:rPr lang="en-US" altLang="zh-CN" sz="1400" dirty="0">
                <a:solidFill>
                  <a:srgbClr val="333F55"/>
                </a:solidFill>
                <a:cs typeface="+mn-ea"/>
                <a:sym typeface="+mn-lt"/>
              </a:rPr>
              <a:t>flask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内置基于</a:t>
            </a:r>
            <a:r>
              <a:rPr lang="en-US" altLang="zh-CN" sz="1400" dirty="0">
                <a:solidFill>
                  <a:srgbClr val="333F55"/>
                </a:solidFill>
                <a:cs typeface="+mn-ea"/>
                <a:sym typeface="+mn-lt"/>
              </a:rPr>
              <a:t>cookie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的会话保持的</a:t>
            </a:r>
            <a:r>
              <a:rPr lang="en-US" altLang="zh-CN" sz="1400" dirty="0">
                <a:solidFill>
                  <a:srgbClr val="333F55"/>
                </a:solidFill>
                <a:cs typeface="+mn-ea"/>
                <a:sym typeface="+mn-lt"/>
              </a:rPr>
              <a:t>session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机制实现区分用户操作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7FDC8F-15F6-4DF1-A35E-58836EA22226}"/>
              </a:ext>
            </a:extLst>
          </p:cNvPr>
          <p:cNvSpPr txBox="1"/>
          <p:nvPr/>
        </p:nvSpPr>
        <p:spPr>
          <a:xfrm>
            <a:off x="3100177" y="9221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333F55"/>
                </a:solidFill>
              </a:rPr>
              <a:t>数据库安全性控制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7F8684-767D-4B5D-8D6F-07C3B709D8EE}"/>
              </a:ext>
            </a:extLst>
          </p:cNvPr>
          <p:cNvSpPr txBox="1"/>
          <p:nvPr/>
        </p:nvSpPr>
        <p:spPr>
          <a:xfrm>
            <a:off x="3100177" y="2865522"/>
            <a:ext cx="657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创建视图如“</a:t>
            </a:r>
            <a:r>
              <a:rPr lang="en-US" altLang="zh-CN" sz="1400" dirty="0" err="1">
                <a:solidFill>
                  <a:srgbClr val="333F55"/>
                </a:solidFill>
                <a:cs typeface="+mn-ea"/>
                <a:sym typeface="+mn-lt"/>
              </a:rPr>
              <a:t>flight_seats_sold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”来计算已出售的座位数，创建视图“</a:t>
            </a:r>
            <a:r>
              <a:rPr lang="en-US" altLang="zh-CN" sz="1400" dirty="0">
                <a:solidFill>
                  <a:srgbClr val="333F55"/>
                </a:solidFill>
                <a:cs typeface="+mn-ea"/>
                <a:sym typeface="+mn-lt"/>
              </a:rPr>
              <a:t>flight_price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”来计算在基础价格之上由于座位剩余而产生的价格变化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8F8540-6D28-481F-95F6-384371AF8F4A}"/>
              </a:ext>
            </a:extLst>
          </p:cNvPr>
          <p:cNvSpPr txBox="1"/>
          <p:nvPr/>
        </p:nvSpPr>
        <p:spPr>
          <a:xfrm>
            <a:off x="3100177" y="243001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视图机制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BD9E88-0D2D-4307-8119-F2E8DD1F2546}"/>
              </a:ext>
            </a:extLst>
          </p:cNvPr>
          <p:cNvSpPr txBox="1"/>
          <p:nvPr/>
        </p:nvSpPr>
        <p:spPr>
          <a:xfrm>
            <a:off x="3100177" y="4230466"/>
            <a:ext cx="6577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用户和员工的密码在存储时存储为</a:t>
            </a:r>
            <a:r>
              <a:rPr lang="en-US" altLang="zh-CN" sz="1400" dirty="0">
                <a:solidFill>
                  <a:srgbClr val="333F55"/>
                </a:solidFill>
                <a:cs typeface="+mn-ea"/>
                <a:sym typeface="+mn-lt"/>
              </a:rPr>
              <a:t>md5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F43513-022A-4C59-919F-6DED55A45093}"/>
              </a:ext>
            </a:extLst>
          </p:cNvPr>
          <p:cNvSpPr txBox="1"/>
          <p:nvPr/>
        </p:nvSpPr>
        <p:spPr>
          <a:xfrm>
            <a:off x="3118611" y="37949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数据加密</a:t>
            </a:r>
          </a:p>
        </p:txBody>
      </p:sp>
      <p:sp>
        <p:nvSpPr>
          <p:cNvPr id="27" name="Freeform 320">
            <a:extLst>
              <a:ext uri="{FF2B5EF4-FFF2-40B4-BE49-F238E27FC236}">
                <a16:creationId xmlns:a16="http://schemas.microsoft.com/office/drawing/2014/main" id="{71CA9CC0-4106-4701-8912-DB5F0DE3B6B8}"/>
              </a:ext>
            </a:extLst>
          </p:cNvPr>
          <p:cNvSpPr>
            <a:spLocks noEditPoints="1"/>
          </p:cNvSpPr>
          <p:nvPr/>
        </p:nvSpPr>
        <p:spPr bwMode="auto">
          <a:xfrm>
            <a:off x="1891746" y="1218993"/>
            <a:ext cx="426020" cy="392719"/>
          </a:xfrm>
          <a:custGeom>
            <a:avLst/>
            <a:gdLst>
              <a:gd name="T0" fmla="*/ 17 w 93"/>
              <a:gd name="T1" fmla="*/ 18 h 83"/>
              <a:gd name="T2" fmla="*/ 9 w 93"/>
              <a:gd name="T3" fmla="*/ 28 h 83"/>
              <a:gd name="T4" fmla="*/ 84 w 93"/>
              <a:gd name="T5" fmla="*/ 74 h 83"/>
              <a:gd name="T6" fmla="*/ 70 w 93"/>
              <a:gd name="T7" fmla="*/ 28 h 83"/>
              <a:gd name="T8" fmla="*/ 24 w 93"/>
              <a:gd name="T9" fmla="*/ 34 h 83"/>
              <a:gd name="T10" fmla="*/ 24 w 93"/>
              <a:gd name="T11" fmla="*/ 18 h 83"/>
              <a:gd name="T12" fmla="*/ 30 w 93"/>
              <a:gd name="T13" fmla="*/ 13 h 83"/>
              <a:gd name="T14" fmla="*/ 46 w 93"/>
              <a:gd name="T15" fmla="*/ 0 h 83"/>
              <a:gd name="T16" fmla="*/ 63 w 93"/>
              <a:gd name="T17" fmla="*/ 13 h 83"/>
              <a:gd name="T18" fmla="*/ 70 w 93"/>
              <a:gd name="T19" fmla="*/ 18 h 83"/>
              <a:gd name="T20" fmla="*/ 93 w 93"/>
              <a:gd name="T21" fmla="*/ 18 h 83"/>
              <a:gd name="T22" fmla="*/ 93 w 93"/>
              <a:gd name="T23" fmla="*/ 79 h 83"/>
              <a:gd name="T24" fmla="*/ 89 w 93"/>
              <a:gd name="T25" fmla="*/ 83 h 83"/>
              <a:gd name="T26" fmla="*/ 0 w 93"/>
              <a:gd name="T27" fmla="*/ 83 h 83"/>
              <a:gd name="T28" fmla="*/ 0 w 93"/>
              <a:gd name="T29" fmla="*/ 23 h 83"/>
              <a:gd name="T30" fmla="*/ 5 w 93"/>
              <a:gd name="T31" fmla="*/ 18 h 83"/>
              <a:gd name="T32" fmla="*/ 14 w 93"/>
              <a:gd name="T33" fmla="*/ 70 h 83"/>
              <a:gd name="T34" fmla="*/ 39 w 93"/>
              <a:gd name="T35" fmla="*/ 62 h 83"/>
              <a:gd name="T36" fmla="*/ 29 w 93"/>
              <a:gd name="T37" fmla="*/ 63 h 83"/>
              <a:gd name="T38" fmla="*/ 29 w 93"/>
              <a:gd name="T39" fmla="*/ 60 h 83"/>
              <a:gd name="T40" fmla="*/ 26 w 93"/>
              <a:gd name="T41" fmla="*/ 59 h 83"/>
              <a:gd name="T42" fmla="*/ 26 w 93"/>
              <a:gd name="T43" fmla="*/ 61 h 83"/>
              <a:gd name="T44" fmla="*/ 21 w 93"/>
              <a:gd name="T45" fmla="*/ 59 h 83"/>
              <a:gd name="T46" fmla="*/ 35 w 93"/>
              <a:gd name="T47" fmla="*/ 42 h 83"/>
              <a:gd name="T48" fmla="*/ 23 w 93"/>
              <a:gd name="T49" fmla="*/ 57 h 83"/>
              <a:gd name="T50" fmla="*/ 24 w 93"/>
              <a:gd name="T51" fmla="*/ 57 h 83"/>
              <a:gd name="T52" fmla="*/ 30 w 93"/>
              <a:gd name="T53" fmla="*/ 57 h 83"/>
              <a:gd name="T54" fmla="*/ 30 w 93"/>
              <a:gd name="T55" fmla="*/ 57 h 83"/>
              <a:gd name="T56" fmla="*/ 31 w 93"/>
              <a:gd name="T57" fmla="*/ 65 h 83"/>
              <a:gd name="T58" fmla="*/ 36 w 93"/>
              <a:gd name="T59" fmla="*/ 66 h 83"/>
              <a:gd name="T60" fmla="*/ 31 w 93"/>
              <a:gd name="T61" fmla="*/ 65 h 83"/>
              <a:gd name="T62" fmla="*/ 44 w 93"/>
              <a:gd name="T63" fmla="*/ 55 h 83"/>
              <a:gd name="T64" fmla="*/ 78 w 93"/>
              <a:gd name="T65" fmla="*/ 51 h 83"/>
              <a:gd name="T66" fmla="*/ 44 w 93"/>
              <a:gd name="T67" fmla="*/ 60 h 83"/>
              <a:gd name="T68" fmla="*/ 59 w 93"/>
              <a:gd name="T69" fmla="*/ 65 h 83"/>
              <a:gd name="T70" fmla="*/ 44 w 93"/>
              <a:gd name="T71" fmla="*/ 60 h 83"/>
              <a:gd name="T72" fmla="*/ 44 w 93"/>
              <a:gd name="T73" fmla="*/ 46 h 83"/>
              <a:gd name="T74" fmla="*/ 78 w 93"/>
              <a:gd name="T75" fmla="*/ 42 h 83"/>
              <a:gd name="T76" fmla="*/ 39 w 93"/>
              <a:gd name="T77" fmla="*/ 13 h 83"/>
              <a:gd name="T78" fmla="*/ 52 w 93"/>
              <a:gd name="T79" fmla="*/ 12 h 83"/>
              <a:gd name="T80" fmla="*/ 41 w 93"/>
              <a:gd name="T81" fmla="*/ 1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3" h="83">
                <a:moveTo>
                  <a:pt x="5" y="18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28"/>
                  <a:pt x="17" y="28"/>
                  <a:pt x="17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74"/>
                  <a:pt x="9" y="74"/>
                  <a:pt x="9" y="74"/>
                </a:cubicBezTo>
                <a:cubicBezTo>
                  <a:pt x="84" y="74"/>
                  <a:pt x="84" y="74"/>
                  <a:pt x="84" y="74"/>
                </a:cubicBezTo>
                <a:cubicBezTo>
                  <a:pt x="84" y="28"/>
                  <a:pt x="84" y="28"/>
                  <a:pt x="84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34"/>
                  <a:pt x="70" y="34"/>
                  <a:pt x="70" y="34"/>
                </a:cubicBezTo>
                <a:cubicBezTo>
                  <a:pt x="54" y="34"/>
                  <a:pt x="39" y="34"/>
                  <a:pt x="24" y="34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3"/>
                  <a:pt x="24" y="13"/>
                  <a:pt x="24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0"/>
                  <a:pt x="32" y="7"/>
                  <a:pt x="34" y="5"/>
                </a:cubicBezTo>
                <a:cubicBezTo>
                  <a:pt x="37" y="2"/>
                  <a:pt x="41" y="0"/>
                  <a:pt x="46" y="0"/>
                </a:cubicBezTo>
                <a:cubicBezTo>
                  <a:pt x="51" y="0"/>
                  <a:pt x="55" y="2"/>
                  <a:pt x="58" y="5"/>
                </a:cubicBezTo>
                <a:cubicBezTo>
                  <a:pt x="61" y="7"/>
                  <a:pt x="62" y="10"/>
                  <a:pt x="63" y="13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18"/>
                  <a:pt x="70" y="18"/>
                  <a:pt x="70" y="18"/>
                </a:cubicBezTo>
                <a:cubicBezTo>
                  <a:pt x="89" y="18"/>
                  <a:pt x="89" y="18"/>
                  <a:pt x="89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79"/>
                  <a:pt x="93" y="79"/>
                  <a:pt x="93" y="79"/>
                </a:cubicBezTo>
                <a:cubicBezTo>
                  <a:pt x="93" y="83"/>
                  <a:pt x="93" y="83"/>
                  <a:pt x="93" y="83"/>
                </a:cubicBezTo>
                <a:cubicBezTo>
                  <a:pt x="89" y="83"/>
                  <a:pt x="89" y="83"/>
                  <a:pt x="89" y="83"/>
                </a:cubicBezTo>
                <a:cubicBezTo>
                  <a:pt x="5" y="83"/>
                  <a:pt x="5" y="83"/>
                  <a:pt x="5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0" y="18"/>
                  <a:pt x="0" y="18"/>
                </a:cubicBezTo>
                <a:cubicBezTo>
                  <a:pt x="5" y="18"/>
                  <a:pt x="5" y="18"/>
                  <a:pt x="5" y="18"/>
                </a:cubicBezTo>
                <a:close/>
                <a:moveTo>
                  <a:pt x="14" y="62"/>
                </a:moveTo>
                <a:cubicBezTo>
                  <a:pt x="14" y="70"/>
                  <a:pt x="14" y="70"/>
                  <a:pt x="14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39" y="62"/>
                  <a:pt x="39" y="62"/>
                  <a:pt x="39" y="62"/>
                </a:cubicBezTo>
                <a:cubicBezTo>
                  <a:pt x="33" y="59"/>
                  <a:pt x="33" y="59"/>
                  <a:pt x="33" y="59"/>
                </a:cubicBezTo>
                <a:cubicBezTo>
                  <a:pt x="29" y="63"/>
                  <a:pt x="29" y="63"/>
                  <a:pt x="29" y="63"/>
                </a:cubicBezTo>
                <a:cubicBezTo>
                  <a:pt x="28" y="61"/>
                  <a:pt x="28" y="61"/>
                  <a:pt x="28" y="61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5" y="60"/>
                  <a:pt x="25" y="60"/>
                  <a:pt x="25" y="60"/>
                </a:cubicBezTo>
                <a:cubicBezTo>
                  <a:pt x="26" y="61"/>
                  <a:pt x="26" y="61"/>
                  <a:pt x="26" y="61"/>
                </a:cubicBezTo>
                <a:cubicBezTo>
                  <a:pt x="25" y="64"/>
                  <a:pt x="25" y="64"/>
                  <a:pt x="25" y="64"/>
                </a:cubicBezTo>
                <a:cubicBezTo>
                  <a:pt x="21" y="59"/>
                  <a:pt x="21" y="59"/>
                  <a:pt x="21" y="59"/>
                </a:cubicBezTo>
                <a:cubicBezTo>
                  <a:pt x="14" y="62"/>
                  <a:pt x="14" y="62"/>
                  <a:pt x="14" y="62"/>
                </a:cubicBezTo>
                <a:close/>
                <a:moveTo>
                  <a:pt x="35" y="42"/>
                </a:moveTo>
                <a:cubicBezTo>
                  <a:pt x="32" y="42"/>
                  <a:pt x="26" y="35"/>
                  <a:pt x="19" y="42"/>
                </a:cubicBezTo>
                <a:cubicBezTo>
                  <a:pt x="20" y="47"/>
                  <a:pt x="20" y="53"/>
                  <a:pt x="23" y="57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7"/>
                  <a:pt x="24" y="57"/>
                  <a:pt x="24" y="57"/>
                </a:cubicBezTo>
                <a:cubicBezTo>
                  <a:pt x="25" y="57"/>
                  <a:pt x="26" y="57"/>
                  <a:pt x="27" y="57"/>
                </a:cubicBezTo>
                <a:cubicBezTo>
                  <a:pt x="28" y="57"/>
                  <a:pt x="29" y="57"/>
                  <a:pt x="30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34" y="53"/>
                  <a:pt x="34" y="47"/>
                  <a:pt x="35" y="42"/>
                </a:cubicBezTo>
                <a:close/>
                <a:moveTo>
                  <a:pt x="31" y="65"/>
                </a:moveTo>
                <a:cubicBezTo>
                  <a:pt x="31" y="66"/>
                  <a:pt x="31" y="66"/>
                  <a:pt x="31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5"/>
                  <a:pt x="36" y="65"/>
                  <a:pt x="36" y="65"/>
                </a:cubicBezTo>
                <a:cubicBezTo>
                  <a:pt x="31" y="65"/>
                  <a:pt x="31" y="65"/>
                  <a:pt x="31" y="65"/>
                </a:cubicBezTo>
                <a:close/>
                <a:moveTo>
                  <a:pt x="44" y="51"/>
                </a:moveTo>
                <a:cubicBezTo>
                  <a:pt x="44" y="55"/>
                  <a:pt x="44" y="55"/>
                  <a:pt x="44" y="55"/>
                </a:cubicBezTo>
                <a:cubicBezTo>
                  <a:pt x="78" y="55"/>
                  <a:pt x="78" y="55"/>
                  <a:pt x="78" y="55"/>
                </a:cubicBezTo>
                <a:cubicBezTo>
                  <a:pt x="78" y="51"/>
                  <a:pt x="78" y="51"/>
                  <a:pt x="78" y="51"/>
                </a:cubicBezTo>
                <a:cubicBezTo>
                  <a:pt x="44" y="51"/>
                  <a:pt x="44" y="51"/>
                  <a:pt x="44" y="51"/>
                </a:cubicBezTo>
                <a:close/>
                <a:moveTo>
                  <a:pt x="44" y="60"/>
                </a:moveTo>
                <a:cubicBezTo>
                  <a:pt x="44" y="65"/>
                  <a:pt x="44" y="65"/>
                  <a:pt x="44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0"/>
                  <a:pt x="59" y="60"/>
                  <a:pt x="59" y="60"/>
                </a:cubicBezTo>
                <a:cubicBezTo>
                  <a:pt x="44" y="60"/>
                  <a:pt x="44" y="60"/>
                  <a:pt x="44" y="60"/>
                </a:cubicBezTo>
                <a:close/>
                <a:moveTo>
                  <a:pt x="44" y="42"/>
                </a:moveTo>
                <a:cubicBezTo>
                  <a:pt x="44" y="46"/>
                  <a:pt x="44" y="46"/>
                  <a:pt x="44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42"/>
                  <a:pt x="78" y="42"/>
                  <a:pt x="78" y="42"/>
                </a:cubicBezTo>
                <a:cubicBezTo>
                  <a:pt x="44" y="42"/>
                  <a:pt x="44" y="42"/>
                  <a:pt x="44" y="42"/>
                </a:cubicBezTo>
                <a:close/>
                <a:moveTo>
                  <a:pt x="39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3" y="13"/>
                  <a:pt x="52" y="12"/>
                  <a:pt x="52" y="12"/>
                </a:cubicBezTo>
                <a:cubicBezTo>
                  <a:pt x="50" y="10"/>
                  <a:pt x="48" y="9"/>
                  <a:pt x="46" y="9"/>
                </a:cubicBezTo>
                <a:cubicBezTo>
                  <a:pt x="44" y="9"/>
                  <a:pt x="42" y="10"/>
                  <a:pt x="41" y="12"/>
                </a:cubicBezTo>
                <a:cubicBezTo>
                  <a:pt x="40" y="12"/>
                  <a:pt x="40" y="13"/>
                  <a:pt x="39" y="1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3EA73C0-88DB-4B43-A307-BD37D15B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70" y="2645889"/>
            <a:ext cx="455178" cy="440265"/>
          </a:xfrm>
          <a:prstGeom prst="rect">
            <a:avLst/>
          </a:prstGeom>
        </p:spPr>
      </p:pic>
      <p:sp>
        <p:nvSpPr>
          <p:cNvPr id="29" name="Shape 2310">
            <a:extLst>
              <a:ext uri="{FF2B5EF4-FFF2-40B4-BE49-F238E27FC236}">
                <a16:creationId xmlns:a16="http://schemas.microsoft.com/office/drawing/2014/main" id="{64B259BF-F344-47DC-A877-370F8DDBBCB2}"/>
              </a:ext>
            </a:extLst>
          </p:cNvPr>
          <p:cNvSpPr/>
          <p:nvPr/>
        </p:nvSpPr>
        <p:spPr>
          <a:xfrm>
            <a:off x="1848826" y="3979625"/>
            <a:ext cx="468940" cy="42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6" y="19280"/>
                </a:moveTo>
                <a:cubicBezTo>
                  <a:pt x="2683" y="19534"/>
                  <a:pt x="2683" y="19946"/>
                  <a:pt x="2906" y="20200"/>
                </a:cubicBezTo>
                <a:lnTo>
                  <a:pt x="3930" y="21326"/>
                </a:lnTo>
                <a:cubicBezTo>
                  <a:pt x="4154" y="21580"/>
                  <a:pt x="4510" y="21473"/>
                  <a:pt x="4734" y="21220"/>
                </a:cubicBezTo>
                <a:lnTo>
                  <a:pt x="10017" y="15372"/>
                </a:lnTo>
                <a:lnTo>
                  <a:pt x="8398" y="13299"/>
                </a:lnTo>
                <a:cubicBezTo>
                  <a:pt x="8398" y="13299"/>
                  <a:pt x="2906" y="19280"/>
                  <a:pt x="2906" y="19280"/>
                </a:cubicBezTo>
                <a:close/>
                <a:moveTo>
                  <a:pt x="21387" y="2723"/>
                </a:moveTo>
                <a:cubicBezTo>
                  <a:pt x="21307" y="2125"/>
                  <a:pt x="21031" y="2252"/>
                  <a:pt x="20888" y="2505"/>
                </a:cubicBezTo>
                <a:cubicBezTo>
                  <a:pt x="20746" y="2758"/>
                  <a:pt x="20111" y="3840"/>
                  <a:pt x="19852" y="4329"/>
                </a:cubicBezTo>
                <a:cubicBezTo>
                  <a:pt x="19593" y="4815"/>
                  <a:pt x="18956" y="5772"/>
                  <a:pt x="17770" y="4826"/>
                </a:cubicBezTo>
                <a:cubicBezTo>
                  <a:pt x="16533" y="3843"/>
                  <a:pt x="16963" y="3157"/>
                  <a:pt x="17179" y="2694"/>
                </a:cubicBezTo>
                <a:cubicBezTo>
                  <a:pt x="17395" y="2232"/>
                  <a:pt x="18059" y="931"/>
                  <a:pt x="18155" y="768"/>
                </a:cubicBezTo>
                <a:cubicBezTo>
                  <a:pt x="18251" y="605"/>
                  <a:pt x="18139" y="129"/>
                  <a:pt x="17756" y="329"/>
                </a:cubicBezTo>
                <a:cubicBezTo>
                  <a:pt x="17372" y="527"/>
                  <a:pt x="15039" y="1572"/>
                  <a:pt x="14715" y="3066"/>
                </a:cubicBezTo>
                <a:cubicBezTo>
                  <a:pt x="14386" y="4590"/>
                  <a:pt x="14993" y="5950"/>
                  <a:pt x="13800" y="7301"/>
                </a:cubicBezTo>
                <a:lnTo>
                  <a:pt x="12355" y="8998"/>
                </a:lnTo>
                <a:lnTo>
                  <a:pt x="13806" y="10898"/>
                </a:lnTo>
                <a:lnTo>
                  <a:pt x="15589" y="8995"/>
                </a:lnTo>
                <a:cubicBezTo>
                  <a:pt x="16013" y="8514"/>
                  <a:pt x="16919" y="8048"/>
                  <a:pt x="17740" y="8257"/>
                </a:cubicBezTo>
                <a:cubicBezTo>
                  <a:pt x="19498" y="8705"/>
                  <a:pt x="20456" y="7962"/>
                  <a:pt x="21035" y="6733"/>
                </a:cubicBezTo>
                <a:cubicBezTo>
                  <a:pt x="21552" y="5635"/>
                  <a:pt x="21466" y="3322"/>
                  <a:pt x="21387" y="2723"/>
                </a:cubicBezTo>
                <a:close/>
                <a:moveTo>
                  <a:pt x="9478" y="7592"/>
                </a:moveTo>
                <a:cubicBezTo>
                  <a:pt x="9350" y="7424"/>
                  <a:pt x="9189" y="7421"/>
                  <a:pt x="9050" y="7558"/>
                </a:cubicBezTo>
                <a:lnTo>
                  <a:pt x="7506" y="9074"/>
                </a:lnTo>
                <a:cubicBezTo>
                  <a:pt x="7384" y="9194"/>
                  <a:pt x="7369" y="9419"/>
                  <a:pt x="7477" y="9559"/>
                </a:cubicBezTo>
                <a:lnTo>
                  <a:pt x="16408" y="20996"/>
                </a:lnTo>
                <a:cubicBezTo>
                  <a:pt x="16616" y="21268"/>
                  <a:pt x="16979" y="21295"/>
                  <a:pt x="17217" y="21061"/>
                </a:cubicBezTo>
                <a:lnTo>
                  <a:pt x="18263" y="20076"/>
                </a:lnTo>
                <a:cubicBezTo>
                  <a:pt x="18500" y="19839"/>
                  <a:pt x="18526" y="19429"/>
                  <a:pt x="18317" y="19158"/>
                </a:cubicBezTo>
                <a:cubicBezTo>
                  <a:pt x="18317" y="19158"/>
                  <a:pt x="9478" y="7592"/>
                  <a:pt x="9478" y="7592"/>
                </a:cubicBezTo>
                <a:close/>
                <a:moveTo>
                  <a:pt x="3331" y="6965"/>
                </a:moveTo>
                <a:cubicBezTo>
                  <a:pt x="4336" y="6088"/>
                  <a:pt x="5170" y="6693"/>
                  <a:pt x="6282" y="8142"/>
                </a:cubicBezTo>
                <a:cubicBezTo>
                  <a:pt x="6408" y="8304"/>
                  <a:pt x="6575" y="8114"/>
                  <a:pt x="6671" y="8021"/>
                </a:cubicBezTo>
                <a:cubicBezTo>
                  <a:pt x="6766" y="7926"/>
                  <a:pt x="8233" y="6440"/>
                  <a:pt x="8306" y="6370"/>
                </a:cubicBezTo>
                <a:cubicBezTo>
                  <a:pt x="8377" y="6300"/>
                  <a:pt x="8464" y="6167"/>
                  <a:pt x="8349" y="6018"/>
                </a:cubicBezTo>
                <a:cubicBezTo>
                  <a:pt x="8235" y="5868"/>
                  <a:pt x="7817" y="5261"/>
                  <a:pt x="7550" y="4867"/>
                </a:cubicBezTo>
                <a:cubicBezTo>
                  <a:pt x="5603" y="2001"/>
                  <a:pt x="12876" y="57"/>
                  <a:pt x="11758" y="25"/>
                </a:cubicBezTo>
                <a:cubicBezTo>
                  <a:pt x="11190" y="9"/>
                  <a:pt x="8909" y="-20"/>
                  <a:pt x="8569" y="21"/>
                </a:cubicBezTo>
                <a:cubicBezTo>
                  <a:pt x="7186" y="186"/>
                  <a:pt x="5452" y="1638"/>
                  <a:pt x="4578" y="2313"/>
                </a:cubicBezTo>
                <a:cubicBezTo>
                  <a:pt x="3437" y="3196"/>
                  <a:pt x="3011" y="3711"/>
                  <a:pt x="2939" y="3781"/>
                </a:cubicBezTo>
                <a:cubicBezTo>
                  <a:pt x="2617" y="4099"/>
                  <a:pt x="2887" y="4832"/>
                  <a:pt x="2303" y="5410"/>
                </a:cubicBezTo>
                <a:cubicBezTo>
                  <a:pt x="1683" y="6021"/>
                  <a:pt x="1297" y="5560"/>
                  <a:pt x="939" y="5913"/>
                </a:cubicBezTo>
                <a:cubicBezTo>
                  <a:pt x="761" y="6090"/>
                  <a:pt x="264" y="6509"/>
                  <a:pt x="122" y="6650"/>
                </a:cubicBezTo>
                <a:cubicBezTo>
                  <a:pt x="-22" y="6790"/>
                  <a:pt x="-48" y="7030"/>
                  <a:pt x="99" y="7219"/>
                </a:cubicBezTo>
                <a:cubicBezTo>
                  <a:pt x="99" y="7219"/>
                  <a:pt x="1459" y="8912"/>
                  <a:pt x="1574" y="9061"/>
                </a:cubicBezTo>
                <a:cubicBezTo>
                  <a:pt x="1688" y="9210"/>
                  <a:pt x="1994" y="9337"/>
                  <a:pt x="2185" y="9149"/>
                </a:cubicBezTo>
                <a:cubicBezTo>
                  <a:pt x="2375" y="8960"/>
                  <a:pt x="2864" y="8477"/>
                  <a:pt x="2947" y="8394"/>
                </a:cubicBezTo>
                <a:cubicBezTo>
                  <a:pt x="3031" y="8312"/>
                  <a:pt x="2893" y="7349"/>
                  <a:pt x="3331" y="6965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grpSp>
        <p:nvGrpSpPr>
          <p:cNvPr id="35" name="Google Shape;982;p32">
            <a:extLst>
              <a:ext uri="{FF2B5EF4-FFF2-40B4-BE49-F238E27FC236}">
                <a16:creationId xmlns:a16="http://schemas.microsoft.com/office/drawing/2014/main" id="{66D5337C-81F1-43CE-A5FD-654F9FD6466B}"/>
              </a:ext>
            </a:extLst>
          </p:cNvPr>
          <p:cNvGrpSpPr/>
          <p:nvPr/>
        </p:nvGrpSpPr>
        <p:grpSpPr>
          <a:xfrm>
            <a:off x="1873470" y="5389688"/>
            <a:ext cx="459554" cy="409858"/>
            <a:chOff x="-31166825" y="1939525"/>
            <a:chExt cx="293800" cy="291425"/>
          </a:xfrm>
          <a:solidFill>
            <a:schemeClr val="bg1"/>
          </a:solidFill>
        </p:grpSpPr>
        <p:sp>
          <p:nvSpPr>
            <p:cNvPr id="36" name="Google Shape;983;p32">
              <a:extLst>
                <a:ext uri="{FF2B5EF4-FFF2-40B4-BE49-F238E27FC236}">
                  <a16:creationId xmlns:a16="http://schemas.microsoft.com/office/drawing/2014/main" id="{19DA5A26-2BEE-4479-BD1B-F3633A52ACC0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Google Shape;984;p32">
              <a:extLst>
                <a:ext uri="{FF2B5EF4-FFF2-40B4-BE49-F238E27FC236}">
                  <a16:creationId xmlns:a16="http://schemas.microsoft.com/office/drawing/2014/main" id="{6D78B43D-E918-49F7-B41C-5CDFD85B5BF1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Google Shape;985;p32">
              <a:extLst>
                <a:ext uri="{FF2B5EF4-FFF2-40B4-BE49-F238E27FC236}">
                  <a16:creationId xmlns:a16="http://schemas.microsoft.com/office/drawing/2014/main" id="{5C2108DE-FFCA-47A6-8EFF-57DA0780EB49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9" name="Google Shape;986;p32">
              <a:extLst>
                <a:ext uri="{FF2B5EF4-FFF2-40B4-BE49-F238E27FC236}">
                  <a16:creationId xmlns:a16="http://schemas.microsoft.com/office/drawing/2014/main" id="{9292B72C-E278-48C9-9F7B-1F572AB9D650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Google Shape;987;p32">
              <a:extLst>
                <a:ext uri="{FF2B5EF4-FFF2-40B4-BE49-F238E27FC236}">
                  <a16:creationId xmlns:a16="http://schemas.microsoft.com/office/drawing/2014/main" id="{FF7232CE-4975-49EE-91FB-2206C28E3EFD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Google Shape;988;p32">
              <a:extLst>
                <a:ext uri="{FF2B5EF4-FFF2-40B4-BE49-F238E27FC236}">
                  <a16:creationId xmlns:a16="http://schemas.microsoft.com/office/drawing/2014/main" id="{68CC8E0F-C7AF-47AF-AECF-8B7CB0830A16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Google Shape;989;p32">
              <a:extLst>
                <a:ext uri="{FF2B5EF4-FFF2-40B4-BE49-F238E27FC236}">
                  <a16:creationId xmlns:a16="http://schemas.microsoft.com/office/drawing/2014/main" id="{9FF12B3D-B533-456F-BBA6-14B8FB57E044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3" name="Google Shape;990;p32">
              <a:extLst>
                <a:ext uri="{FF2B5EF4-FFF2-40B4-BE49-F238E27FC236}">
                  <a16:creationId xmlns:a16="http://schemas.microsoft.com/office/drawing/2014/main" id="{CEB848FD-E222-4625-94A0-DC46EF4266FE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4" name="Google Shape;991;p32">
              <a:extLst>
                <a:ext uri="{FF2B5EF4-FFF2-40B4-BE49-F238E27FC236}">
                  <a16:creationId xmlns:a16="http://schemas.microsoft.com/office/drawing/2014/main" id="{4E7E6917-E87E-401B-90BB-4C012047E9C4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5" name="Google Shape;992;p32">
              <a:extLst>
                <a:ext uri="{FF2B5EF4-FFF2-40B4-BE49-F238E27FC236}">
                  <a16:creationId xmlns:a16="http://schemas.microsoft.com/office/drawing/2014/main" id="{7DCBEA62-C9AC-44F7-97D0-87C6A6FA6466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6" name="Google Shape;993;p32">
              <a:extLst>
                <a:ext uri="{FF2B5EF4-FFF2-40B4-BE49-F238E27FC236}">
                  <a16:creationId xmlns:a16="http://schemas.microsoft.com/office/drawing/2014/main" id="{7ECCFF57-4BC0-42AF-9A31-9535EB98051B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8406FDBA-27D8-40C6-B375-44741057D1A8}"/>
              </a:ext>
            </a:extLst>
          </p:cNvPr>
          <p:cNvSpPr txBox="1"/>
          <p:nvPr/>
        </p:nvSpPr>
        <p:spPr>
          <a:xfrm>
            <a:off x="3100177" y="5640333"/>
            <a:ext cx="6577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参数化查询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7A651FD-8EB3-479E-98FB-C51F043259B0}"/>
              </a:ext>
            </a:extLst>
          </p:cNvPr>
          <p:cNvSpPr txBox="1"/>
          <p:nvPr/>
        </p:nvSpPr>
        <p:spPr>
          <a:xfrm>
            <a:off x="3129833" y="520482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SQL</a:t>
            </a:r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注入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FE6BEA9-9799-4FD3-940D-EFE2656D8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22" y="4627492"/>
            <a:ext cx="6953250" cy="152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460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4" y="219776"/>
            <a:ext cx="1790072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并发控制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409919-846B-4E88-B828-2D8CDE097B42}"/>
              </a:ext>
            </a:extLst>
          </p:cNvPr>
          <p:cNvSpPr txBox="1"/>
          <p:nvPr/>
        </p:nvSpPr>
        <p:spPr>
          <a:xfrm>
            <a:off x="358323" y="886586"/>
            <a:ext cx="5554205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Python DB API 2.0 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的事务提供了两个方法 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commit 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或 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rollback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对于支持事务的数据库， 如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MySQL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，在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数据库编程中，当游标建立之时，就自动开始了一个隐形的数据库事务。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commit()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方法游标的所有更新操作，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rollback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（）方法回滚当前游标的所有操作。每一个方法都开始了一个新的事务。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E898E1-A1A1-49A1-BB4C-7780E1E4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23" y="3964295"/>
            <a:ext cx="11001375" cy="2524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407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4" y="219776"/>
            <a:ext cx="1790072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前后端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409919-846B-4E88-B828-2D8CDE097B42}"/>
              </a:ext>
            </a:extLst>
          </p:cNvPr>
          <p:cNvSpPr txBox="1"/>
          <p:nvPr/>
        </p:nvSpPr>
        <p:spPr>
          <a:xfrm>
            <a:off x="1212777" y="877823"/>
            <a:ext cx="3870506" cy="4450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● </a:t>
            </a:r>
            <a:r>
              <a:rPr lang="en-US" altLang="zh-CN" sz="1600" dirty="0" err="1">
                <a:solidFill>
                  <a:srgbClr val="333F55"/>
                </a:solidFill>
                <a:cs typeface="+mn-ea"/>
                <a:sym typeface="+mn-lt"/>
              </a:rPr>
              <a:t>render_template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	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套用前端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HTML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文件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● 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request	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处理前端请求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● 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session		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保持用户会话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● </a:t>
            </a:r>
            <a:r>
              <a:rPr lang="en-US" altLang="zh-CN" sz="1600" dirty="0" err="1">
                <a:solidFill>
                  <a:srgbClr val="333F55"/>
                </a:solidFill>
                <a:cs typeface="+mn-ea"/>
                <a:sym typeface="+mn-lt"/>
              </a:rPr>
              <a:t>url_for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, redirect	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重定向，跳转页面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B68719-C824-4687-834F-887160B57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344"/>
          <a:stretch/>
        </p:blipFill>
        <p:spPr>
          <a:xfrm>
            <a:off x="5083282" y="1029401"/>
            <a:ext cx="5076352" cy="7993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BBB803-CAC7-4781-A215-FDB84868D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282" y="1969968"/>
            <a:ext cx="4765568" cy="16974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E4DB23-B40E-44E1-802A-C137F83CA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283" y="4935273"/>
            <a:ext cx="4670318" cy="17277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0995C95-1100-4ECC-A62D-2AD8DC633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282" y="3863047"/>
            <a:ext cx="3641618" cy="1004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305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F7EB6928-92C1-41C0-B5E7-039E4E6553D5}"/>
              </a:ext>
            </a:extLst>
          </p:cNvPr>
          <p:cNvSpPr txBox="1"/>
          <p:nvPr/>
        </p:nvSpPr>
        <p:spPr>
          <a:xfrm>
            <a:off x="3629657" y="2840399"/>
            <a:ext cx="4932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000" spc="100" dirty="0">
                <a:solidFill>
                  <a:srgbClr val="2F3B51"/>
                </a:solidFill>
                <a:cs typeface="+mn-ea"/>
                <a:sym typeface="+mn-lt"/>
              </a:rPr>
              <a:t>系统效果演示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9958DE-A971-4AEF-8647-D13F4017C387}"/>
              </a:ext>
            </a:extLst>
          </p:cNvPr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861FF86-231D-45F9-BEC7-6F9B319E3EB0}"/>
                </a:ext>
              </a:extLst>
            </p:cNvPr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F6A80D7-9987-47FF-AB0A-01C812EF68CA}"/>
                </a:ext>
              </a:extLst>
            </p:cNvPr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rgbClr val="333F55"/>
            </a:solidFill>
            <a:ln>
              <a:solidFill>
                <a:srgbClr val="333F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3B51"/>
                </a:solidFill>
                <a:cs typeface="+mn-ea"/>
                <a:sym typeface="+mn-lt"/>
              </a:endParaRP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1812DDB9-AFCF-420B-9644-CF4311FB4A6E}"/>
                </a:ext>
              </a:extLst>
            </p:cNvPr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rgbClr val="333F55"/>
            </a:solidFill>
            <a:ln>
              <a:solidFill>
                <a:srgbClr val="333F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3B5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73C4A6A-42FC-4517-9856-5CE2E0584883}"/>
              </a:ext>
            </a:extLst>
          </p:cNvPr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  <a:solidFill>
            <a:srgbClr val="333F55"/>
          </a:solidFill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928231F-6E27-4A85-8B70-186C8855C4C1}"/>
                </a:ext>
              </a:extLst>
            </p:cNvPr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7C18CD-D616-44C4-874C-FFACB3BC9FAB}"/>
                </a:ext>
              </a:extLst>
            </p:cNvPr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  <a:grpFill/>
          </p:grpSpPr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1310C947-1533-41A2-AD49-880E3164CFE9}"/>
                  </a:ext>
                </a:extLst>
              </p:cNvPr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6C4CB927-2B34-4F71-9A56-C3A2378A1131}"/>
                  </a:ext>
                </a:extLst>
              </p:cNvPr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4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|0.7|0.9|0.7|0.7|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|0.7|0.9|0.7|0.7|1|0.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lvvoqjl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511</Words>
  <Application>Microsoft Office PowerPoint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思源黑体 Medium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黑色极简</dc:title>
  <dc:creator>第一PPT</dc:creator>
  <cp:keywords>www.1ppt.com</cp:keywords>
  <dc:description>www.1ppt.com</dc:description>
  <cp:lastModifiedBy>Jiang Erya</cp:lastModifiedBy>
  <cp:revision>51</cp:revision>
  <dcterms:created xsi:type="dcterms:W3CDTF">2020-12-15T09:58:26Z</dcterms:created>
  <dcterms:modified xsi:type="dcterms:W3CDTF">2020-12-28T03:27:26Z</dcterms:modified>
</cp:coreProperties>
</file>