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753181"/>
            <a:ext cx="7766936" cy="1646302"/>
          </a:xfrm>
        </p:spPr>
        <p:txBody>
          <a:bodyPr/>
          <a:lstStyle/>
          <a:p>
            <a:pPr algn="l"/>
            <a:r>
              <a:rPr lang="zh-TW" altLang="en-US" dirty="0" smtClean="0"/>
              <a:t>期末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過程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latin typeface="+mj-ea"/>
                <a:ea typeface="+mj-ea"/>
              </a:rPr>
              <a:t>407850212</a:t>
            </a:r>
            <a:r>
              <a:rPr lang="zh-TW" altLang="en-US" sz="3200" dirty="0" smtClean="0">
                <a:latin typeface="+mj-ea"/>
                <a:ea typeface="+mj-ea"/>
              </a:rPr>
              <a:t> 吳宥謙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681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5867" y="372534"/>
            <a:ext cx="8596668" cy="1320800"/>
          </a:xfrm>
        </p:spPr>
        <p:txBody>
          <a:bodyPr/>
          <a:lstStyle/>
          <a:p>
            <a:r>
              <a:rPr lang="zh-TW" altLang="en-US" dirty="0"/>
              <a:t>第三，四，五項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檔來接收資料庫的資料，並製作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檔讓前端能夠使用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" y="2746863"/>
            <a:ext cx="6174309" cy="41111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67" y="2708193"/>
            <a:ext cx="5464765" cy="41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5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第三，四，五項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ejs</a:t>
            </a:r>
            <a:r>
              <a:rPr lang="zh-TW" altLang="en-US" dirty="0" smtClean="0"/>
              <a:t>檔加入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迴圈來套用資料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12" y="2660074"/>
            <a:ext cx="6866825" cy="38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8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7697" y="1761578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整理連結來連結所有頁面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部分頁面只做回首頁按鈕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7" y="2878668"/>
            <a:ext cx="915480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第一個選項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創建一個下拉式選單</a:t>
            </a:r>
            <a:r>
              <a:rPr lang="en-US" altLang="zh-TW" dirty="0" err="1" smtClean="0"/>
              <a:t>dbdemo</a:t>
            </a:r>
            <a:r>
              <a:rPr lang="zh-TW" altLang="en-US" dirty="0" smtClean="0"/>
              <a:t>，並加入第一個連結至裡面</a:t>
            </a:r>
            <a:endParaRPr lang="en-US" altLang="zh-TW" dirty="0" smtClean="0"/>
          </a:p>
          <a:p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42" y="2754993"/>
            <a:ext cx="707806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/>
          <a:lstStyle/>
          <a:p>
            <a:r>
              <a:rPr lang="zh-TW" altLang="en-US" dirty="0" smtClean="0"/>
              <a:t>製作一個網頁，可以用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顯示，期中</a:t>
            </a:r>
            <a:r>
              <a:rPr lang="en-US" altLang="zh-TW" dirty="0"/>
              <a:t>project</a:t>
            </a:r>
            <a:r>
              <a:rPr lang="zh-TW" altLang="en-US" dirty="0"/>
              <a:t>所作之</a:t>
            </a:r>
            <a:r>
              <a:rPr lang="en-US" altLang="zh-TW" dirty="0"/>
              <a:t>5</a:t>
            </a:r>
            <a:r>
              <a:rPr lang="zh-TW" altLang="en-US" dirty="0"/>
              <a:t>個課堂實作項目，</a:t>
            </a:r>
            <a:r>
              <a:rPr lang="en-US" altLang="zh-TW" dirty="0"/>
              <a:t>My Class, My Resume (</a:t>
            </a:r>
            <a:r>
              <a:rPr lang="zh-TW" altLang="en-US" dirty="0"/>
              <a:t>共七個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4" y="2295681"/>
            <a:ext cx="8211207" cy="41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第二個選</a:t>
            </a:r>
            <a:r>
              <a:rPr lang="zh-TW" altLang="en-US" dirty="0"/>
              <a:t>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018" y="1270000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製作</a:t>
            </a:r>
            <a:r>
              <a:rPr lang="en-US" altLang="zh-TW" dirty="0" err="1" smtClean="0"/>
              <a:t>ejs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6" y="1722581"/>
            <a:ext cx="8600672" cy="49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7381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資料匯入資料庫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資料已經匯入的差不多才發現老師有要求資料庫名稱，學習甘苦談。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40139"/>
            <a:ext cx="8596668" cy="46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7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9843" y="13108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加入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得到資料庫資料，並加入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，並確認資料有無抓到。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22582"/>
            <a:ext cx="8881687" cy="49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7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第二個選項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45694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迴圈後套用後端資料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2058240"/>
            <a:ext cx="10058400" cy="47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第三，四，五項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將資料輸入後端資料庫，有三個內容，分別是</a:t>
            </a:r>
            <a:r>
              <a:rPr lang="en-US" altLang="zh-TW" dirty="0" smtClean="0"/>
              <a:t>T1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T1+T2: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3" y="2773344"/>
            <a:ext cx="10058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2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第三，四，五項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09443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VSCODE</a:t>
            </a:r>
            <a:r>
              <a:rPr lang="zh-TW" altLang="en-US" dirty="0" smtClean="0"/>
              <a:t>加入</a:t>
            </a:r>
            <a:r>
              <a:rPr lang="en-US" altLang="zh-TW" dirty="0" err="1" smtClean="0"/>
              <a:t>utill</a:t>
            </a:r>
            <a:r>
              <a:rPr lang="zh-TW" altLang="en-US" dirty="0" smtClean="0"/>
              <a:t>資料夾連結資料庫，製作要取資料的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轉成</a:t>
            </a:r>
            <a:r>
              <a:rPr lang="en-US" altLang="zh-TW" dirty="0" err="1" smtClean="0"/>
              <a:t>ejs</a:t>
            </a:r>
            <a:r>
              <a:rPr lang="zh-TW" altLang="en-US" dirty="0" smtClean="0"/>
              <a:t>檔加入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資料夾，並加入路由連結至那幾個檔。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7" y="2370667"/>
            <a:ext cx="6847009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8363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240</Words>
  <Application>Microsoft Office PowerPoint</Application>
  <PresentationFormat>寬螢幕</PresentationFormat>
  <Paragraphs>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期末project 過程</vt:lpstr>
      <vt:lpstr>第一個選項 </vt:lpstr>
      <vt:lpstr>第二個選項</vt:lpstr>
      <vt:lpstr>第二個選項</vt:lpstr>
      <vt:lpstr>第二個選項</vt:lpstr>
      <vt:lpstr>第二個選項</vt:lpstr>
      <vt:lpstr>第二個選項</vt:lpstr>
      <vt:lpstr>第三，四，五項</vt:lpstr>
      <vt:lpstr>第三，四，五項</vt:lpstr>
      <vt:lpstr>第三，四，五項</vt:lpstr>
      <vt:lpstr>第三，四，五項</vt:lpstr>
      <vt:lpstr>最後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 yuyu</dc:creator>
  <cp:lastModifiedBy>wu yuyu</cp:lastModifiedBy>
  <cp:revision>17</cp:revision>
  <dcterms:created xsi:type="dcterms:W3CDTF">2020-06-11T07:59:55Z</dcterms:created>
  <dcterms:modified xsi:type="dcterms:W3CDTF">2020-06-11T10:05:18Z</dcterms:modified>
</cp:coreProperties>
</file>