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0BE4B-ECAB-4303-B170-44B6303DDE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437911-B4BA-43F2-B262-C260C11A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-266821"/>
            <a:ext cx="9144000" cy="23876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資訊系統實驗報告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338754"/>
            <a:ext cx="9144000" cy="2919046"/>
          </a:xfrm>
        </p:spPr>
        <p:txBody>
          <a:bodyPr/>
          <a:lstStyle/>
          <a:p>
            <a:r>
              <a:rPr lang="zh-TW" altLang="en-US" sz="4000" dirty="0" smtClean="0"/>
              <a:t>人物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郭經華</a:t>
            </a:r>
            <a:endParaRPr lang="en-US" altLang="zh-TW" sz="4000" dirty="0" smtClean="0"/>
          </a:p>
          <a:p>
            <a:endParaRPr lang="en-US" dirty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吳宥謙  </a:t>
            </a:r>
            <a:r>
              <a:rPr lang="en-US" altLang="zh-TW" dirty="0" smtClean="0"/>
              <a:t>407850212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陳榮圳  </a:t>
            </a:r>
            <a:r>
              <a:rPr lang="en-US" altLang="zh-TW" dirty="0" smtClean="0"/>
              <a:t>407416097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95165"/>
              </p:ext>
            </p:extLst>
          </p:nvPr>
        </p:nvGraphicFramePr>
        <p:xfrm>
          <a:off x="1484313" y="2667000"/>
          <a:ext cx="100187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340643164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60181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吳宥謙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程式碼</a:t>
                      </a:r>
                      <a:r>
                        <a:rPr lang="en-US" altLang="zh-TW" dirty="0" smtClean="0"/>
                        <a:t>70%,</a:t>
                      </a:r>
                      <a:r>
                        <a:rPr lang="en-US" dirty="0" smtClean="0"/>
                        <a:t> Ppt50%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陳榮圳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程式碼</a:t>
                      </a:r>
                      <a:r>
                        <a:rPr lang="en-US" altLang="zh-TW" smtClean="0"/>
                        <a:t>30</a:t>
                      </a:r>
                      <a:r>
                        <a:rPr lang="en-US" altLang="zh-TW" dirty="0" smtClean="0"/>
                        <a:t>%,</a:t>
                      </a:r>
                      <a:r>
                        <a:rPr lang="en-US" dirty="0" smtClean="0"/>
                        <a:t>Ppt50%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5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351" y="0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網頁第一頁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基本資料表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804" y="1475873"/>
            <a:ext cx="10018713" cy="4732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郭經華的簡介</a:t>
            </a:r>
            <a:endParaRPr lang="en-US" altLang="zh-TW" sz="4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3200" dirty="0" smtClean="0"/>
              <a:t>圖片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名字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辦公室電話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信箱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擔任的職位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879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716"/>
            <a:ext cx="12192000" cy="7539790"/>
          </a:xfrm>
        </p:spPr>
      </p:pic>
    </p:spTree>
    <p:extLst>
      <p:ext uri="{BB962C8B-B14F-4D97-AF65-F5344CB8AC3E}">
        <p14:creationId xmlns:p14="http://schemas.microsoft.com/office/powerpoint/2010/main" val="8788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郭經華的偉大成就</a:t>
            </a:r>
            <a:endParaRPr 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149643"/>
            <a:ext cx="10018713" cy="4268742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期刊論文</a:t>
            </a:r>
            <a:endParaRPr lang="en-US" altLang="zh-TW" sz="4000" dirty="0" smtClean="0"/>
          </a:p>
          <a:p>
            <a:r>
              <a:rPr lang="zh-TW" altLang="en-US" sz="4000" dirty="0" smtClean="0"/>
              <a:t>研討會論文</a:t>
            </a:r>
            <a:endParaRPr lang="en-US" altLang="zh-TW" sz="4000" dirty="0" smtClean="0"/>
          </a:p>
          <a:p>
            <a:r>
              <a:rPr lang="zh-TW" altLang="en-US" sz="4000" dirty="0" smtClean="0"/>
              <a:t>專書</a:t>
            </a:r>
            <a:endParaRPr lang="en-US" altLang="zh-TW" sz="4000" dirty="0" smtClean="0"/>
          </a:p>
          <a:p>
            <a:r>
              <a:rPr lang="zh-TW" altLang="en-US" sz="4000" dirty="0" smtClean="0"/>
              <a:t>點擊按鈕可以更換右邊圖片已顯示資料</a:t>
            </a:r>
            <a:endParaRPr lang="en-US" altLang="zh-TW" sz="4000" dirty="0" smtClean="0"/>
          </a:p>
          <a:p>
            <a:r>
              <a:rPr lang="zh-TW" altLang="en-US" sz="4000" dirty="0" smtClean="0"/>
              <a:t>上一頁</a:t>
            </a:r>
            <a:r>
              <a:rPr lang="zh-TW" altLang="en-US" sz="4000" dirty="0"/>
              <a:t> </a:t>
            </a:r>
            <a:r>
              <a:rPr lang="zh-TW" altLang="en-US" sz="4000" dirty="0" smtClean="0"/>
              <a:t>下一頁 連結</a:t>
            </a:r>
            <a:endParaRPr lang="en-US" altLang="zh-TW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37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1584" cy="6858001"/>
          </a:xfrm>
        </p:spPr>
      </p:pic>
    </p:spTree>
    <p:extLst>
      <p:ext uri="{BB962C8B-B14F-4D97-AF65-F5344CB8AC3E}">
        <p14:creationId xmlns:p14="http://schemas.microsoft.com/office/powerpoint/2010/main" val="181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9185"/>
          </a:xfrm>
        </p:spPr>
        <p:txBody>
          <a:bodyPr/>
          <a:lstStyle/>
          <a:p>
            <a:r>
              <a:rPr lang="zh-TW" altLang="en-US" dirty="0" smtClean="0"/>
              <a:t>輸入式頁面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38147"/>
          </a:xfrm>
        </p:spPr>
        <p:txBody>
          <a:bodyPr/>
          <a:lstStyle/>
          <a:p>
            <a:r>
              <a:rPr lang="zh-TW" altLang="en-US" dirty="0" smtClean="0"/>
              <a:t>根據輸入的數字</a:t>
            </a:r>
            <a:r>
              <a:rPr lang="zh-TW" altLang="en-US" dirty="0"/>
              <a:t>在</a:t>
            </a:r>
            <a:r>
              <a:rPr lang="zh-TW" altLang="en-US" dirty="0" smtClean="0"/>
              <a:t>右方顯示出資料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 smtClean="0"/>
              <a:t>課表</a:t>
            </a:r>
            <a:endParaRPr lang="zh-TW" altLang="en-US" dirty="0"/>
          </a:p>
          <a:p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曾任</a:t>
            </a:r>
            <a:r>
              <a:rPr lang="zh-TW" altLang="en-US" dirty="0" smtClean="0"/>
              <a:t>課程</a:t>
            </a:r>
            <a:endParaRPr lang="zh-TW" altLang="en-US" dirty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教學</a:t>
            </a:r>
            <a:r>
              <a:rPr lang="zh-TW" altLang="en-US" dirty="0" smtClean="0"/>
              <a:t>計畫</a:t>
            </a:r>
            <a:endParaRPr lang="zh-TW" altLang="en-US" dirty="0"/>
          </a:p>
          <a:p>
            <a:r>
              <a:rPr lang="en-US" altLang="zh-TW" dirty="0" smtClean="0"/>
              <a:t>4</a:t>
            </a:r>
            <a:r>
              <a:rPr lang="en-US" altLang="zh-TW" dirty="0"/>
              <a:t>.</a:t>
            </a:r>
            <a:r>
              <a:rPr lang="zh-TW" altLang="en-US" dirty="0"/>
              <a:t>駐校</a:t>
            </a:r>
            <a:r>
              <a:rPr lang="zh-TW" altLang="en-US" dirty="0" smtClean="0"/>
              <a:t>時間</a:t>
            </a:r>
            <a:endParaRPr lang="zh-TW" altLang="en-US" dirty="0"/>
          </a:p>
          <a:p>
            <a:r>
              <a:rPr lang="zh-TW" altLang="en-US" dirty="0" smtClean="0"/>
              <a:t>上一頁下一頁連結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0"/>
            <a:ext cx="12262339" cy="69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彈出式視窗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點按鈕後出現彈出式視窗 ，點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後出現基本資料</a:t>
            </a:r>
            <a:endParaRPr lang="en-US" altLang="zh-TW" dirty="0" smtClean="0"/>
          </a:p>
          <a:p>
            <a:r>
              <a:rPr lang="zh-TW" altLang="en-US" dirty="0" smtClean="0"/>
              <a:t>上一頁按鈕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01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" y="961795"/>
            <a:ext cx="11067775" cy="14156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13" y="2886827"/>
            <a:ext cx="10058400" cy="3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62</TotalTime>
  <Words>126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標楷體</vt:lpstr>
      <vt:lpstr>Arial</vt:lpstr>
      <vt:lpstr>Corbel</vt:lpstr>
      <vt:lpstr>視差</vt:lpstr>
      <vt:lpstr>資訊系統實驗報告</vt:lpstr>
      <vt:lpstr>網頁第一頁:基本資料表</vt:lpstr>
      <vt:lpstr>PowerPoint 簡報</vt:lpstr>
      <vt:lpstr>郭經華的偉大成就</vt:lpstr>
      <vt:lpstr>PowerPoint 簡報</vt:lpstr>
      <vt:lpstr>輸入式頁面</vt:lpstr>
      <vt:lpstr>PowerPoint 簡報</vt:lpstr>
      <vt:lpstr>彈出式視窗</vt:lpstr>
      <vt:lpstr>PowerPoint 簡報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資訊系統實驗報告</dc:title>
  <dc:creator>User</dc:creator>
  <cp:lastModifiedBy>wu yuyu</cp:lastModifiedBy>
  <cp:revision>11</cp:revision>
  <dcterms:created xsi:type="dcterms:W3CDTF">2020-04-20T05:37:56Z</dcterms:created>
  <dcterms:modified xsi:type="dcterms:W3CDTF">2020-06-05T06:13:55Z</dcterms:modified>
</cp:coreProperties>
</file>