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79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hyperlink" Target="https://lists.debian.org/debian-mentors/2022/05/msg00126.html" TargetMode="External"/><Relationship Id="rId1" Type="http://schemas.openxmlformats.org/officeDocument/2006/relationships/hyperlink" Target="https://wiki.debian.org/UsingQuilt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hyperlink" Target="https://bugs.debian.org/cgi-bin/bugreport.cgi?bug=1010381" TargetMode="Externa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hyperlink" Target="https://tracker.debian.org/pkg/haskell-skylighting-cor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hyperlink" Target="https://udd.debian.org/cgi-bin/ftbfs.cgi?arch=riscv64" TargetMode="External"/><Relationship Id="rId1" Type="http://schemas.openxmlformats.org/officeDocument/2006/relationships/hyperlink" Target="https://buildd.debian.org/status/architecture.php?a=riscv64&amp;suite=sid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5.png"/><Relationship Id="rId1" Type="http://schemas.openxmlformats.org/officeDocument/2006/relationships/hyperlink" Target="https://buildd.debian.org/status/package.php?p=tup&amp;suite=sid" TargetMode="Externa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hyperlink" Target="https://buildd.debian.org/status/package.php?p=tup&amp;suite=s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19810" y="154305"/>
            <a:ext cx="10335895" cy="2570480"/>
          </a:xfrm>
        </p:spPr>
        <p:txBody>
          <a:bodyPr/>
          <a:p>
            <a:r>
              <a:rPr lang="en-US" altLang="zh-CN"/>
              <a:t>Debian </a:t>
            </a:r>
            <a:r>
              <a:rPr lang="zh-CN" altLang="en-US"/>
              <a:t>修包简介</a:t>
            </a:r>
            <a:r>
              <a:rPr lang="en-US" altLang="zh-CN"/>
              <a:t>(RISC-V)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tsu.yubo@gmail.com</a:t>
            </a:r>
            <a:br>
              <a:rPr lang="en-US" altLang="zh-CN"/>
            </a:br>
            <a:r>
              <a:rPr lang="en-US" altLang="zh-CN"/>
              <a:t>2022/08/17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839470" y="1057910"/>
            <a:ext cx="9920605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生成</a:t>
            </a:r>
            <a:r>
              <a:rPr lang="en-US" altLang="zh-CN"/>
              <a:t>patch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>
                <a:hlinkClick r:id="rId1" tooltip="" action="ppaction://hlinkfile"/>
              </a:rPr>
              <a:t>quiltrc</a:t>
            </a:r>
            <a:r>
              <a:rPr lang="zh-CN" altLang="en-US">
                <a:hlinkClick r:id="rId1" tooltip="" action="ppaction://hlinkfile"/>
              </a:rPr>
              <a:t>配置</a:t>
            </a:r>
            <a:endParaRPr lang="zh-CN" altLang="en-US"/>
          </a:p>
          <a:p>
            <a:pPr lvl="3" indent="0">
              <a:buFont typeface="Wingdings" panose="05000000000000000000" charset="0"/>
              <a:buNone/>
            </a:pPr>
            <a:r>
              <a:rPr lang="zh-CN" altLang="en-US" sz="1400"/>
              <a:t>vimer@unmatched:~$ cat ~/.quiltrc</a:t>
            </a:r>
            <a:endParaRPr lang="zh-CN" altLang="en-US" sz="1400"/>
          </a:p>
          <a:p>
            <a:pPr lvl="3" indent="0">
              <a:buFont typeface="Wingdings" panose="05000000000000000000" charset="0"/>
              <a:buNone/>
            </a:pPr>
            <a:r>
              <a:rPr lang="zh-CN" altLang="en-US" sz="1400"/>
              <a:t>QUILT_PATCHES=debian/patches</a:t>
            </a:r>
            <a:endParaRPr lang="zh-CN" altLang="en-US" sz="1400"/>
          </a:p>
          <a:p>
            <a:pPr lvl="3" indent="0">
              <a:buFont typeface="Wingdings" panose="05000000000000000000" charset="0"/>
              <a:buNone/>
            </a:pPr>
            <a:r>
              <a:rPr lang="zh-CN" altLang="en-US" sz="1400"/>
              <a:t>QUILT_NO_DIFF_INDEX=1</a:t>
            </a:r>
            <a:endParaRPr lang="zh-CN" altLang="en-US" sz="1400"/>
          </a:p>
          <a:p>
            <a:pPr lvl="3" indent="0">
              <a:buFont typeface="Wingdings" panose="05000000000000000000" charset="0"/>
              <a:buNone/>
            </a:pPr>
            <a:r>
              <a:rPr lang="zh-CN" altLang="en-US" sz="1400"/>
              <a:t>QUILT_NO_DIFF_TIMESTAMPS=1</a:t>
            </a:r>
            <a:endParaRPr lang="zh-CN" altLang="en-US" sz="1400"/>
          </a:p>
          <a:p>
            <a:pPr lvl="3" indent="0">
              <a:buFont typeface="Wingdings" panose="05000000000000000000" charset="0"/>
              <a:buNone/>
            </a:pPr>
            <a:r>
              <a:rPr lang="zh-CN" altLang="en-US" sz="1400"/>
              <a:t>QUILT_REFRESH_ARGS="-p ab"</a:t>
            </a:r>
            <a:endParaRPr lang="zh-CN" altLang="en-US" sz="1400"/>
          </a:p>
          <a:p>
            <a:pPr lvl="3" indent="0">
              <a:buFont typeface="Wingdings" panose="05000000000000000000" charset="0"/>
              <a:buNone/>
            </a:pPr>
            <a:r>
              <a:rPr lang="zh-CN" altLang="en-US" sz="1400"/>
              <a:t>QUILT_DIFF_ARGS="--color=auto" # If you want some color when using `quilt diff`.</a:t>
            </a:r>
            <a:endParaRPr lang="zh-CN" altLang="en-US" sz="1400"/>
          </a:p>
          <a:p>
            <a:pPr lvl="3" indent="0">
              <a:buFont typeface="Wingdings" panose="05000000000000000000" charset="0"/>
              <a:buNone/>
            </a:pPr>
            <a:r>
              <a:rPr lang="zh-CN" altLang="en-US" sz="1400"/>
              <a:t>QUILT_PATCH_OPTS="--reject-format=unified"</a:t>
            </a:r>
            <a:endParaRPr lang="zh-CN" altLang="en-US" sz="1400"/>
          </a:p>
          <a:p>
            <a:pPr lvl="3" indent="0">
              <a:buFont typeface="Wingdings" panose="05000000000000000000" charset="0"/>
              <a:buNone/>
            </a:pPr>
            <a:r>
              <a:rPr lang="zh-CN" altLang="en-US" sz="1400"/>
              <a:t>QUILT_COLORS="diff_hdr=1;32:diff_add=1;34:diff_rem=1;31:diff_hunk=1;33:diff_ctx=35:diff_cctx=33"</a:t>
            </a:r>
            <a:endParaRPr lang="zh-CN" altLang="en-US" sz="1400"/>
          </a:p>
          <a:p>
            <a:pPr lvl="3" indent="0">
              <a:buFont typeface="Wingdings" panose="05000000000000000000" charset="0"/>
              <a:buNone/>
            </a:pPr>
            <a:r>
              <a:rPr lang="zh-CN" altLang="en-US" sz="1400"/>
              <a:t>d=. ; while [ ! -d $d/debian -a `readlink -e $d` != / ]; do d=$d/..; done</a:t>
            </a:r>
            <a:endParaRPr lang="zh-CN" altLang="en-US" sz="1400"/>
          </a:p>
          <a:p>
            <a:pPr lvl="3" indent="0">
              <a:buFont typeface="Wingdings" panose="05000000000000000000" charset="0"/>
              <a:buNone/>
            </a:pPr>
            <a:r>
              <a:rPr lang="zh-CN" altLang="en-US" sz="1400"/>
              <a:t>if [ -d $d/debian ] &amp;&amp; [ -z $QUILT_PATCHES ]; then</a:t>
            </a:r>
            <a:endParaRPr lang="zh-CN" altLang="en-US" sz="1400"/>
          </a:p>
          <a:p>
            <a:pPr lvl="3" indent="0">
              <a:buFont typeface="Wingdings" panose="05000000000000000000" charset="0"/>
              <a:buNone/>
            </a:pPr>
            <a:r>
              <a:rPr lang="zh-CN" altLang="en-US" sz="1400"/>
              <a:t>        # if in Debian packaging tree with unset $QUILT_PATCHES</a:t>
            </a:r>
            <a:endParaRPr lang="zh-CN" altLang="en-US" sz="1400"/>
          </a:p>
          <a:p>
            <a:pPr lvl="3" indent="0">
              <a:buFont typeface="Wingdings" panose="05000000000000000000" charset="0"/>
              <a:buNone/>
            </a:pPr>
            <a:r>
              <a:rPr lang="zh-CN" altLang="en-US" sz="1400"/>
              <a:t>        QUILT_PATCHES="debian/patches"</a:t>
            </a:r>
            <a:endParaRPr lang="zh-CN" altLang="en-US" sz="1400"/>
          </a:p>
          <a:p>
            <a:pPr lvl="3" indent="0">
              <a:buFont typeface="Wingdings" panose="05000000000000000000" charset="0"/>
              <a:buNone/>
            </a:pPr>
            <a:endParaRPr lang="zh-CN" altLang="en-US" sz="1400"/>
          </a:p>
          <a:p>
            <a:pPr lvl="3" indent="0">
              <a:buFont typeface="Wingdings" panose="05000000000000000000" charset="0"/>
              <a:buNone/>
            </a:pPr>
            <a:r>
              <a:rPr lang="zh-CN" altLang="en-US" sz="1400"/>
              <a:t>        if ! [ -d $d/debian/patches ]; then mkdir $d/debian/patches; fi</a:t>
            </a:r>
            <a:endParaRPr lang="zh-CN" altLang="en-US" sz="1400"/>
          </a:p>
          <a:p>
            <a:pPr lvl="3" indent="0">
              <a:buFont typeface="Wingdings" panose="05000000000000000000" charset="0"/>
              <a:buNone/>
            </a:pPr>
            <a:r>
              <a:rPr lang="zh-CN" altLang="en-US" sz="1400"/>
              <a:t>fi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>
                <a:hlinkClick r:id="rId2" action="ppaction://hlinkfile"/>
              </a:rPr>
              <a:t>quilt</a:t>
            </a:r>
            <a:r>
              <a:rPr lang="zh-CN" altLang="en-US">
                <a:hlinkClick r:id="rId2" action="ppaction://hlinkfile"/>
              </a:rPr>
              <a:t>用法</a:t>
            </a:r>
            <a:endParaRPr lang="zh-CN" altLang="en-US"/>
          </a:p>
          <a:p>
            <a:pPr lvl="3" indent="0">
              <a:buFont typeface="Wingdings" panose="05000000000000000000" charset="0"/>
              <a:buNone/>
            </a:pPr>
            <a:r>
              <a:rPr lang="zh-CN" altLang="en-US"/>
              <a:t>*</a:t>
            </a:r>
            <a:r>
              <a:rPr lang="en-US" altLang="zh-CN"/>
              <a:t> </a:t>
            </a:r>
            <a:r>
              <a:rPr lang="zh-CN" altLang="en-US"/>
              <a:t>quilt push -a</a:t>
            </a:r>
            <a:endParaRPr lang="zh-CN" altLang="en-US"/>
          </a:p>
          <a:p>
            <a:pPr lvl="3" indent="0">
              <a:buFont typeface="Wingdings" panose="05000000000000000000" charset="0"/>
              <a:buNone/>
            </a:pPr>
            <a:r>
              <a:rPr lang="zh-CN" altLang="en-US"/>
              <a:t>* quilt new fix-issue.patch</a:t>
            </a:r>
            <a:endParaRPr lang="zh-CN" altLang="en-US"/>
          </a:p>
          <a:p>
            <a:pPr lvl="3" indent="0">
              <a:buFont typeface="Wingdings" panose="05000000000000000000" charset="0"/>
              <a:buNone/>
            </a:pPr>
            <a:r>
              <a:rPr lang="zh-CN" altLang="en-US"/>
              <a:t>* quilt add source-code-file(out of the d/*)</a:t>
            </a:r>
            <a:endParaRPr lang="zh-CN" altLang="en-US"/>
          </a:p>
          <a:p>
            <a:pPr lvl="3" indent="0">
              <a:buFont typeface="Wingdings" panose="05000000000000000000" charset="0"/>
              <a:buNone/>
            </a:pPr>
            <a:r>
              <a:rPr lang="zh-CN" altLang="en-US"/>
              <a:t>* quilt refresh</a:t>
            </a:r>
            <a:endParaRPr lang="zh-CN" altLang="en-US"/>
          </a:p>
          <a:p>
            <a:pPr lvl="3" indent="0">
              <a:buFont typeface="Wingdings" panose="05000000000000000000" charset="0"/>
              <a:buNone/>
            </a:pPr>
            <a:r>
              <a:rPr lang="zh-CN" altLang="en-US"/>
              <a:t>* quilt header -e</a:t>
            </a:r>
            <a:r>
              <a:rPr lang="en-US" altLang="zh-CN"/>
              <a:t> [--dep3]</a:t>
            </a:r>
            <a:endParaRPr lang="en-US" altLang="zh-CN"/>
          </a:p>
          <a:p>
            <a:pPr lvl="3" indent="0">
              <a:buFont typeface="Wingdings" panose="05000000000000000000" charset="0"/>
              <a:buNone/>
            </a:pPr>
            <a:r>
              <a:rPr lang="zh-CN" altLang="en-US"/>
              <a:t>* quilt pop -a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782955" y="1029970"/>
            <a:ext cx="9920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lvl="3" indent="0"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675" y="217170"/>
            <a:ext cx="7515225" cy="2809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4455" y="3273425"/>
            <a:ext cx="94824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发送</a:t>
            </a:r>
            <a:r>
              <a:rPr lang="en-US" altLang="zh-CN"/>
              <a:t>patch  </a:t>
            </a:r>
            <a:r>
              <a:rPr lang="zh-CN" altLang="en-US"/>
              <a:t>以</a:t>
            </a:r>
            <a:r>
              <a:rPr lang="en-US" altLang="zh-CN">
                <a:hlinkClick r:id="rId2" action="ppaction://hlinkfile"/>
              </a:rPr>
              <a:t>#1010381</a:t>
            </a:r>
            <a:r>
              <a:rPr lang="zh-CN" altLang="en-US"/>
              <a:t>为例：</a:t>
            </a:r>
            <a:endParaRPr lang="en-US" altLang="zh-CN">
              <a:solidFill>
                <a:srgbClr val="00B05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rgbClr val="00B050"/>
                </a:solidFill>
              </a:rPr>
              <a:t>	</a:t>
            </a:r>
            <a:r>
              <a:rPr lang="zh-CN" altLang="en-US">
                <a:solidFill>
                  <a:srgbClr val="00B050"/>
                </a:solidFill>
              </a:rPr>
              <a:t>To: Debian Bug Tracking System &lt;submit@bugs.debian.org&gt;</a:t>
            </a:r>
            <a:endParaRPr lang="zh-CN" altLang="en-US">
              <a:solidFill>
                <a:srgbClr val="00B05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rgbClr val="00B050"/>
                </a:solidFill>
              </a:rPr>
              <a:t>	</a:t>
            </a:r>
            <a:r>
              <a:rPr lang="zh-CN" altLang="en-US">
                <a:solidFill>
                  <a:srgbClr val="00B050"/>
                </a:solidFill>
              </a:rPr>
              <a:t>Subject: commons-daemon: FTBFS on riscv64: error: Unsupported CPU architecture "riscv64"</a:t>
            </a:r>
            <a:endParaRPr lang="zh-CN" altLang="en-US">
              <a:solidFill>
                <a:srgbClr val="00B05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Source: commons-daemon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Version: 1.0.15-8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Severity: normal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Tags: ftbfs patch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User: debian-riscv@lists.debian.org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Usertags: riscv64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X-Debbugs-Cc: debian-riscv@lists.debian.org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</a:t>
            </a:r>
            <a:r>
              <a:rPr lang="zh-CN" altLang="en-US"/>
              <a:t>Dear Maintainer,</a:t>
            </a:r>
            <a:r>
              <a:rPr lang="en-US" altLang="zh-CN"/>
              <a:t> blabla...</a:t>
            </a:r>
            <a:endParaRPr lang="zh-CN" altLang="en-US">
              <a:hlinkClick r:id="rId2" action="ppaction://hlinkfile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782955" y="1029970"/>
            <a:ext cx="9920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lvl="3"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补充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8500" y="1382395"/>
            <a:ext cx="112750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Bug Severity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wishlist minor</a:t>
            </a:r>
            <a:r>
              <a:rPr lang="en-US" altLang="zh-CN"/>
              <a:t> normal important 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修包的种类</a:t>
            </a:r>
            <a:endParaRPr lang="zh-CN" altLang="en-US"/>
          </a:p>
          <a:p>
            <a:pPr marL="1200150" lvl="2" indent="-285750">
              <a:buFont typeface="Wingdings" panose="05000000000000000000" charset="0"/>
              <a:buChar char="l"/>
            </a:pPr>
            <a:r>
              <a:rPr lang="en-US" altLang="zh-CN"/>
              <a:t>add support for riscv64</a:t>
            </a:r>
            <a:endParaRPr lang="en-US" altLang="zh-CN"/>
          </a:p>
          <a:p>
            <a:pPr marL="1200150" lvl="2" indent="-285750">
              <a:buFont typeface="Wingdings" panose="05000000000000000000" charset="0"/>
              <a:buChar char="l"/>
            </a:pPr>
            <a:r>
              <a:rPr lang="en-US" altLang="zh-CN"/>
              <a:t>fix ftbfs issue</a:t>
            </a:r>
            <a:endParaRPr lang="en-US" altLang="zh-CN"/>
          </a:p>
          <a:p>
            <a:pPr marL="285750" lvl="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patch的另一种形式</a:t>
            </a:r>
            <a:endParaRPr lang="zh-CN" altLang="en-US">
              <a:solidFill>
                <a:schemeClr val="tx1"/>
              </a:solidFill>
            </a:endParaRPr>
          </a:p>
          <a:p>
            <a:pPr marL="1200150" lvl="2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/>
                </a:solidFill>
              </a:rPr>
              <a:t>debdiff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debdiff tup_0.7.11-1.dsc ../tup_0.7.11-1.dsc &gt;&gt; tup-add-support-riscv64.debdiff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zh-CN" altLang="en-US">
              <a:solidFill>
                <a:schemeClr val="tx1"/>
              </a:solidFill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</a:rPr>
              <a:t>    # debdiff old-dsc  new-dsc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zh-CN" altLang="en-US">
              <a:solidFill>
                <a:schemeClr val="tx1"/>
              </a:solidFill>
            </a:endParaRPr>
          </a:p>
          <a:p>
            <a:pPr marL="285750" lvl="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其他</a:t>
            </a:r>
            <a:r>
              <a:rPr lang="en-US" altLang="zh-CN">
                <a:solidFill>
                  <a:schemeClr val="tx1"/>
                </a:solidFill>
              </a:rPr>
              <a:t>build</a:t>
            </a:r>
            <a:r>
              <a:rPr lang="zh-CN" altLang="en-US">
                <a:solidFill>
                  <a:schemeClr val="tx1"/>
                </a:solidFill>
              </a:rPr>
              <a:t>方式</a:t>
            </a:r>
            <a:endParaRPr lang="en-US" altLang="zh-CN">
              <a:solidFill>
                <a:schemeClr val="tx1"/>
              </a:solidFill>
            </a:endParaRPr>
          </a:p>
          <a:p>
            <a:pPr marL="1200150" lvl="2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gbp buildpackage  --git-builder=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sbuild -d sid  --no-clean-source</a:t>
            </a:r>
            <a:r>
              <a:rPr lang="zh-CN" altLang="en-US">
                <a:solidFill>
                  <a:schemeClr val="tx1"/>
                </a:solidFill>
              </a:rPr>
              <a:t> --source --git-debian-branch=debian/main --git-export-dir=../build-area/  --git-ignore-new --verbose</a:t>
            </a:r>
            <a:endParaRPr lang="zh-CN" altLang="en-US">
              <a:solidFill>
                <a:schemeClr val="tx1"/>
              </a:solidFill>
            </a:endParaRPr>
          </a:p>
          <a:p>
            <a:pPr marL="1200150" lvl="2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dpkg-buildpackage --sanitize-env -us -uc -b -rfakeroot</a:t>
            </a:r>
            <a:endParaRPr lang="zh-CN" altLang="en-US">
              <a:solidFill>
                <a:schemeClr val="tx1"/>
              </a:solidFill>
            </a:endParaRPr>
          </a:p>
          <a:p>
            <a:pPr lvl="3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</a:rPr>
              <a:t>	apt install devscripts</a:t>
            </a:r>
            <a:endParaRPr lang="zh-CN" altLang="en-US">
              <a:solidFill>
                <a:schemeClr val="tx1"/>
              </a:solidFill>
            </a:endParaRPr>
          </a:p>
          <a:p>
            <a:pPr marL="285750" lvl="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避免重复提交</a:t>
            </a:r>
            <a:endParaRPr lang="zh-CN" altLang="en-US">
              <a:solidFill>
                <a:schemeClr val="tx1"/>
              </a:solidFill>
            </a:endParaRPr>
          </a:p>
          <a:p>
            <a:pPr marL="1200150" lvl="2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查看</a:t>
            </a:r>
            <a:r>
              <a:rPr lang="en-US" altLang="zh-CN">
                <a:solidFill>
                  <a:schemeClr val="tx1"/>
                </a:solidFill>
              </a:rPr>
              <a:t>BTS</a:t>
            </a:r>
            <a:endParaRPr lang="en-US" altLang="zh-CN">
              <a:solidFill>
                <a:schemeClr val="tx1"/>
              </a:solidFill>
            </a:endParaRPr>
          </a:p>
          <a:p>
            <a:pPr marL="285750" lvl="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充分验证</a:t>
            </a:r>
            <a:endParaRPr lang="zh-CN" altLang="en-US">
              <a:solidFill>
                <a:schemeClr val="tx1"/>
              </a:solidFill>
            </a:endParaRPr>
          </a:p>
          <a:p>
            <a:pPr marL="285750" lvl="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/>
                </a:solidFill>
              </a:rPr>
              <a:t>Forward upstream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995045" y="2644775"/>
            <a:ext cx="99206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Wingdings" panose="05000000000000000000" charset="0"/>
              <a:buNone/>
            </a:pPr>
            <a:r>
              <a:rPr lang="en-US" altLang="zh-CN" sz="5400"/>
              <a:t>Thanks</a:t>
            </a:r>
            <a:endParaRPr lang="en-US" altLang="zh-CN" sz="5400"/>
          </a:p>
          <a:p>
            <a:pPr lvl="3" indent="0" algn="ctr">
              <a:buFont typeface="Wingdings" panose="05000000000000000000" charset="0"/>
              <a:buNone/>
            </a:pPr>
            <a:endParaRPr lang="en-US" altLang="zh-CN" sz="5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030535" y="2560561"/>
            <a:ext cx="6102990" cy="22453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dirty="0"/>
              <a:t>准备环境</a:t>
            </a:r>
            <a:endParaRPr lang="zh-CN" altLang="en-US" sz="2800" dirty="0"/>
          </a:p>
          <a:p>
            <a:pPr indent="0"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dirty="0"/>
              <a:t>修包</a:t>
            </a:r>
            <a:endParaRPr lang="zh-CN" altLang="en-US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dirty="0"/>
              <a:t>补充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准备环境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sid(unstable)</a:t>
            </a:r>
            <a:r>
              <a:rPr lang="zh-CN" altLang="en-US" sz="2800"/>
              <a:t>、</a:t>
            </a:r>
            <a:r>
              <a:rPr lang="en-US" altLang="zh-CN" sz="2800"/>
              <a:t>testing</a:t>
            </a:r>
            <a:r>
              <a:rPr lang="zh-CN" altLang="en-US" sz="2800"/>
              <a:t>、</a:t>
            </a:r>
            <a:r>
              <a:rPr lang="en-US" altLang="zh-CN" sz="2800"/>
              <a:t>stable 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2590165" y="2582545"/>
            <a:ext cx="178943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B050"/>
                </a:solidFill>
              </a:rPr>
              <a:t>sid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379595" y="2771775"/>
            <a:ext cx="1497330" cy="35242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>
            <a:hlinkClick r:id="rId1" action="ppaction://hlinkfile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81250" y="4062095"/>
            <a:ext cx="7429500" cy="1933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51985" y="2483485"/>
            <a:ext cx="1424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migrations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876925" y="2581910"/>
            <a:ext cx="178943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B050"/>
                </a:solidFill>
              </a:rPr>
              <a:t>testing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7666990" y="2761615"/>
            <a:ext cx="1002665" cy="35242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670290" y="2572385"/>
            <a:ext cx="178943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00B050"/>
                </a:solidFill>
              </a:rPr>
              <a:t>stable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21985" y="2225040"/>
            <a:ext cx="5080000" cy="1424940"/>
          </a:xfrm>
          <a:prstGeom prst="rect">
            <a:avLst/>
          </a:prstGeom>
          <a:noFill/>
          <a:ln w="6350">
            <a:solidFill>
              <a:srgbClr val="00B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Upgrade to sid</a:t>
            </a:r>
            <a:endParaRPr lang="en-US" altLang="zh-CN" sz="2800"/>
          </a:p>
          <a:p>
            <a:pPr lvl="1"/>
            <a:r>
              <a:rPr lang="en-US" altLang="zh-CN" sz="2485"/>
              <a:t>change /etc/apt/source.list</a:t>
            </a:r>
            <a:endParaRPr lang="en-US" altLang="zh-CN" sz="2485"/>
          </a:p>
          <a:p>
            <a:pPr lvl="1"/>
            <a:endParaRPr lang="en-US" altLang="zh-CN" sz="2485"/>
          </a:p>
          <a:p>
            <a:pPr lvl="1"/>
            <a:endParaRPr lang="en-US" altLang="zh-CN" sz="2485"/>
          </a:p>
          <a:p>
            <a:pPr lvl="1"/>
            <a:r>
              <a:rPr lang="en-US" altLang="zh-CN" sz="2485"/>
              <a:t> sudo apt update &amp;&amp; sudo apt dist-upgrade</a:t>
            </a:r>
            <a:endParaRPr lang="en-US" altLang="zh-CN" sz="2485"/>
          </a:p>
          <a:p>
            <a:pPr marL="0" indent="0">
              <a:buNone/>
            </a:pPr>
            <a:r>
              <a:rPr lang="en-US" altLang="zh-CN" sz="2800"/>
              <a:t>   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1234440" y="2708910"/>
            <a:ext cx="9482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    deb http://deb.debian.org/debian sid main contrib non-free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deb-src http://deb.debian.org/debian sid main contrib non-free 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75005" y="918210"/>
            <a:ext cx="20085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创建</a:t>
            </a:r>
            <a:r>
              <a:rPr lang="en-US" altLang="zh-CN" sz="2800" b="1">
                <a:sym typeface="+mn-ea"/>
              </a:rPr>
              <a:t>chroot</a:t>
            </a:r>
            <a:endParaRPr lang="zh-CN" altLang="en-US" sz="2800" b="1"/>
          </a:p>
        </p:txBody>
      </p:sp>
      <p:sp>
        <p:nvSpPr>
          <p:cNvPr id="7" name="文本框 6"/>
          <p:cNvSpPr txBox="1"/>
          <p:nvPr/>
        </p:nvSpPr>
        <p:spPr>
          <a:xfrm>
            <a:off x="938530" y="1565910"/>
            <a:ext cx="99339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安装依赖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apt install sbuild buildd qemu-system-misc qemu-user-static binfmt-support ..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命令</a:t>
            </a:r>
            <a:r>
              <a:rPr lang="en-US" altLang="zh-CN"/>
              <a:t>  </a:t>
            </a:r>
            <a:endParaRPr lang="en-US" altLang="zh-CN"/>
          </a:p>
          <a:p>
            <a:pPr lvl="1" indent="0">
              <a:buFont typeface="Wingdings" panose="05000000000000000000" charset="0"/>
              <a:buNone/>
            </a:pPr>
            <a:r>
              <a:rPr lang="en-US" altLang="zh-CN"/>
              <a:t>	sudo sbuild-createchroot --debootstrap=mmdebstrap --arch=riscv64 \</a:t>
            </a:r>
            <a:endParaRPr lang="en-US" altLang="zh-CN"/>
          </a:p>
          <a:p>
            <a:pPr lvl="1" indent="0">
              <a:buFont typeface="Wingdings" panose="05000000000000000000" charset="0"/>
              <a:buNone/>
            </a:pPr>
            <a:r>
              <a:rPr lang="zh-CN" altLang="en-US"/>
              <a:t>        --include=debian-ports-archive-keyring 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r>
              <a:rPr lang="zh-CN" altLang="en-US"/>
              <a:t>        --make-sbuild-tarball=/srv/sid-riscv64-sbuild.tgz \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r>
              <a:rPr lang="zh-CN" altLang="en-US"/>
              <a:t>        sid /tmp/chroots/sid-riscv64-sbuild/ \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r>
              <a:rPr lang="zh-CN" altLang="en-US"/>
              <a:t>        http://ftp.ports.debian.org/debian-ports/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3510" y="4282440"/>
            <a:ext cx="5118735" cy="22650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938530" y="1565910"/>
            <a:ext cx="99339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修改</a:t>
            </a:r>
            <a:r>
              <a:rPr lang="en-US" altLang="zh-CN"/>
              <a:t>sbuild</a:t>
            </a:r>
            <a:r>
              <a:rPr lang="zh-CN" altLang="en-US"/>
              <a:t>配置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配置</a:t>
            </a:r>
            <a:r>
              <a:rPr lang="en-US" altLang="zh-CN"/>
              <a:t>chroot(</a:t>
            </a:r>
            <a:r>
              <a:rPr lang="zh-CN" altLang="en-US"/>
              <a:t>两种方式</a:t>
            </a:r>
            <a:r>
              <a:rPr lang="en-US" altLang="zh-CN"/>
              <a:t>)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sudo sbuild-apt sid-riscv64-sbuild apt-get install vim.tiny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      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       sudo sbuild-shell sid-riscv64-sbuild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	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2805" y="2066290"/>
            <a:ext cx="5829300" cy="1314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10" y="5365115"/>
            <a:ext cx="4657725" cy="723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修包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9470" y="1495425"/>
            <a:ext cx="99206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包的来源</a:t>
            </a:r>
            <a:endParaRPr lang="zh-CN" altLang="en-US"/>
          </a:p>
          <a:p>
            <a:pPr lvl="3" indent="0">
              <a:buFont typeface="Wingdings" panose="05000000000000000000" charset="0"/>
              <a:buNone/>
            </a:pPr>
            <a:endParaRPr lang="zh-CN" altLang="en-US"/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>
                <a:hlinkClick r:id="rId1" action="ppaction://hlinkfile"/>
              </a:rPr>
              <a:t>https://buildd.debian.org/status/architecture.php?a=riscv64&amp;suite=sid</a:t>
            </a:r>
            <a:endParaRPr lang="zh-CN" altLang="en-US">
              <a:hlinkClick r:id="rId1" action="ppaction://hlinkfile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endParaRPr lang="zh-CN" altLang="en-US">
              <a:hlinkClick r:id="rId1" action="ppaction://hlinkfile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endParaRPr lang="zh-CN" altLang="en-US">
              <a:hlinkClick r:id="rId1" action="ppaction://hlinkfile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>
                <a:hlinkClick r:id="rId2" action="ppaction://hlinkfile"/>
              </a:rPr>
              <a:t>https://udd.debian.org/cgi-bin/ftbfs.cgi?arch=riscv64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l"/>
            </a:pP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741045" y="944880"/>
            <a:ext cx="99206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下载源码（以</a:t>
            </a:r>
            <a:r>
              <a:rPr lang="en-US" altLang="zh-CN">
                <a:hlinkClick r:id="rId1" action="ppaction://hlinkfile"/>
              </a:rPr>
              <a:t>tup</a:t>
            </a:r>
            <a:r>
              <a:rPr lang="zh-CN" altLang="en-US"/>
              <a:t>为例）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l"/>
            </a:pP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r>
              <a:rPr lang="en-US" altLang="zh-CN"/>
              <a:t>apt source tup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2540000"/>
            <a:ext cx="7524750" cy="3076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839470" y="1057910"/>
            <a:ext cx="99206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编译源码（以</a:t>
            </a:r>
            <a:r>
              <a:rPr lang="en-US" altLang="zh-CN">
                <a:hlinkClick r:id="rId1" action="ppaction://hlinkfile"/>
              </a:rPr>
              <a:t>tup</a:t>
            </a:r>
            <a:r>
              <a:rPr lang="zh-CN" altLang="en-US"/>
              <a:t>为例）</a:t>
            </a:r>
            <a:endParaRPr lang="zh-CN" altLang="en-US"/>
          </a:p>
          <a:p>
            <a:pPr lvl="2" indent="0">
              <a:buFont typeface="Wingdings" panose="05000000000000000000" charset="0"/>
              <a:buNone/>
            </a:pPr>
            <a:endParaRPr lang="zh-CN" altLang="en-US"/>
          </a:p>
          <a:p>
            <a:pPr lvl="2" indent="0">
              <a:buFont typeface="Wingdings" panose="05000000000000000000" charset="0"/>
              <a:buNone/>
            </a:pPr>
            <a:r>
              <a:rPr lang="en-US" altLang="zh-CN"/>
              <a:t>sudo sbuild -c sid-riscv64-sbuild [--no-clean-source]</a:t>
            </a:r>
            <a:endParaRPr lang="zh-CN" altLang="en-US"/>
          </a:p>
          <a:p>
            <a:pPr marL="0" lvl="2" indent="0">
              <a:buFont typeface="Wingdings" panose="05000000000000000000" charset="0"/>
              <a:buNone/>
            </a:pPr>
            <a:r>
              <a:rPr lang="en-US" altLang="zh-CN"/>
              <a:t>               </a:t>
            </a:r>
            <a:r>
              <a:rPr lang="en-US" altLang="zh-CN">
                <a:sym typeface="+mn-ea"/>
              </a:rPr>
              <a:t>sudo sbuild --arch=riscv64 -c sid-riscv64-sbuild [--no-clean-source](non-riscv64)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0" y="2482215"/>
            <a:ext cx="6572250" cy="2867025"/>
          </a:xfrm>
          <a:prstGeom prst="rect">
            <a:avLst/>
          </a:prstGeom>
        </p:spPr>
      </p:pic>
      <p:pic>
        <p:nvPicPr>
          <p:cNvPr id="3" name="图片 2">
            <a:hlinkClick r:id="rId1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395" y="5636260"/>
            <a:ext cx="7649210" cy="10274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PLACING_PICTURE_USER_VIEWPORT" val="{&quot;height&quot;:3045,&quot;width&quot;:11700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COMMONDATA" val="eyJoZGlkIjoiZTNiN2FjNDU0YTgxOGExYTQ1ZTMwMTEzODMzZmEzNT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2849</Words>
  <Application>WPS 演示</Application>
  <PresentationFormat>宽屏</PresentationFormat>
  <Paragraphs>155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Debian 修包简介(RISC-V)</vt:lpstr>
      <vt:lpstr>内容</vt:lpstr>
      <vt:lpstr>准备环境</vt:lpstr>
      <vt:lpstr>PowerPoint 演示文稿</vt:lpstr>
      <vt:lpstr>PowerPoint 演示文稿</vt:lpstr>
      <vt:lpstr>PowerPoint 演示文稿</vt:lpstr>
      <vt:lpstr>修包</vt:lpstr>
      <vt:lpstr>PowerPoint 演示文稿</vt:lpstr>
      <vt:lpstr>PowerPoint 演示文稿</vt:lpstr>
      <vt:lpstr>PowerPoint 演示文稿</vt:lpstr>
      <vt:lpstr>PowerPoint 演示文稿</vt:lpstr>
      <vt:lpstr>补充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vimer</cp:lastModifiedBy>
  <cp:revision>220</cp:revision>
  <dcterms:created xsi:type="dcterms:W3CDTF">2019-06-19T02:08:00Z</dcterms:created>
  <dcterms:modified xsi:type="dcterms:W3CDTF">2022-08-18T01:48:09Z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AFE3CECF10464EECB2D6E961100BC0C0</vt:lpwstr>
  </property>
</Properties>
</file>