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9" r:id="rId1"/>
    <p:sldMasterId id="2147483730" r:id="rId2"/>
    <p:sldMasterId id="2147483731" r:id="rId3"/>
    <p:sldMasterId id="2147483732"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type="screen16x9"/>
  <p:notesSz cx="6858000" cy="9144000"/>
  <p:embeddedFontLst>
    <p:embeddedFont>
      <p:font typeface="Bebas Neue" panose="020B0606020202050201" pitchFamily="34" charset="77"/>
      <p:regular r:id="rId19"/>
    </p:embeddedFont>
    <p:embeddedFont>
      <p:font typeface="Economica" panose="02000506040000020004" pitchFamily="2" charset="77"/>
      <p:regular r:id="rId20"/>
      <p:bold r:id="rId21"/>
      <p:italic r:id="rId22"/>
      <p:boldItalic r:id="rId23"/>
    </p:embeddedFont>
    <p:embeddedFont>
      <p:font typeface="Josefin Sans" pitchFamily="2" charset="77"/>
      <p:regular r:id="rId24"/>
      <p:bold r:id="rId25"/>
      <p:italic r:id="rId26"/>
      <p:boldItalic r:id="rId27"/>
    </p:embeddedFont>
    <p:embeddedFont>
      <p:font typeface="Josefin Sans Medium" pitchFamily="2" charset="77"/>
      <p:regular r:id="rId28"/>
      <p:bold r:id="rId29"/>
      <p:italic r:id="rId30"/>
      <p:boldItalic r:id="rId31"/>
    </p:embeddedFont>
    <p:embeddedFont>
      <p:font typeface="Nunito" pitchFamily="2" charset="77"/>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Roboto Condensed Light" panose="02000000000000000000" pitchFamily="2"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5"/>
  </p:normalViewPr>
  <p:slideViewPr>
    <p:cSldViewPr snapToGrid="0">
      <p:cViewPr varScale="1">
        <p:scale>
          <a:sx n="135" d="100"/>
          <a:sy n="135" d="100"/>
        </p:scale>
        <p:origin x="960"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0" Type="http://schemas.openxmlformats.org/officeDocument/2006/relationships/font" Target="fonts/font2.fntdata"/><Relationship Id="rId41"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g13e7d6f41e3_0_1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13e7d6f41e3_0_10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13d7d1301a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13d7d1301a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13d7d1301a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13d7d1301a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13e7d6f41e3_1_18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 name="Google Shape;1019;g13e7d6f41e3_1_1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3e7d6f41e3_1_18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3e7d6f41e3_1_1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13e7d6f41e3_1_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13e7d6f41e3_1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3e7d6f41e3_1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3e7d6f41e3_1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13dc590813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13dc590813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13e7d6f41e3_1_1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13e7d6f41e3_1_1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13e7d6f41e3_1_18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13e7d6f41e3_1_1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 Entry-level / MI Mid-level / SE Senior-level / EX Executive-level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13d7d1301a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13d7d1301a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highlight>
                  <a:srgbClr val="FFFFFF"/>
                </a:highlight>
              </a:rPr>
              <a:t>PT Part-time / FT Full-time / CT Contract / FL Freelance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3d7d1301aa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3d7d1301aa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3d7d13051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3d7d13051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58"/>
        <p:cNvGrpSpPr/>
        <p:nvPr/>
      </p:nvGrpSpPr>
      <p:grpSpPr>
        <a:xfrm>
          <a:off x="0" y="0"/>
          <a:ext cx="0" cy="0"/>
          <a:chOff x="0" y="0"/>
          <a:chExt cx="0" cy="0"/>
        </a:xfrm>
      </p:grpSpPr>
      <p:grpSp>
        <p:nvGrpSpPr>
          <p:cNvPr id="59" name="Google Shape;59;p13"/>
          <p:cNvGrpSpPr/>
          <p:nvPr/>
        </p:nvGrpSpPr>
        <p:grpSpPr>
          <a:xfrm>
            <a:off x="0" y="0"/>
            <a:ext cx="4367850" cy="4367825"/>
            <a:chOff x="1622150" y="591200"/>
            <a:chExt cx="4367850" cy="4367825"/>
          </a:xfrm>
        </p:grpSpPr>
        <p:sp>
          <p:nvSpPr>
            <p:cNvPr id="60" name="Google Shape;60;p13"/>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3"/>
          <p:cNvSpPr txBox="1">
            <a:spLocks noGrp="1"/>
          </p:cNvSpPr>
          <p:nvPr>
            <p:ph type="subTitle" idx="1"/>
          </p:nvPr>
        </p:nvSpPr>
        <p:spPr>
          <a:xfrm>
            <a:off x="3061400" y="3066975"/>
            <a:ext cx="5088000" cy="48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lvl1pPr lvl="0" algn="r" rtl="0">
              <a:lnSpc>
                <a:spcPct val="100000"/>
              </a:lnSpc>
              <a:spcBef>
                <a:spcPts val="0"/>
              </a:spcBef>
              <a:spcAft>
                <a:spcPts val="0"/>
              </a:spcAft>
              <a:buSzPts val="1800"/>
              <a:buNone/>
              <a:defRPr sz="1800">
                <a:solidFill>
                  <a:schemeClr val="dk1"/>
                </a:solidFill>
                <a:latin typeface="Nunito"/>
                <a:ea typeface="Nunito"/>
                <a:cs typeface="Nunito"/>
                <a:sym typeface="Nuni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8" name="Google Shape;78;p13"/>
          <p:cNvSpPr txBox="1">
            <a:spLocks noGrp="1"/>
          </p:cNvSpPr>
          <p:nvPr>
            <p:ph type="ctrTitle"/>
          </p:nvPr>
        </p:nvSpPr>
        <p:spPr>
          <a:xfrm>
            <a:off x="715100" y="535000"/>
            <a:ext cx="7713900" cy="21651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5200"/>
              <a:buNone/>
              <a:defRPr sz="7000" b="1">
                <a:latin typeface="Josefin Sans"/>
                <a:ea typeface="Josefin Sans"/>
                <a:cs typeface="Josefin Sans"/>
                <a:sym typeface="Josefi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2"/>
        <p:cNvGrpSpPr/>
        <p:nvPr/>
      </p:nvGrpSpPr>
      <p:grpSpPr>
        <a:xfrm>
          <a:off x="0" y="0"/>
          <a:ext cx="0" cy="0"/>
          <a:chOff x="0" y="0"/>
          <a:chExt cx="0" cy="0"/>
        </a:xfrm>
      </p:grpSpPr>
      <p:grpSp>
        <p:nvGrpSpPr>
          <p:cNvPr id="83" name="Google Shape;83;p15"/>
          <p:cNvGrpSpPr/>
          <p:nvPr/>
        </p:nvGrpSpPr>
        <p:grpSpPr>
          <a:xfrm>
            <a:off x="0" y="0"/>
            <a:ext cx="4367850" cy="4367825"/>
            <a:chOff x="1622150" y="591200"/>
            <a:chExt cx="4367850" cy="4367825"/>
          </a:xfrm>
        </p:grpSpPr>
        <p:sp>
          <p:nvSpPr>
            <p:cNvPr id="84" name="Google Shape;84;p15"/>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15"/>
          <p:cNvSpPr txBox="1">
            <a:spLocks noGrp="1"/>
          </p:cNvSpPr>
          <p:nvPr>
            <p:ph type="subTitle" idx="1"/>
          </p:nvPr>
        </p:nvSpPr>
        <p:spPr>
          <a:xfrm>
            <a:off x="3061400" y="3066975"/>
            <a:ext cx="5088000" cy="48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solidFill>
                  <a:schemeClr val="dk1"/>
                </a:solidFill>
                <a:latin typeface="Nunito"/>
                <a:ea typeface="Nunito"/>
                <a:cs typeface="Nunito"/>
                <a:sym typeface="Nuni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2" name="Google Shape;102;p15"/>
          <p:cNvSpPr txBox="1">
            <a:spLocks noGrp="1"/>
          </p:cNvSpPr>
          <p:nvPr>
            <p:ph type="ctrTitle"/>
          </p:nvPr>
        </p:nvSpPr>
        <p:spPr>
          <a:xfrm>
            <a:off x="715100" y="535000"/>
            <a:ext cx="7713900" cy="216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7000" b="1">
                <a:latin typeface="Josefin Sans"/>
                <a:ea typeface="Josefin Sans"/>
                <a:cs typeface="Josefin Sans"/>
                <a:sym typeface="Josefi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grpSp>
        <p:nvGrpSpPr>
          <p:cNvPr id="104" name="Google Shape;104;p16"/>
          <p:cNvGrpSpPr/>
          <p:nvPr/>
        </p:nvGrpSpPr>
        <p:grpSpPr>
          <a:xfrm>
            <a:off x="0" y="0"/>
            <a:ext cx="4367850" cy="4367825"/>
            <a:chOff x="1622150" y="591200"/>
            <a:chExt cx="4367850" cy="4367825"/>
          </a:xfrm>
        </p:grpSpPr>
        <p:sp>
          <p:nvSpPr>
            <p:cNvPr id="105" name="Google Shape;105;p16"/>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6"/>
          <p:cNvSpPr txBox="1">
            <a:spLocks noGrp="1"/>
          </p:cNvSpPr>
          <p:nvPr>
            <p:ph type="title"/>
          </p:nvPr>
        </p:nvSpPr>
        <p:spPr>
          <a:xfrm>
            <a:off x="2004575" y="2419766"/>
            <a:ext cx="514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0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3" name="Google Shape;123;p16"/>
          <p:cNvSpPr txBox="1">
            <a:spLocks noGrp="1"/>
          </p:cNvSpPr>
          <p:nvPr>
            <p:ph type="title" idx="2" hasCustomPrompt="1"/>
          </p:nvPr>
        </p:nvSpPr>
        <p:spPr>
          <a:xfrm>
            <a:off x="3357550" y="946875"/>
            <a:ext cx="1928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atin typeface="Josefin Sans"/>
                <a:ea typeface="Josefin Sans"/>
                <a:cs typeface="Josefin Sans"/>
                <a:sym typeface="Josefin Sa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4" name="Google Shape;124;p16"/>
          <p:cNvSpPr txBox="1">
            <a:spLocks noGrp="1"/>
          </p:cNvSpPr>
          <p:nvPr>
            <p:ph type="subTitle" idx="1"/>
          </p:nvPr>
        </p:nvSpPr>
        <p:spPr>
          <a:xfrm>
            <a:off x="1265688" y="3362400"/>
            <a:ext cx="6423300" cy="4920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7" name="Google Shape;127;p17"/>
          <p:cNvSpPr txBox="1">
            <a:spLocks noGrp="1"/>
          </p:cNvSpPr>
          <p:nvPr>
            <p:ph type="body" idx="1"/>
          </p:nvPr>
        </p:nvSpPr>
        <p:spPr>
          <a:xfrm>
            <a:off x="720000" y="1304875"/>
            <a:ext cx="7704000" cy="3270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AutoNum type="arabicPeriod"/>
              <a:defRPr sz="120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8"/>
        <p:cNvGrpSpPr/>
        <p:nvPr/>
      </p:nvGrpSpPr>
      <p:grpSpPr>
        <a:xfrm>
          <a:off x="0" y="0"/>
          <a:ext cx="0" cy="0"/>
          <a:chOff x="0" y="0"/>
          <a:chExt cx="0" cy="0"/>
        </a:xfrm>
      </p:grpSpPr>
      <p:sp>
        <p:nvSpPr>
          <p:cNvPr id="129" name="Google Shape;129;p18"/>
          <p:cNvSpPr txBox="1">
            <a:spLocks noGrp="1"/>
          </p:cNvSpPr>
          <p:nvPr>
            <p:ph type="subTitle" idx="1"/>
          </p:nvPr>
        </p:nvSpPr>
        <p:spPr>
          <a:xfrm>
            <a:off x="1369350" y="2361950"/>
            <a:ext cx="2674200" cy="713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latin typeface="Josefin Sans"/>
                <a:ea typeface="Josefin Sans"/>
                <a:cs typeface="Josefin Sans"/>
                <a:sym typeface="Josefi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0" name="Google Shape;130;p18"/>
          <p:cNvSpPr txBox="1">
            <a:spLocks noGrp="1"/>
          </p:cNvSpPr>
          <p:nvPr>
            <p:ph type="subTitle" idx="2"/>
          </p:nvPr>
        </p:nvSpPr>
        <p:spPr>
          <a:xfrm>
            <a:off x="5024225" y="2361950"/>
            <a:ext cx="2674200" cy="713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latin typeface="Josefin Sans"/>
                <a:ea typeface="Josefin Sans"/>
                <a:cs typeface="Josefin Sans"/>
                <a:sym typeface="Josefi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1" name="Google Shape;131;p18"/>
          <p:cNvSpPr txBox="1">
            <a:spLocks noGrp="1"/>
          </p:cNvSpPr>
          <p:nvPr>
            <p:ph type="subTitle" idx="3"/>
          </p:nvPr>
        </p:nvSpPr>
        <p:spPr>
          <a:xfrm>
            <a:off x="1369350" y="3356975"/>
            <a:ext cx="2674200" cy="10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8"/>
          <p:cNvSpPr txBox="1">
            <a:spLocks noGrp="1"/>
          </p:cNvSpPr>
          <p:nvPr>
            <p:ph type="subTitle" idx="4"/>
          </p:nvPr>
        </p:nvSpPr>
        <p:spPr>
          <a:xfrm>
            <a:off x="5024225" y="3356975"/>
            <a:ext cx="2674200" cy="10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8"/>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grpSp>
        <p:nvGrpSpPr>
          <p:cNvPr id="137" name="Google Shape;137;p20"/>
          <p:cNvGrpSpPr/>
          <p:nvPr/>
        </p:nvGrpSpPr>
        <p:grpSpPr>
          <a:xfrm>
            <a:off x="4776150" y="0"/>
            <a:ext cx="4367850" cy="4367825"/>
            <a:chOff x="1622150" y="591200"/>
            <a:chExt cx="4367850" cy="4367825"/>
          </a:xfrm>
        </p:grpSpPr>
        <p:sp>
          <p:nvSpPr>
            <p:cNvPr id="138" name="Google Shape;138;p20"/>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0"/>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0"/>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20"/>
          <p:cNvSpPr txBox="1">
            <a:spLocks noGrp="1"/>
          </p:cNvSpPr>
          <p:nvPr>
            <p:ph type="body" idx="1"/>
          </p:nvPr>
        </p:nvSpPr>
        <p:spPr>
          <a:xfrm>
            <a:off x="715100" y="1779025"/>
            <a:ext cx="3733200" cy="2669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156" name="Google Shape;156;p20"/>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7"/>
        <p:cNvGrpSpPr/>
        <p:nvPr/>
      </p:nvGrpSpPr>
      <p:grpSpPr>
        <a:xfrm>
          <a:off x="0" y="0"/>
          <a:ext cx="0" cy="0"/>
          <a:chOff x="0" y="0"/>
          <a:chExt cx="0" cy="0"/>
        </a:xfrm>
      </p:grpSpPr>
      <p:grpSp>
        <p:nvGrpSpPr>
          <p:cNvPr id="158" name="Google Shape;158;p21"/>
          <p:cNvGrpSpPr/>
          <p:nvPr/>
        </p:nvGrpSpPr>
        <p:grpSpPr>
          <a:xfrm>
            <a:off x="0" y="0"/>
            <a:ext cx="4367850" cy="4367825"/>
            <a:chOff x="1622150" y="591200"/>
            <a:chExt cx="4367850" cy="4367825"/>
          </a:xfrm>
        </p:grpSpPr>
        <p:sp>
          <p:nvSpPr>
            <p:cNvPr id="159" name="Google Shape;159;p21"/>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1"/>
          <p:cNvSpPr txBox="1">
            <a:spLocks noGrp="1"/>
          </p:cNvSpPr>
          <p:nvPr>
            <p:ph type="title"/>
          </p:nvPr>
        </p:nvSpPr>
        <p:spPr>
          <a:xfrm>
            <a:off x="715100" y="1371600"/>
            <a:ext cx="4952400" cy="2400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1">
                <a:latin typeface="Josefin Sans"/>
                <a:ea typeface="Josefin Sans"/>
                <a:cs typeface="Josefin Sans"/>
                <a:sym typeface="Josefin Sa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7"/>
        <p:cNvGrpSpPr/>
        <p:nvPr/>
      </p:nvGrpSpPr>
      <p:grpSpPr>
        <a:xfrm>
          <a:off x="0" y="0"/>
          <a:ext cx="0" cy="0"/>
          <a:chOff x="0" y="0"/>
          <a:chExt cx="0" cy="0"/>
        </a:xfrm>
      </p:grpSpPr>
      <p:grpSp>
        <p:nvGrpSpPr>
          <p:cNvPr id="178" name="Google Shape;178;p22"/>
          <p:cNvGrpSpPr/>
          <p:nvPr/>
        </p:nvGrpSpPr>
        <p:grpSpPr>
          <a:xfrm>
            <a:off x="0" y="0"/>
            <a:ext cx="4367850" cy="4367825"/>
            <a:chOff x="1622150" y="591200"/>
            <a:chExt cx="4367850" cy="4367825"/>
          </a:xfrm>
        </p:grpSpPr>
        <p:sp>
          <p:nvSpPr>
            <p:cNvPr id="179" name="Google Shape;179;p22"/>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22"/>
          <p:cNvSpPr txBox="1">
            <a:spLocks noGrp="1"/>
          </p:cNvSpPr>
          <p:nvPr>
            <p:ph type="title"/>
          </p:nvPr>
        </p:nvSpPr>
        <p:spPr>
          <a:xfrm>
            <a:off x="715100" y="1413375"/>
            <a:ext cx="3655200" cy="1830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Josefin Sans"/>
              <a:buNone/>
              <a:defRPr sz="45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7" name="Google Shape;197;p22"/>
          <p:cNvSpPr txBox="1">
            <a:spLocks noGrp="1"/>
          </p:cNvSpPr>
          <p:nvPr>
            <p:ph type="subTitle" idx="1"/>
          </p:nvPr>
        </p:nvSpPr>
        <p:spPr>
          <a:xfrm>
            <a:off x="4727450" y="919600"/>
            <a:ext cx="3749100" cy="2950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3552825" y="2950700"/>
            <a:ext cx="4876200" cy="165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0"/>
        <p:cNvGrpSpPr/>
        <p:nvPr/>
      </p:nvGrpSpPr>
      <p:grpSpPr>
        <a:xfrm>
          <a:off x="0" y="0"/>
          <a:ext cx="0" cy="0"/>
          <a:chOff x="0" y="0"/>
          <a:chExt cx="0" cy="0"/>
        </a:xfrm>
      </p:grpSpPr>
      <p:grpSp>
        <p:nvGrpSpPr>
          <p:cNvPr id="201" name="Google Shape;201;p24"/>
          <p:cNvGrpSpPr/>
          <p:nvPr/>
        </p:nvGrpSpPr>
        <p:grpSpPr>
          <a:xfrm>
            <a:off x="0" y="0"/>
            <a:ext cx="4367850" cy="4367825"/>
            <a:chOff x="1622150" y="591200"/>
            <a:chExt cx="4367850" cy="4367825"/>
          </a:xfrm>
        </p:grpSpPr>
        <p:sp>
          <p:nvSpPr>
            <p:cNvPr id="202" name="Google Shape;202;p24"/>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4"/>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4"/>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4"/>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4"/>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4"/>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220" name="Google Shape;220;p24"/>
          <p:cNvSpPr txBox="1">
            <a:spLocks noGrp="1"/>
          </p:cNvSpPr>
          <p:nvPr>
            <p:ph type="subTitle" idx="1"/>
          </p:nvPr>
        </p:nvSpPr>
        <p:spPr>
          <a:xfrm>
            <a:off x="1866900" y="3219450"/>
            <a:ext cx="5410200" cy="563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21"/>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720000" y="17427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4" name="Google Shape;224;p26"/>
          <p:cNvSpPr txBox="1">
            <a:spLocks noGrp="1"/>
          </p:cNvSpPr>
          <p:nvPr>
            <p:ph type="title" idx="2"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5" name="Google Shape;225;p26"/>
          <p:cNvSpPr txBox="1">
            <a:spLocks noGrp="1"/>
          </p:cNvSpPr>
          <p:nvPr>
            <p:ph type="subTitle" idx="1"/>
          </p:nvPr>
        </p:nvSpPr>
        <p:spPr>
          <a:xfrm>
            <a:off x="7200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6" name="Google Shape;226;p26"/>
          <p:cNvSpPr txBox="1">
            <a:spLocks noGrp="1"/>
          </p:cNvSpPr>
          <p:nvPr>
            <p:ph type="title" idx="3"/>
          </p:nvPr>
        </p:nvSpPr>
        <p:spPr>
          <a:xfrm>
            <a:off x="3403800" y="17427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7" name="Google Shape;227;p26"/>
          <p:cNvSpPr txBox="1">
            <a:spLocks noGrp="1"/>
          </p:cNvSpPr>
          <p:nvPr>
            <p:ph type="title" idx="4"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8" name="Google Shape;228;p26"/>
          <p:cNvSpPr txBox="1">
            <a:spLocks noGrp="1"/>
          </p:cNvSpPr>
          <p:nvPr>
            <p:ph type="subTitle" idx="5"/>
          </p:nvPr>
        </p:nvSpPr>
        <p:spPr>
          <a:xfrm>
            <a:off x="34038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9" name="Google Shape;229;p26"/>
          <p:cNvSpPr txBox="1">
            <a:spLocks noGrp="1"/>
          </p:cNvSpPr>
          <p:nvPr>
            <p:ph type="title" idx="6"/>
          </p:nvPr>
        </p:nvSpPr>
        <p:spPr>
          <a:xfrm>
            <a:off x="6087600" y="17427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30" name="Google Shape;230;p26"/>
          <p:cNvSpPr txBox="1">
            <a:spLocks noGrp="1"/>
          </p:cNvSpPr>
          <p:nvPr>
            <p:ph type="title" idx="7"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1" name="Google Shape;231;p26"/>
          <p:cNvSpPr txBox="1">
            <a:spLocks noGrp="1"/>
          </p:cNvSpPr>
          <p:nvPr>
            <p:ph type="subTitle" idx="8"/>
          </p:nvPr>
        </p:nvSpPr>
        <p:spPr>
          <a:xfrm>
            <a:off x="60876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2" name="Google Shape;232;p26"/>
          <p:cNvSpPr txBox="1">
            <a:spLocks noGrp="1"/>
          </p:cNvSpPr>
          <p:nvPr>
            <p:ph type="title" idx="9"/>
          </p:nvPr>
        </p:nvSpPr>
        <p:spPr>
          <a:xfrm>
            <a:off x="720000" y="35321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33" name="Google Shape;233;p26"/>
          <p:cNvSpPr txBox="1">
            <a:spLocks noGrp="1"/>
          </p:cNvSpPr>
          <p:nvPr>
            <p:ph type="title" idx="13" hasCustomPrompt="1"/>
          </p:nvPr>
        </p:nvSpPr>
        <p:spPr>
          <a:xfrm>
            <a:off x="7200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4" name="Google Shape;234;p26"/>
          <p:cNvSpPr txBox="1">
            <a:spLocks noGrp="1"/>
          </p:cNvSpPr>
          <p:nvPr>
            <p:ph type="subTitle" idx="14"/>
          </p:nvPr>
        </p:nvSpPr>
        <p:spPr>
          <a:xfrm>
            <a:off x="7200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5" name="Google Shape;235;p26"/>
          <p:cNvSpPr txBox="1">
            <a:spLocks noGrp="1"/>
          </p:cNvSpPr>
          <p:nvPr>
            <p:ph type="title" idx="15"/>
          </p:nvPr>
        </p:nvSpPr>
        <p:spPr>
          <a:xfrm>
            <a:off x="3403800" y="35321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36" name="Google Shape;236;p26"/>
          <p:cNvSpPr txBox="1">
            <a:spLocks noGrp="1"/>
          </p:cNvSpPr>
          <p:nvPr>
            <p:ph type="title" idx="16" hasCustomPrompt="1"/>
          </p:nvPr>
        </p:nvSpPr>
        <p:spPr>
          <a:xfrm>
            <a:off x="34038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26"/>
          <p:cNvSpPr txBox="1">
            <a:spLocks noGrp="1"/>
          </p:cNvSpPr>
          <p:nvPr>
            <p:ph type="subTitle" idx="17"/>
          </p:nvPr>
        </p:nvSpPr>
        <p:spPr>
          <a:xfrm>
            <a:off x="34038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8" name="Google Shape;238;p26"/>
          <p:cNvSpPr txBox="1">
            <a:spLocks noGrp="1"/>
          </p:cNvSpPr>
          <p:nvPr>
            <p:ph type="title" idx="18"/>
          </p:nvPr>
        </p:nvSpPr>
        <p:spPr>
          <a:xfrm>
            <a:off x="6087600" y="35321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39" name="Google Shape;239;p26"/>
          <p:cNvSpPr txBox="1">
            <a:spLocks noGrp="1"/>
          </p:cNvSpPr>
          <p:nvPr>
            <p:ph type="title" idx="19" hasCustomPrompt="1"/>
          </p:nvPr>
        </p:nvSpPr>
        <p:spPr>
          <a:xfrm>
            <a:off x="60876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0" name="Google Shape;240;p26"/>
          <p:cNvSpPr txBox="1">
            <a:spLocks noGrp="1"/>
          </p:cNvSpPr>
          <p:nvPr>
            <p:ph type="subTitle" idx="20"/>
          </p:nvPr>
        </p:nvSpPr>
        <p:spPr>
          <a:xfrm>
            <a:off x="60876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1" name="Google Shape;241;p26"/>
          <p:cNvSpPr txBox="1">
            <a:spLocks noGrp="1"/>
          </p:cNvSpPr>
          <p:nvPr>
            <p:ph type="title" idx="21"/>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42"/>
        <p:cNvGrpSpPr/>
        <p:nvPr/>
      </p:nvGrpSpPr>
      <p:grpSpPr>
        <a:xfrm>
          <a:off x="0" y="0"/>
          <a:ext cx="0" cy="0"/>
          <a:chOff x="0" y="0"/>
          <a:chExt cx="0" cy="0"/>
        </a:xfrm>
      </p:grpSpPr>
      <p:grpSp>
        <p:nvGrpSpPr>
          <p:cNvPr id="243" name="Google Shape;243;p27"/>
          <p:cNvGrpSpPr/>
          <p:nvPr/>
        </p:nvGrpSpPr>
        <p:grpSpPr>
          <a:xfrm>
            <a:off x="0" y="0"/>
            <a:ext cx="4367850" cy="4367825"/>
            <a:chOff x="1622150" y="591200"/>
            <a:chExt cx="4367850" cy="4367825"/>
          </a:xfrm>
        </p:grpSpPr>
        <p:sp>
          <p:nvSpPr>
            <p:cNvPr id="244" name="Google Shape;244;p27"/>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7"/>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27"/>
          <p:cNvSpPr txBox="1">
            <a:spLocks noGrp="1"/>
          </p:cNvSpPr>
          <p:nvPr>
            <p:ph type="title"/>
          </p:nvPr>
        </p:nvSpPr>
        <p:spPr>
          <a:xfrm>
            <a:off x="1878425" y="3184450"/>
            <a:ext cx="6350100" cy="598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3000"/>
              <a:buNone/>
              <a:defRPr sz="2500" b="1">
                <a:latin typeface="Josefin Sans"/>
                <a:ea typeface="Josefin Sans"/>
                <a:cs typeface="Josefin Sans"/>
                <a:sym typeface="Josefin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62" name="Google Shape;262;p27"/>
          <p:cNvSpPr txBox="1">
            <a:spLocks noGrp="1"/>
          </p:cNvSpPr>
          <p:nvPr>
            <p:ph type="subTitle" idx="1"/>
          </p:nvPr>
        </p:nvSpPr>
        <p:spPr>
          <a:xfrm>
            <a:off x="2113900" y="1208450"/>
            <a:ext cx="6162600" cy="174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63"/>
        <p:cNvGrpSpPr/>
        <p:nvPr/>
      </p:nvGrpSpPr>
      <p:grpSpPr>
        <a:xfrm>
          <a:off x="0" y="0"/>
          <a:ext cx="0" cy="0"/>
          <a:chOff x="0" y="0"/>
          <a:chExt cx="0" cy="0"/>
        </a:xfrm>
      </p:grpSpPr>
      <p:sp>
        <p:nvSpPr>
          <p:cNvPr id="264" name="Google Shape;264;p28"/>
          <p:cNvSpPr txBox="1">
            <a:spLocks noGrp="1"/>
          </p:cNvSpPr>
          <p:nvPr>
            <p:ph type="subTitle" idx="1"/>
          </p:nvPr>
        </p:nvSpPr>
        <p:spPr>
          <a:xfrm>
            <a:off x="715100" y="2711800"/>
            <a:ext cx="4108500" cy="135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8"/>
          <p:cNvSpPr txBox="1">
            <a:spLocks noGrp="1"/>
          </p:cNvSpPr>
          <p:nvPr>
            <p:ph type="title"/>
          </p:nvPr>
        </p:nvSpPr>
        <p:spPr>
          <a:xfrm>
            <a:off x="715100" y="1077525"/>
            <a:ext cx="4028100" cy="1239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66" name="Google Shape;266;p28"/>
          <p:cNvGrpSpPr/>
          <p:nvPr/>
        </p:nvGrpSpPr>
        <p:grpSpPr>
          <a:xfrm>
            <a:off x="4776150" y="0"/>
            <a:ext cx="4367850" cy="4367825"/>
            <a:chOff x="1622150" y="591200"/>
            <a:chExt cx="4367850" cy="4367825"/>
          </a:xfrm>
        </p:grpSpPr>
        <p:sp>
          <p:nvSpPr>
            <p:cNvPr id="267" name="Google Shape;267;p28"/>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284"/>
        <p:cNvGrpSpPr/>
        <p:nvPr/>
      </p:nvGrpSpPr>
      <p:grpSpPr>
        <a:xfrm>
          <a:off x="0" y="0"/>
          <a:ext cx="0" cy="0"/>
          <a:chOff x="0" y="0"/>
          <a:chExt cx="0" cy="0"/>
        </a:xfrm>
      </p:grpSpPr>
      <p:sp>
        <p:nvSpPr>
          <p:cNvPr id="285" name="Google Shape;285;p29"/>
          <p:cNvSpPr txBox="1">
            <a:spLocks noGrp="1"/>
          </p:cNvSpPr>
          <p:nvPr>
            <p:ph type="subTitle" idx="1"/>
          </p:nvPr>
        </p:nvSpPr>
        <p:spPr>
          <a:xfrm>
            <a:off x="715100" y="1216375"/>
            <a:ext cx="6205800" cy="230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86" name="Google Shape;286;p29"/>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87"/>
        <p:cNvGrpSpPr/>
        <p:nvPr/>
      </p:nvGrpSpPr>
      <p:grpSpPr>
        <a:xfrm>
          <a:off x="0" y="0"/>
          <a:ext cx="0" cy="0"/>
          <a:chOff x="0" y="0"/>
          <a:chExt cx="0" cy="0"/>
        </a:xfrm>
      </p:grpSpPr>
      <p:sp>
        <p:nvSpPr>
          <p:cNvPr id="288" name="Google Shape;288;p30"/>
          <p:cNvSpPr txBox="1">
            <a:spLocks noGrp="1"/>
          </p:cNvSpPr>
          <p:nvPr>
            <p:ph type="subTitle" idx="1"/>
          </p:nvPr>
        </p:nvSpPr>
        <p:spPr>
          <a:xfrm>
            <a:off x="1195625" y="2455525"/>
            <a:ext cx="2907600" cy="713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latin typeface="Josefin Sans"/>
                <a:ea typeface="Josefin Sans"/>
                <a:cs typeface="Josefin Sans"/>
                <a:sym typeface="Josefi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89" name="Google Shape;289;p30"/>
          <p:cNvSpPr txBox="1">
            <a:spLocks noGrp="1"/>
          </p:cNvSpPr>
          <p:nvPr>
            <p:ph type="subTitle" idx="2"/>
          </p:nvPr>
        </p:nvSpPr>
        <p:spPr>
          <a:xfrm>
            <a:off x="4838025" y="2455525"/>
            <a:ext cx="2907600" cy="713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latin typeface="Josefin Sans"/>
                <a:ea typeface="Josefin Sans"/>
                <a:cs typeface="Josefin Sans"/>
                <a:sym typeface="Josefi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90" name="Google Shape;290;p30"/>
          <p:cNvSpPr txBox="1">
            <a:spLocks noGrp="1"/>
          </p:cNvSpPr>
          <p:nvPr>
            <p:ph type="subTitle" idx="3"/>
          </p:nvPr>
        </p:nvSpPr>
        <p:spPr>
          <a:xfrm>
            <a:off x="1297008" y="338970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30"/>
          <p:cNvSpPr txBox="1">
            <a:spLocks noGrp="1"/>
          </p:cNvSpPr>
          <p:nvPr>
            <p:ph type="subTitle" idx="4"/>
          </p:nvPr>
        </p:nvSpPr>
        <p:spPr>
          <a:xfrm>
            <a:off x="4939402" y="338970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30"/>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93"/>
        <p:cNvGrpSpPr/>
        <p:nvPr/>
      </p:nvGrpSpPr>
      <p:grpSpPr>
        <a:xfrm>
          <a:off x="0" y="0"/>
          <a:ext cx="0" cy="0"/>
          <a:chOff x="0" y="0"/>
          <a:chExt cx="0" cy="0"/>
        </a:xfrm>
      </p:grpSpPr>
      <p:sp>
        <p:nvSpPr>
          <p:cNvPr id="294" name="Google Shape;294;p31"/>
          <p:cNvSpPr txBox="1">
            <a:spLocks noGrp="1"/>
          </p:cNvSpPr>
          <p:nvPr>
            <p:ph type="title"/>
          </p:nvPr>
        </p:nvSpPr>
        <p:spPr>
          <a:xfrm>
            <a:off x="1581150" y="1436125"/>
            <a:ext cx="3562500" cy="426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5" name="Google Shape;295;p31"/>
          <p:cNvSpPr txBox="1">
            <a:spLocks noGrp="1"/>
          </p:cNvSpPr>
          <p:nvPr>
            <p:ph type="subTitle" idx="1"/>
          </p:nvPr>
        </p:nvSpPr>
        <p:spPr>
          <a:xfrm>
            <a:off x="1581000" y="1845650"/>
            <a:ext cx="3562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31"/>
          <p:cNvSpPr txBox="1">
            <a:spLocks noGrp="1"/>
          </p:cNvSpPr>
          <p:nvPr>
            <p:ph type="title" idx="2"/>
          </p:nvPr>
        </p:nvSpPr>
        <p:spPr>
          <a:xfrm>
            <a:off x="1581150" y="2575150"/>
            <a:ext cx="3562500" cy="426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7" name="Google Shape;297;p31"/>
          <p:cNvSpPr txBox="1">
            <a:spLocks noGrp="1"/>
          </p:cNvSpPr>
          <p:nvPr>
            <p:ph type="subTitle" idx="3"/>
          </p:nvPr>
        </p:nvSpPr>
        <p:spPr>
          <a:xfrm>
            <a:off x="1581000" y="2984675"/>
            <a:ext cx="3562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8" name="Google Shape;298;p31"/>
          <p:cNvSpPr txBox="1">
            <a:spLocks noGrp="1"/>
          </p:cNvSpPr>
          <p:nvPr>
            <p:ph type="title" idx="4"/>
          </p:nvPr>
        </p:nvSpPr>
        <p:spPr>
          <a:xfrm>
            <a:off x="1581150" y="3714175"/>
            <a:ext cx="3562500" cy="426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99" name="Google Shape;299;p31"/>
          <p:cNvSpPr txBox="1">
            <a:spLocks noGrp="1"/>
          </p:cNvSpPr>
          <p:nvPr>
            <p:ph type="subTitle" idx="5"/>
          </p:nvPr>
        </p:nvSpPr>
        <p:spPr>
          <a:xfrm>
            <a:off x="1581000" y="4123700"/>
            <a:ext cx="3562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0" name="Google Shape;300;p31"/>
          <p:cNvSpPr txBox="1">
            <a:spLocks noGrp="1"/>
          </p:cNvSpPr>
          <p:nvPr>
            <p:ph type="title" idx="6"/>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01"/>
        <p:cNvGrpSpPr/>
        <p:nvPr/>
      </p:nvGrpSpPr>
      <p:grpSpPr>
        <a:xfrm>
          <a:off x="0" y="0"/>
          <a:ext cx="0" cy="0"/>
          <a:chOff x="0" y="0"/>
          <a:chExt cx="0" cy="0"/>
        </a:xfrm>
      </p:grpSpPr>
      <p:sp>
        <p:nvSpPr>
          <p:cNvPr id="302" name="Google Shape;302;p32"/>
          <p:cNvSpPr txBox="1">
            <a:spLocks noGrp="1"/>
          </p:cNvSpPr>
          <p:nvPr>
            <p:ph type="title"/>
          </p:nvPr>
        </p:nvSpPr>
        <p:spPr>
          <a:xfrm>
            <a:off x="1195850" y="18828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3" name="Google Shape;303;p32"/>
          <p:cNvSpPr txBox="1">
            <a:spLocks noGrp="1"/>
          </p:cNvSpPr>
          <p:nvPr>
            <p:ph type="subTitle" idx="1"/>
          </p:nvPr>
        </p:nvSpPr>
        <p:spPr>
          <a:xfrm>
            <a:off x="1289000" y="2469400"/>
            <a:ext cx="2680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32"/>
          <p:cNvSpPr txBox="1">
            <a:spLocks noGrp="1"/>
          </p:cNvSpPr>
          <p:nvPr>
            <p:ph type="title" idx="2"/>
          </p:nvPr>
        </p:nvSpPr>
        <p:spPr>
          <a:xfrm>
            <a:off x="5081030" y="18828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5" name="Google Shape;305;p32"/>
          <p:cNvSpPr txBox="1">
            <a:spLocks noGrp="1"/>
          </p:cNvSpPr>
          <p:nvPr>
            <p:ph type="subTitle" idx="3"/>
          </p:nvPr>
        </p:nvSpPr>
        <p:spPr>
          <a:xfrm>
            <a:off x="5174175" y="2469400"/>
            <a:ext cx="2680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32"/>
          <p:cNvSpPr txBox="1">
            <a:spLocks noGrp="1"/>
          </p:cNvSpPr>
          <p:nvPr>
            <p:ph type="title" idx="4"/>
          </p:nvPr>
        </p:nvSpPr>
        <p:spPr>
          <a:xfrm>
            <a:off x="1195850" y="35448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7" name="Google Shape;307;p32"/>
          <p:cNvSpPr txBox="1">
            <a:spLocks noGrp="1"/>
          </p:cNvSpPr>
          <p:nvPr>
            <p:ph type="subTitle" idx="5"/>
          </p:nvPr>
        </p:nvSpPr>
        <p:spPr>
          <a:xfrm>
            <a:off x="1289000" y="4131400"/>
            <a:ext cx="2680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8" name="Google Shape;308;p32"/>
          <p:cNvSpPr txBox="1">
            <a:spLocks noGrp="1"/>
          </p:cNvSpPr>
          <p:nvPr>
            <p:ph type="title" idx="6"/>
          </p:nvPr>
        </p:nvSpPr>
        <p:spPr>
          <a:xfrm>
            <a:off x="5081030" y="35448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9" name="Google Shape;309;p32"/>
          <p:cNvSpPr txBox="1">
            <a:spLocks noGrp="1"/>
          </p:cNvSpPr>
          <p:nvPr>
            <p:ph type="subTitle" idx="7"/>
          </p:nvPr>
        </p:nvSpPr>
        <p:spPr>
          <a:xfrm>
            <a:off x="5174175" y="4131400"/>
            <a:ext cx="2680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0" name="Google Shape;310;p32"/>
          <p:cNvSpPr txBox="1">
            <a:spLocks noGrp="1"/>
          </p:cNvSpPr>
          <p:nvPr>
            <p:ph type="title" idx="8"/>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311"/>
        <p:cNvGrpSpPr/>
        <p:nvPr/>
      </p:nvGrpSpPr>
      <p:grpSpPr>
        <a:xfrm>
          <a:off x="0" y="0"/>
          <a:ext cx="0" cy="0"/>
          <a:chOff x="0" y="0"/>
          <a:chExt cx="0" cy="0"/>
        </a:xfrm>
      </p:grpSpPr>
      <p:sp>
        <p:nvSpPr>
          <p:cNvPr id="312" name="Google Shape;312;p33"/>
          <p:cNvSpPr txBox="1">
            <a:spLocks noGrp="1"/>
          </p:cNvSpPr>
          <p:nvPr>
            <p:ph type="title"/>
          </p:nvPr>
        </p:nvSpPr>
        <p:spPr>
          <a:xfrm>
            <a:off x="1415163" y="16923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3" name="Google Shape;313;p33"/>
          <p:cNvSpPr txBox="1">
            <a:spLocks noGrp="1"/>
          </p:cNvSpPr>
          <p:nvPr>
            <p:ph type="subTitle" idx="1"/>
          </p:nvPr>
        </p:nvSpPr>
        <p:spPr>
          <a:xfrm>
            <a:off x="1415163" y="227890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4" name="Google Shape;314;p33"/>
          <p:cNvSpPr txBox="1">
            <a:spLocks noGrp="1"/>
          </p:cNvSpPr>
          <p:nvPr>
            <p:ph type="title" idx="2"/>
          </p:nvPr>
        </p:nvSpPr>
        <p:spPr>
          <a:xfrm>
            <a:off x="5556893" y="16923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5" name="Google Shape;315;p33"/>
          <p:cNvSpPr txBox="1">
            <a:spLocks noGrp="1"/>
          </p:cNvSpPr>
          <p:nvPr>
            <p:ph type="subTitle" idx="3"/>
          </p:nvPr>
        </p:nvSpPr>
        <p:spPr>
          <a:xfrm>
            <a:off x="5556893" y="227890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33"/>
          <p:cNvSpPr txBox="1">
            <a:spLocks noGrp="1"/>
          </p:cNvSpPr>
          <p:nvPr>
            <p:ph type="title" idx="4"/>
          </p:nvPr>
        </p:nvSpPr>
        <p:spPr>
          <a:xfrm>
            <a:off x="1415163" y="32789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7" name="Google Shape;317;p33"/>
          <p:cNvSpPr txBox="1">
            <a:spLocks noGrp="1"/>
          </p:cNvSpPr>
          <p:nvPr>
            <p:ph type="subTitle" idx="5"/>
          </p:nvPr>
        </p:nvSpPr>
        <p:spPr>
          <a:xfrm>
            <a:off x="1415163" y="386550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8" name="Google Shape;318;p33"/>
          <p:cNvSpPr txBox="1">
            <a:spLocks noGrp="1"/>
          </p:cNvSpPr>
          <p:nvPr>
            <p:ph type="title" idx="6"/>
          </p:nvPr>
        </p:nvSpPr>
        <p:spPr>
          <a:xfrm>
            <a:off x="5556893" y="32789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19" name="Google Shape;319;p33"/>
          <p:cNvSpPr txBox="1">
            <a:spLocks noGrp="1"/>
          </p:cNvSpPr>
          <p:nvPr>
            <p:ph type="subTitle" idx="7"/>
          </p:nvPr>
        </p:nvSpPr>
        <p:spPr>
          <a:xfrm>
            <a:off x="5556893" y="386550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0" name="Google Shape;320;p33"/>
          <p:cNvSpPr txBox="1">
            <a:spLocks noGrp="1"/>
          </p:cNvSpPr>
          <p:nvPr>
            <p:ph type="title" idx="8"/>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21"/>
        <p:cNvGrpSpPr/>
        <p:nvPr/>
      </p:nvGrpSpPr>
      <p:grpSpPr>
        <a:xfrm>
          <a:off x="0" y="0"/>
          <a:ext cx="0" cy="0"/>
          <a:chOff x="0" y="0"/>
          <a:chExt cx="0" cy="0"/>
        </a:xfrm>
      </p:grpSpPr>
      <p:sp>
        <p:nvSpPr>
          <p:cNvPr id="322" name="Google Shape;322;p34"/>
          <p:cNvSpPr txBox="1">
            <a:spLocks noGrp="1"/>
          </p:cNvSpPr>
          <p:nvPr>
            <p:ph type="title"/>
          </p:nvPr>
        </p:nvSpPr>
        <p:spPr>
          <a:xfrm>
            <a:off x="720000" y="1682850"/>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3" name="Google Shape;323;p34"/>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4" name="Google Shape;324;p34"/>
          <p:cNvSpPr txBox="1">
            <a:spLocks noGrp="1"/>
          </p:cNvSpPr>
          <p:nvPr>
            <p:ph type="title" idx="2"/>
          </p:nvPr>
        </p:nvSpPr>
        <p:spPr>
          <a:xfrm>
            <a:off x="3419269" y="1682850"/>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5" name="Google Shape;325;p34"/>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6" name="Google Shape;326;p34"/>
          <p:cNvSpPr txBox="1">
            <a:spLocks noGrp="1"/>
          </p:cNvSpPr>
          <p:nvPr>
            <p:ph type="title" idx="4"/>
          </p:nvPr>
        </p:nvSpPr>
        <p:spPr>
          <a:xfrm>
            <a:off x="720000" y="3277475"/>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7" name="Google Shape;327;p34"/>
          <p:cNvSpPr txBox="1">
            <a:spLocks noGrp="1"/>
          </p:cNvSpPr>
          <p:nvPr>
            <p:ph type="subTitle" idx="5"/>
          </p:nvPr>
        </p:nvSpPr>
        <p:spPr>
          <a:xfrm>
            <a:off x="720000" y="38640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8" name="Google Shape;328;p34"/>
          <p:cNvSpPr txBox="1">
            <a:spLocks noGrp="1"/>
          </p:cNvSpPr>
          <p:nvPr>
            <p:ph type="title" idx="6"/>
          </p:nvPr>
        </p:nvSpPr>
        <p:spPr>
          <a:xfrm>
            <a:off x="3419269" y="3277475"/>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9" name="Google Shape;329;p34"/>
          <p:cNvSpPr txBox="1">
            <a:spLocks noGrp="1"/>
          </p:cNvSpPr>
          <p:nvPr>
            <p:ph type="subTitle" idx="7"/>
          </p:nvPr>
        </p:nvSpPr>
        <p:spPr>
          <a:xfrm>
            <a:off x="3419269" y="38640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0" name="Google Shape;330;p34"/>
          <p:cNvSpPr txBox="1">
            <a:spLocks noGrp="1"/>
          </p:cNvSpPr>
          <p:nvPr>
            <p:ph type="title" idx="8"/>
          </p:nvPr>
        </p:nvSpPr>
        <p:spPr>
          <a:xfrm>
            <a:off x="6118545" y="1682850"/>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1" name="Google Shape;331;p34"/>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2" name="Google Shape;332;p34"/>
          <p:cNvSpPr txBox="1">
            <a:spLocks noGrp="1"/>
          </p:cNvSpPr>
          <p:nvPr>
            <p:ph type="title" idx="13"/>
          </p:nvPr>
        </p:nvSpPr>
        <p:spPr>
          <a:xfrm>
            <a:off x="6118545" y="3277475"/>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3" name="Google Shape;333;p34"/>
          <p:cNvSpPr txBox="1">
            <a:spLocks noGrp="1"/>
          </p:cNvSpPr>
          <p:nvPr>
            <p:ph type="subTitle" idx="14"/>
          </p:nvPr>
        </p:nvSpPr>
        <p:spPr>
          <a:xfrm>
            <a:off x="6118545" y="38640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4" name="Google Shape;334;p34"/>
          <p:cNvSpPr txBox="1">
            <a:spLocks noGrp="1"/>
          </p:cNvSpPr>
          <p:nvPr>
            <p:ph type="title" idx="15"/>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35"/>
        <p:cNvGrpSpPr/>
        <p:nvPr/>
      </p:nvGrpSpPr>
      <p:grpSpPr>
        <a:xfrm>
          <a:off x="0" y="0"/>
          <a:ext cx="0" cy="0"/>
          <a:chOff x="0" y="0"/>
          <a:chExt cx="0" cy="0"/>
        </a:xfrm>
      </p:grpSpPr>
      <p:sp>
        <p:nvSpPr>
          <p:cNvPr id="336" name="Google Shape;336;p35"/>
          <p:cNvSpPr txBox="1">
            <a:spLocks noGrp="1"/>
          </p:cNvSpPr>
          <p:nvPr>
            <p:ph type="title" hasCustomPrompt="1"/>
          </p:nvPr>
        </p:nvSpPr>
        <p:spPr>
          <a:xfrm>
            <a:off x="1284000" y="13865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37" name="Google Shape;337;p35"/>
          <p:cNvSpPr txBox="1">
            <a:spLocks noGrp="1"/>
          </p:cNvSpPr>
          <p:nvPr>
            <p:ph type="subTitle" idx="1"/>
          </p:nvPr>
        </p:nvSpPr>
        <p:spPr>
          <a:xfrm>
            <a:off x="1751650" y="2306175"/>
            <a:ext cx="5640600" cy="445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35"/>
          <p:cNvSpPr txBox="1">
            <a:spLocks noGrp="1"/>
          </p:cNvSpPr>
          <p:nvPr>
            <p:ph type="title" idx="2" hasCustomPrompt="1"/>
          </p:nvPr>
        </p:nvSpPr>
        <p:spPr>
          <a:xfrm>
            <a:off x="1284000" y="32236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39" name="Google Shape;339;p35"/>
          <p:cNvSpPr txBox="1">
            <a:spLocks noGrp="1"/>
          </p:cNvSpPr>
          <p:nvPr>
            <p:ph type="subTitle" idx="3"/>
          </p:nvPr>
        </p:nvSpPr>
        <p:spPr>
          <a:xfrm>
            <a:off x="1751725" y="4143325"/>
            <a:ext cx="5640600" cy="445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35"/>
          <p:cNvSpPr txBox="1">
            <a:spLocks noGrp="1"/>
          </p:cNvSpPr>
          <p:nvPr>
            <p:ph type="title" idx="4"/>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41"/>
        <p:cNvGrpSpPr/>
        <p:nvPr/>
      </p:nvGrpSpPr>
      <p:grpSpPr>
        <a:xfrm>
          <a:off x="0" y="0"/>
          <a:ext cx="0" cy="0"/>
          <a:chOff x="0" y="0"/>
          <a:chExt cx="0" cy="0"/>
        </a:xfrm>
      </p:grpSpPr>
      <p:sp>
        <p:nvSpPr>
          <p:cNvPr id="342" name="Google Shape;342;p36"/>
          <p:cNvSpPr txBox="1">
            <a:spLocks noGrp="1"/>
          </p:cNvSpPr>
          <p:nvPr>
            <p:ph type="ctrTitle"/>
          </p:nvPr>
        </p:nvSpPr>
        <p:spPr>
          <a:xfrm>
            <a:off x="4144900" y="535000"/>
            <a:ext cx="4284000" cy="99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7000" b="1">
                <a:latin typeface="Josefin Sans"/>
                <a:ea typeface="Josefin Sans"/>
                <a:cs typeface="Josefin Sans"/>
                <a:sym typeface="Josefi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3" name="Google Shape;343;p36"/>
          <p:cNvSpPr txBox="1">
            <a:spLocks noGrp="1"/>
          </p:cNvSpPr>
          <p:nvPr>
            <p:ph type="subTitle" idx="1"/>
          </p:nvPr>
        </p:nvSpPr>
        <p:spPr>
          <a:xfrm>
            <a:off x="4135000" y="1569725"/>
            <a:ext cx="4293900" cy="1229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44" name="Google Shape;344;p36"/>
          <p:cNvSpPr txBox="1">
            <a:spLocks noGrp="1"/>
          </p:cNvSpPr>
          <p:nvPr>
            <p:ph type="subTitle" idx="2"/>
          </p:nvPr>
        </p:nvSpPr>
        <p:spPr>
          <a:xfrm>
            <a:off x="4714900" y="3590925"/>
            <a:ext cx="3714000" cy="42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345" name="Google Shape;345;p36"/>
          <p:cNvGrpSpPr/>
          <p:nvPr/>
        </p:nvGrpSpPr>
        <p:grpSpPr>
          <a:xfrm>
            <a:off x="0" y="0"/>
            <a:ext cx="4367850" cy="4367825"/>
            <a:chOff x="1622150" y="591200"/>
            <a:chExt cx="4367850" cy="4367825"/>
          </a:xfrm>
        </p:grpSpPr>
        <p:sp>
          <p:nvSpPr>
            <p:cNvPr id="346" name="Google Shape;346;p36"/>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36"/>
          <p:cNvSpPr txBox="1"/>
          <p:nvPr/>
        </p:nvSpPr>
        <p:spPr>
          <a:xfrm>
            <a:off x="4405600" y="4076700"/>
            <a:ext cx="4023300" cy="5319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300"/>
              </a:spcBef>
              <a:spcAft>
                <a:spcPts val="0"/>
              </a:spcAft>
              <a:buNone/>
            </a:pPr>
            <a:r>
              <a:rPr lang="en" sz="1000">
                <a:solidFill>
                  <a:srgbClr val="434343"/>
                </a:solidFill>
                <a:latin typeface="Nunito"/>
                <a:ea typeface="Nunito"/>
                <a:cs typeface="Nunito"/>
                <a:sym typeface="Nunito"/>
              </a:rPr>
              <a:t>CREDITS: This presentation template was created by </a:t>
            </a:r>
            <a:r>
              <a:rPr lang="en" sz="1000" b="1">
                <a:solidFill>
                  <a:srgbClr val="434343"/>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000">
                <a:solidFill>
                  <a:srgbClr val="434343"/>
                </a:solidFill>
                <a:latin typeface="Nunito"/>
                <a:ea typeface="Nunito"/>
                <a:cs typeface="Nunito"/>
                <a:sym typeface="Nunito"/>
              </a:rPr>
              <a:t>, and includes icons by </a:t>
            </a:r>
            <a:r>
              <a:rPr lang="en" sz="1000" b="1">
                <a:solidFill>
                  <a:srgbClr val="434343"/>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000">
                <a:solidFill>
                  <a:srgbClr val="434343"/>
                </a:solidFill>
                <a:latin typeface="Nunito"/>
                <a:ea typeface="Nunito"/>
                <a:cs typeface="Nunito"/>
                <a:sym typeface="Nunito"/>
              </a:rPr>
              <a:t> and infographics &amp; images by </a:t>
            </a:r>
            <a:r>
              <a:rPr lang="en" sz="1000" b="1">
                <a:solidFill>
                  <a:srgbClr val="434343"/>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000" b="1">
              <a:solidFill>
                <a:srgbClr val="434343"/>
              </a:solidFill>
              <a:highlight>
                <a:srgbClr val="DFDEFC"/>
              </a:highlight>
              <a:latin typeface="Nunito"/>
              <a:ea typeface="Nunito"/>
              <a:cs typeface="Nunito"/>
              <a:sym typeface="Nunit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64"/>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8"/>
        <p:cNvGrpSpPr/>
        <p:nvPr/>
      </p:nvGrpSpPr>
      <p:grpSpPr>
        <a:xfrm>
          <a:off x="0" y="0"/>
          <a:ext cx="0" cy="0"/>
          <a:chOff x="0" y="0"/>
          <a:chExt cx="0" cy="0"/>
        </a:xfrm>
      </p:grpSpPr>
      <p:grpSp>
        <p:nvGrpSpPr>
          <p:cNvPr id="369" name="Google Shape;369;p39"/>
          <p:cNvGrpSpPr/>
          <p:nvPr/>
        </p:nvGrpSpPr>
        <p:grpSpPr>
          <a:xfrm>
            <a:off x="0" y="0"/>
            <a:ext cx="4367850" cy="4367825"/>
            <a:chOff x="1622150" y="591200"/>
            <a:chExt cx="4367850" cy="4367825"/>
          </a:xfrm>
        </p:grpSpPr>
        <p:sp>
          <p:nvSpPr>
            <p:cNvPr id="370" name="Google Shape;370;p39"/>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39"/>
          <p:cNvSpPr txBox="1">
            <a:spLocks noGrp="1"/>
          </p:cNvSpPr>
          <p:nvPr>
            <p:ph type="subTitle" idx="1"/>
          </p:nvPr>
        </p:nvSpPr>
        <p:spPr>
          <a:xfrm>
            <a:off x="3061400" y="3066975"/>
            <a:ext cx="5088000" cy="48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solidFill>
                  <a:schemeClr val="dk1"/>
                </a:solidFill>
                <a:latin typeface="Nunito"/>
                <a:ea typeface="Nunito"/>
                <a:cs typeface="Nunito"/>
                <a:sym typeface="Nuni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88" name="Google Shape;388;p39"/>
          <p:cNvSpPr txBox="1">
            <a:spLocks noGrp="1"/>
          </p:cNvSpPr>
          <p:nvPr>
            <p:ph type="ctrTitle"/>
          </p:nvPr>
        </p:nvSpPr>
        <p:spPr>
          <a:xfrm>
            <a:off x="715100" y="535000"/>
            <a:ext cx="7713900" cy="216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7000" b="1">
                <a:latin typeface="Josefin Sans"/>
                <a:ea typeface="Josefin Sans"/>
                <a:cs typeface="Josefin Sans"/>
                <a:sym typeface="Josefi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9"/>
        <p:cNvGrpSpPr/>
        <p:nvPr/>
      </p:nvGrpSpPr>
      <p:grpSpPr>
        <a:xfrm>
          <a:off x="0" y="0"/>
          <a:ext cx="0" cy="0"/>
          <a:chOff x="0" y="0"/>
          <a:chExt cx="0" cy="0"/>
        </a:xfrm>
      </p:grpSpPr>
      <p:grpSp>
        <p:nvGrpSpPr>
          <p:cNvPr id="390" name="Google Shape;390;p40"/>
          <p:cNvGrpSpPr/>
          <p:nvPr/>
        </p:nvGrpSpPr>
        <p:grpSpPr>
          <a:xfrm>
            <a:off x="0" y="0"/>
            <a:ext cx="4367850" cy="4367825"/>
            <a:chOff x="1622150" y="591200"/>
            <a:chExt cx="4367850" cy="4367825"/>
          </a:xfrm>
        </p:grpSpPr>
        <p:sp>
          <p:nvSpPr>
            <p:cNvPr id="391" name="Google Shape;391;p40"/>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40"/>
          <p:cNvSpPr txBox="1">
            <a:spLocks noGrp="1"/>
          </p:cNvSpPr>
          <p:nvPr>
            <p:ph type="title"/>
          </p:nvPr>
        </p:nvSpPr>
        <p:spPr>
          <a:xfrm>
            <a:off x="2004575" y="2419766"/>
            <a:ext cx="514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0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9" name="Google Shape;409;p40"/>
          <p:cNvSpPr txBox="1">
            <a:spLocks noGrp="1"/>
          </p:cNvSpPr>
          <p:nvPr>
            <p:ph type="title" idx="2" hasCustomPrompt="1"/>
          </p:nvPr>
        </p:nvSpPr>
        <p:spPr>
          <a:xfrm>
            <a:off x="3357550" y="946875"/>
            <a:ext cx="1928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atin typeface="Josefin Sans"/>
                <a:ea typeface="Josefin Sans"/>
                <a:cs typeface="Josefin Sans"/>
                <a:sym typeface="Josefin Sa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10" name="Google Shape;410;p40"/>
          <p:cNvSpPr txBox="1">
            <a:spLocks noGrp="1"/>
          </p:cNvSpPr>
          <p:nvPr>
            <p:ph type="subTitle" idx="1"/>
          </p:nvPr>
        </p:nvSpPr>
        <p:spPr>
          <a:xfrm>
            <a:off x="1265688" y="3362400"/>
            <a:ext cx="6423300" cy="4920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1"/>
        <p:cNvGrpSpPr/>
        <p:nvPr/>
      </p:nvGrpSpPr>
      <p:grpSpPr>
        <a:xfrm>
          <a:off x="0" y="0"/>
          <a:ext cx="0" cy="0"/>
          <a:chOff x="0" y="0"/>
          <a:chExt cx="0" cy="0"/>
        </a:xfrm>
      </p:grpSpPr>
      <p:sp>
        <p:nvSpPr>
          <p:cNvPr id="412" name="Google Shape;412;p41"/>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3" name="Google Shape;413;p41"/>
          <p:cNvSpPr txBox="1">
            <a:spLocks noGrp="1"/>
          </p:cNvSpPr>
          <p:nvPr>
            <p:ph type="body" idx="1"/>
          </p:nvPr>
        </p:nvSpPr>
        <p:spPr>
          <a:xfrm>
            <a:off x="720000" y="1304875"/>
            <a:ext cx="7704000" cy="3270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AutoNum type="arabicPeriod"/>
              <a:defRPr sz="120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4"/>
        <p:cNvGrpSpPr/>
        <p:nvPr/>
      </p:nvGrpSpPr>
      <p:grpSpPr>
        <a:xfrm>
          <a:off x="0" y="0"/>
          <a:ext cx="0" cy="0"/>
          <a:chOff x="0" y="0"/>
          <a:chExt cx="0" cy="0"/>
        </a:xfrm>
      </p:grpSpPr>
      <p:sp>
        <p:nvSpPr>
          <p:cNvPr id="415" name="Google Shape;415;p42"/>
          <p:cNvSpPr txBox="1">
            <a:spLocks noGrp="1"/>
          </p:cNvSpPr>
          <p:nvPr>
            <p:ph type="subTitle" idx="1"/>
          </p:nvPr>
        </p:nvSpPr>
        <p:spPr>
          <a:xfrm>
            <a:off x="1369350" y="2361950"/>
            <a:ext cx="2674200" cy="713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latin typeface="Josefin Sans"/>
                <a:ea typeface="Josefin Sans"/>
                <a:cs typeface="Josefin Sans"/>
                <a:sym typeface="Josefi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16" name="Google Shape;416;p42"/>
          <p:cNvSpPr txBox="1">
            <a:spLocks noGrp="1"/>
          </p:cNvSpPr>
          <p:nvPr>
            <p:ph type="subTitle" idx="2"/>
          </p:nvPr>
        </p:nvSpPr>
        <p:spPr>
          <a:xfrm>
            <a:off x="5024225" y="2361950"/>
            <a:ext cx="2674200" cy="713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latin typeface="Josefin Sans"/>
                <a:ea typeface="Josefin Sans"/>
                <a:cs typeface="Josefin Sans"/>
                <a:sym typeface="Josefi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417" name="Google Shape;417;p42"/>
          <p:cNvSpPr txBox="1">
            <a:spLocks noGrp="1"/>
          </p:cNvSpPr>
          <p:nvPr>
            <p:ph type="subTitle" idx="3"/>
          </p:nvPr>
        </p:nvSpPr>
        <p:spPr>
          <a:xfrm>
            <a:off x="1369350" y="3356975"/>
            <a:ext cx="2674200" cy="10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8" name="Google Shape;418;p42"/>
          <p:cNvSpPr txBox="1">
            <a:spLocks noGrp="1"/>
          </p:cNvSpPr>
          <p:nvPr>
            <p:ph type="subTitle" idx="4"/>
          </p:nvPr>
        </p:nvSpPr>
        <p:spPr>
          <a:xfrm>
            <a:off x="5024225" y="3356975"/>
            <a:ext cx="2674200" cy="10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42"/>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0"/>
        <p:cNvGrpSpPr/>
        <p:nvPr/>
      </p:nvGrpSpPr>
      <p:grpSpPr>
        <a:xfrm>
          <a:off x="0" y="0"/>
          <a:ext cx="0" cy="0"/>
          <a:chOff x="0" y="0"/>
          <a:chExt cx="0" cy="0"/>
        </a:xfrm>
      </p:grpSpPr>
      <p:sp>
        <p:nvSpPr>
          <p:cNvPr id="421" name="Google Shape;421;p43"/>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2"/>
        <p:cNvGrpSpPr/>
        <p:nvPr/>
      </p:nvGrpSpPr>
      <p:grpSpPr>
        <a:xfrm>
          <a:off x="0" y="0"/>
          <a:ext cx="0" cy="0"/>
          <a:chOff x="0" y="0"/>
          <a:chExt cx="0" cy="0"/>
        </a:xfrm>
      </p:grpSpPr>
      <p:grpSp>
        <p:nvGrpSpPr>
          <p:cNvPr id="423" name="Google Shape;423;p44"/>
          <p:cNvGrpSpPr/>
          <p:nvPr/>
        </p:nvGrpSpPr>
        <p:grpSpPr>
          <a:xfrm>
            <a:off x="4776150" y="0"/>
            <a:ext cx="4367850" cy="4367825"/>
            <a:chOff x="1622150" y="591200"/>
            <a:chExt cx="4367850" cy="4367825"/>
          </a:xfrm>
        </p:grpSpPr>
        <p:sp>
          <p:nvSpPr>
            <p:cNvPr id="424" name="Google Shape;424;p44"/>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4"/>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4"/>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4"/>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4"/>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4"/>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4"/>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4"/>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4"/>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4"/>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4"/>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4"/>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4"/>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4"/>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4"/>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4"/>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4"/>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44"/>
          <p:cNvSpPr txBox="1">
            <a:spLocks noGrp="1"/>
          </p:cNvSpPr>
          <p:nvPr>
            <p:ph type="body" idx="1"/>
          </p:nvPr>
        </p:nvSpPr>
        <p:spPr>
          <a:xfrm>
            <a:off x="715100" y="1779025"/>
            <a:ext cx="3733200" cy="2669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442" name="Google Shape;442;p44"/>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3"/>
        <p:cNvGrpSpPr/>
        <p:nvPr/>
      </p:nvGrpSpPr>
      <p:grpSpPr>
        <a:xfrm>
          <a:off x="0" y="0"/>
          <a:ext cx="0" cy="0"/>
          <a:chOff x="0" y="0"/>
          <a:chExt cx="0" cy="0"/>
        </a:xfrm>
      </p:grpSpPr>
      <p:grpSp>
        <p:nvGrpSpPr>
          <p:cNvPr id="444" name="Google Shape;444;p45"/>
          <p:cNvGrpSpPr/>
          <p:nvPr/>
        </p:nvGrpSpPr>
        <p:grpSpPr>
          <a:xfrm>
            <a:off x="0" y="0"/>
            <a:ext cx="4367850" cy="4367825"/>
            <a:chOff x="1622150" y="591200"/>
            <a:chExt cx="4367850" cy="4367825"/>
          </a:xfrm>
        </p:grpSpPr>
        <p:sp>
          <p:nvSpPr>
            <p:cNvPr id="445" name="Google Shape;445;p45"/>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5"/>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5"/>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5"/>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5"/>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5"/>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5"/>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5"/>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5"/>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5"/>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5"/>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5"/>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5"/>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5"/>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5"/>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5"/>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5"/>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45"/>
          <p:cNvSpPr txBox="1">
            <a:spLocks noGrp="1"/>
          </p:cNvSpPr>
          <p:nvPr>
            <p:ph type="title"/>
          </p:nvPr>
        </p:nvSpPr>
        <p:spPr>
          <a:xfrm>
            <a:off x="715100" y="1371600"/>
            <a:ext cx="4952400" cy="2400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1">
                <a:latin typeface="Josefin Sans"/>
                <a:ea typeface="Josefin Sans"/>
                <a:cs typeface="Josefin Sans"/>
                <a:sym typeface="Josefin Sa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3"/>
        <p:cNvGrpSpPr/>
        <p:nvPr/>
      </p:nvGrpSpPr>
      <p:grpSpPr>
        <a:xfrm>
          <a:off x="0" y="0"/>
          <a:ext cx="0" cy="0"/>
          <a:chOff x="0" y="0"/>
          <a:chExt cx="0" cy="0"/>
        </a:xfrm>
      </p:grpSpPr>
      <p:grpSp>
        <p:nvGrpSpPr>
          <p:cNvPr id="464" name="Google Shape;464;p46"/>
          <p:cNvGrpSpPr/>
          <p:nvPr/>
        </p:nvGrpSpPr>
        <p:grpSpPr>
          <a:xfrm>
            <a:off x="0" y="0"/>
            <a:ext cx="4367850" cy="4367825"/>
            <a:chOff x="1622150" y="591200"/>
            <a:chExt cx="4367850" cy="4367825"/>
          </a:xfrm>
        </p:grpSpPr>
        <p:sp>
          <p:nvSpPr>
            <p:cNvPr id="465" name="Google Shape;465;p46"/>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6"/>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6"/>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6"/>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6"/>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6"/>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6"/>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6"/>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6"/>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6"/>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6"/>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6"/>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6"/>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6"/>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6"/>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6"/>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6"/>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46"/>
          <p:cNvSpPr txBox="1">
            <a:spLocks noGrp="1"/>
          </p:cNvSpPr>
          <p:nvPr>
            <p:ph type="title"/>
          </p:nvPr>
        </p:nvSpPr>
        <p:spPr>
          <a:xfrm>
            <a:off x="715100" y="1413375"/>
            <a:ext cx="3655200" cy="1830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Josefin Sans"/>
              <a:buNone/>
              <a:defRPr sz="45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3" name="Google Shape;483;p46"/>
          <p:cNvSpPr txBox="1">
            <a:spLocks noGrp="1"/>
          </p:cNvSpPr>
          <p:nvPr>
            <p:ph type="subTitle" idx="1"/>
          </p:nvPr>
        </p:nvSpPr>
        <p:spPr>
          <a:xfrm>
            <a:off x="4727450" y="919600"/>
            <a:ext cx="3749100" cy="2950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4"/>
        <p:cNvGrpSpPr/>
        <p:nvPr/>
      </p:nvGrpSpPr>
      <p:grpSpPr>
        <a:xfrm>
          <a:off x="0" y="0"/>
          <a:ext cx="0" cy="0"/>
          <a:chOff x="0" y="0"/>
          <a:chExt cx="0" cy="0"/>
        </a:xfrm>
      </p:grpSpPr>
      <p:sp>
        <p:nvSpPr>
          <p:cNvPr id="485" name="Google Shape;485;p47"/>
          <p:cNvSpPr txBox="1">
            <a:spLocks noGrp="1"/>
          </p:cNvSpPr>
          <p:nvPr>
            <p:ph type="title"/>
          </p:nvPr>
        </p:nvSpPr>
        <p:spPr>
          <a:xfrm>
            <a:off x="3552825" y="2950700"/>
            <a:ext cx="4876200" cy="165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6"/>
        <p:cNvGrpSpPr/>
        <p:nvPr/>
      </p:nvGrpSpPr>
      <p:grpSpPr>
        <a:xfrm>
          <a:off x="0" y="0"/>
          <a:ext cx="0" cy="0"/>
          <a:chOff x="0" y="0"/>
          <a:chExt cx="0" cy="0"/>
        </a:xfrm>
      </p:grpSpPr>
      <p:grpSp>
        <p:nvGrpSpPr>
          <p:cNvPr id="487" name="Google Shape;487;p48"/>
          <p:cNvGrpSpPr/>
          <p:nvPr/>
        </p:nvGrpSpPr>
        <p:grpSpPr>
          <a:xfrm>
            <a:off x="0" y="0"/>
            <a:ext cx="4367850" cy="4367825"/>
            <a:chOff x="1622150" y="591200"/>
            <a:chExt cx="4367850" cy="4367825"/>
          </a:xfrm>
        </p:grpSpPr>
        <p:sp>
          <p:nvSpPr>
            <p:cNvPr id="488" name="Google Shape;488;p48"/>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8"/>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8"/>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8"/>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8"/>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8"/>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8"/>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8"/>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8"/>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8"/>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8"/>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8"/>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8"/>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8"/>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8"/>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8"/>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8"/>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48"/>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06" name="Google Shape;506;p48"/>
          <p:cNvSpPr txBox="1">
            <a:spLocks noGrp="1"/>
          </p:cNvSpPr>
          <p:nvPr>
            <p:ph type="subTitle" idx="1"/>
          </p:nvPr>
        </p:nvSpPr>
        <p:spPr>
          <a:xfrm>
            <a:off x="1866900" y="3219450"/>
            <a:ext cx="5410200" cy="563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07"/>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08"/>
        <p:cNvGrpSpPr/>
        <p:nvPr/>
      </p:nvGrpSpPr>
      <p:grpSpPr>
        <a:xfrm>
          <a:off x="0" y="0"/>
          <a:ext cx="0" cy="0"/>
          <a:chOff x="0" y="0"/>
          <a:chExt cx="0" cy="0"/>
        </a:xfrm>
      </p:grpSpPr>
      <p:sp>
        <p:nvSpPr>
          <p:cNvPr id="509" name="Google Shape;509;p50"/>
          <p:cNvSpPr txBox="1">
            <a:spLocks noGrp="1"/>
          </p:cNvSpPr>
          <p:nvPr>
            <p:ph type="title"/>
          </p:nvPr>
        </p:nvSpPr>
        <p:spPr>
          <a:xfrm>
            <a:off x="720000" y="17427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0" name="Google Shape;510;p50"/>
          <p:cNvSpPr txBox="1">
            <a:spLocks noGrp="1"/>
          </p:cNvSpPr>
          <p:nvPr>
            <p:ph type="title" idx="2"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1" name="Google Shape;511;p50"/>
          <p:cNvSpPr txBox="1">
            <a:spLocks noGrp="1"/>
          </p:cNvSpPr>
          <p:nvPr>
            <p:ph type="subTitle" idx="1"/>
          </p:nvPr>
        </p:nvSpPr>
        <p:spPr>
          <a:xfrm>
            <a:off x="7200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2" name="Google Shape;512;p50"/>
          <p:cNvSpPr txBox="1">
            <a:spLocks noGrp="1"/>
          </p:cNvSpPr>
          <p:nvPr>
            <p:ph type="title" idx="3"/>
          </p:nvPr>
        </p:nvSpPr>
        <p:spPr>
          <a:xfrm>
            <a:off x="3403800" y="17427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3" name="Google Shape;513;p50"/>
          <p:cNvSpPr txBox="1">
            <a:spLocks noGrp="1"/>
          </p:cNvSpPr>
          <p:nvPr>
            <p:ph type="title" idx="4"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4" name="Google Shape;514;p50"/>
          <p:cNvSpPr txBox="1">
            <a:spLocks noGrp="1"/>
          </p:cNvSpPr>
          <p:nvPr>
            <p:ph type="subTitle" idx="5"/>
          </p:nvPr>
        </p:nvSpPr>
        <p:spPr>
          <a:xfrm>
            <a:off x="34038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5" name="Google Shape;515;p50"/>
          <p:cNvSpPr txBox="1">
            <a:spLocks noGrp="1"/>
          </p:cNvSpPr>
          <p:nvPr>
            <p:ph type="title" idx="6"/>
          </p:nvPr>
        </p:nvSpPr>
        <p:spPr>
          <a:xfrm>
            <a:off x="6087600" y="17427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6" name="Google Shape;516;p50"/>
          <p:cNvSpPr txBox="1">
            <a:spLocks noGrp="1"/>
          </p:cNvSpPr>
          <p:nvPr>
            <p:ph type="title" idx="7"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7" name="Google Shape;517;p50"/>
          <p:cNvSpPr txBox="1">
            <a:spLocks noGrp="1"/>
          </p:cNvSpPr>
          <p:nvPr>
            <p:ph type="subTitle" idx="8"/>
          </p:nvPr>
        </p:nvSpPr>
        <p:spPr>
          <a:xfrm>
            <a:off x="60876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8" name="Google Shape;518;p50"/>
          <p:cNvSpPr txBox="1">
            <a:spLocks noGrp="1"/>
          </p:cNvSpPr>
          <p:nvPr>
            <p:ph type="title" idx="9"/>
          </p:nvPr>
        </p:nvSpPr>
        <p:spPr>
          <a:xfrm>
            <a:off x="720000" y="35321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9" name="Google Shape;519;p50"/>
          <p:cNvSpPr txBox="1">
            <a:spLocks noGrp="1"/>
          </p:cNvSpPr>
          <p:nvPr>
            <p:ph type="title" idx="13" hasCustomPrompt="1"/>
          </p:nvPr>
        </p:nvSpPr>
        <p:spPr>
          <a:xfrm>
            <a:off x="7200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0" name="Google Shape;520;p50"/>
          <p:cNvSpPr txBox="1">
            <a:spLocks noGrp="1"/>
          </p:cNvSpPr>
          <p:nvPr>
            <p:ph type="subTitle" idx="14"/>
          </p:nvPr>
        </p:nvSpPr>
        <p:spPr>
          <a:xfrm>
            <a:off x="7200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21" name="Google Shape;521;p50"/>
          <p:cNvSpPr txBox="1">
            <a:spLocks noGrp="1"/>
          </p:cNvSpPr>
          <p:nvPr>
            <p:ph type="title" idx="15"/>
          </p:nvPr>
        </p:nvSpPr>
        <p:spPr>
          <a:xfrm>
            <a:off x="3403800" y="35321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2" name="Google Shape;522;p50"/>
          <p:cNvSpPr txBox="1">
            <a:spLocks noGrp="1"/>
          </p:cNvSpPr>
          <p:nvPr>
            <p:ph type="title" idx="16" hasCustomPrompt="1"/>
          </p:nvPr>
        </p:nvSpPr>
        <p:spPr>
          <a:xfrm>
            <a:off x="34038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3" name="Google Shape;523;p50"/>
          <p:cNvSpPr txBox="1">
            <a:spLocks noGrp="1"/>
          </p:cNvSpPr>
          <p:nvPr>
            <p:ph type="subTitle" idx="17"/>
          </p:nvPr>
        </p:nvSpPr>
        <p:spPr>
          <a:xfrm>
            <a:off x="34038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24" name="Google Shape;524;p50"/>
          <p:cNvSpPr txBox="1">
            <a:spLocks noGrp="1"/>
          </p:cNvSpPr>
          <p:nvPr>
            <p:ph type="title" idx="18"/>
          </p:nvPr>
        </p:nvSpPr>
        <p:spPr>
          <a:xfrm>
            <a:off x="6087600" y="35321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25" name="Google Shape;525;p50"/>
          <p:cNvSpPr txBox="1">
            <a:spLocks noGrp="1"/>
          </p:cNvSpPr>
          <p:nvPr>
            <p:ph type="title" idx="19" hasCustomPrompt="1"/>
          </p:nvPr>
        </p:nvSpPr>
        <p:spPr>
          <a:xfrm>
            <a:off x="60876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6" name="Google Shape;526;p50"/>
          <p:cNvSpPr txBox="1">
            <a:spLocks noGrp="1"/>
          </p:cNvSpPr>
          <p:nvPr>
            <p:ph type="subTitle" idx="20"/>
          </p:nvPr>
        </p:nvSpPr>
        <p:spPr>
          <a:xfrm>
            <a:off x="60876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27" name="Google Shape;527;p50"/>
          <p:cNvSpPr txBox="1">
            <a:spLocks noGrp="1"/>
          </p:cNvSpPr>
          <p:nvPr>
            <p:ph type="title" idx="21"/>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28"/>
        <p:cNvGrpSpPr/>
        <p:nvPr/>
      </p:nvGrpSpPr>
      <p:grpSpPr>
        <a:xfrm>
          <a:off x="0" y="0"/>
          <a:ext cx="0" cy="0"/>
          <a:chOff x="0" y="0"/>
          <a:chExt cx="0" cy="0"/>
        </a:xfrm>
      </p:grpSpPr>
      <p:grpSp>
        <p:nvGrpSpPr>
          <p:cNvPr id="529" name="Google Shape;529;p51"/>
          <p:cNvGrpSpPr/>
          <p:nvPr/>
        </p:nvGrpSpPr>
        <p:grpSpPr>
          <a:xfrm>
            <a:off x="0" y="0"/>
            <a:ext cx="4367850" cy="4367825"/>
            <a:chOff x="1622150" y="591200"/>
            <a:chExt cx="4367850" cy="4367825"/>
          </a:xfrm>
        </p:grpSpPr>
        <p:sp>
          <p:nvSpPr>
            <p:cNvPr id="530" name="Google Shape;530;p51"/>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1"/>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1"/>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1"/>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1"/>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1"/>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1"/>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1"/>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1"/>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1"/>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1"/>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1"/>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1"/>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1"/>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1"/>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1"/>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1"/>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51"/>
          <p:cNvSpPr txBox="1">
            <a:spLocks noGrp="1"/>
          </p:cNvSpPr>
          <p:nvPr>
            <p:ph type="title"/>
          </p:nvPr>
        </p:nvSpPr>
        <p:spPr>
          <a:xfrm>
            <a:off x="1878425" y="3184450"/>
            <a:ext cx="6350100" cy="598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3000"/>
              <a:buNone/>
              <a:defRPr sz="2500" b="1">
                <a:latin typeface="Josefin Sans"/>
                <a:ea typeface="Josefin Sans"/>
                <a:cs typeface="Josefin Sans"/>
                <a:sym typeface="Josefin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8" name="Google Shape;548;p51"/>
          <p:cNvSpPr txBox="1">
            <a:spLocks noGrp="1"/>
          </p:cNvSpPr>
          <p:nvPr>
            <p:ph type="subTitle" idx="1"/>
          </p:nvPr>
        </p:nvSpPr>
        <p:spPr>
          <a:xfrm>
            <a:off x="2113900" y="1208450"/>
            <a:ext cx="6162600" cy="174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549"/>
        <p:cNvGrpSpPr/>
        <p:nvPr/>
      </p:nvGrpSpPr>
      <p:grpSpPr>
        <a:xfrm>
          <a:off x="0" y="0"/>
          <a:ext cx="0" cy="0"/>
          <a:chOff x="0" y="0"/>
          <a:chExt cx="0" cy="0"/>
        </a:xfrm>
      </p:grpSpPr>
      <p:sp>
        <p:nvSpPr>
          <p:cNvPr id="550" name="Google Shape;550;p52"/>
          <p:cNvSpPr txBox="1">
            <a:spLocks noGrp="1"/>
          </p:cNvSpPr>
          <p:nvPr>
            <p:ph type="subTitle" idx="1"/>
          </p:nvPr>
        </p:nvSpPr>
        <p:spPr>
          <a:xfrm>
            <a:off x="715100" y="2711800"/>
            <a:ext cx="4108500" cy="135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1" name="Google Shape;551;p52"/>
          <p:cNvSpPr txBox="1">
            <a:spLocks noGrp="1"/>
          </p:cNvSpPr>
          <p:nvPr>
            <p:ph type="title"/>
          </p:nvPr>
        </p:nvSpPr>
        <p:spPr>
          <a:xfrm>
            <a:off x="715100" y="1077525"/>
            <a:ext cx="4028100" cy="1239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52" name="Google Shape;552;p52"/>
          <p:cNvGrpSpPr/>
          <p:nvPr/>
        </p:nvGrpSpPr>
        <p:grpSpPr>
          <a:xfrm>
            <a:off x="4776150" y="0"/>
            <a:ext cx="4367850" cy="4367825"/>
            <a:chOff x="1622150" y="591200"/>
            <a:chExt cx="4367850" cy="4367825"/>
          </a:xfrm>
        </p:grpSpPr>
        <p:sp>
          <p:nvSpPr>
            <p:cNvPr id="553" name="Google Shape;553;p52"/>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2"/>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2"/>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2"/>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2"/>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2"/>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2"/>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2"/>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2"/>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2"/>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2"/>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2"/>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2"/>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570"/>
        <p:cNvGrpSpPr/>
        <p:nvPr/>
      </p:nvGrpSpPr>
      <p:grpSpPr>
        <a:xfrm>
          <a:off x="0" y="0"/>
          <a:ext cx="0" cy="0"/>
          <a:chOff x="0" y="0"/>
          <a:chExt cx="0" cy="0"/>
        </a:xfrm>
      </p:grpSpPr>
      <p:sp>
        <p:nvSpPr>
          <p:cNvPr id="571" name="Google Shape;571;p53"/>
          <p:cNvSpPr txBox="1">
            <a:spLocks noGrp="1"/>
          </p:cNvSpPr>
          <p:nvPr>
            <p:ph type="subTitle" idx="1"/>
          </p:nvPr>
        </p:nvSpPr>
        <p:spPr>
          <a:xfrm>
            <a:off x="715100" y="1216375"/>
            <a:ext cx="6205800" cy="230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572" name="Google Shape;572;p53"/>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73"/>
        <p:cNvGrpSpPr/>
        <p:nvPr/>
      </p:nvGrpSpPr>
      <p:grpSpPr>
        <a:xfrm>
          <a:off x="0" y="0"/>
          <a:ext cx="0" cy="0"/>
          <a:chOff x="0" y="0"/>
          <a:chExt cx="0" cy="0"/>
        </a:xfrm>
      </p:grpSpPr>
      <p:sp>
        <p:nvSpPr>
          <p:cNvPr id="574" name="Google Shape;574;p54"/>
          <p:cNvSpPr txBox="1">
            <a:spLocks noGrp="1"/>
          </p:cNvSpPr>
          <p:nvPr>
            <p:ph type="subTitle" idx="1"/>
          </p:nvPr>
        </p:nvSpPr>
        <p:spPr>
          <a:xfrm>
            <a:off x="1195625" y="2455525"/>
            <a:ext cx="2907600" cy="713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latin typeface="Josefin Sans"/>
                <a:ea typeface="Josefin Sans"/>
                <a:cs typeface="Josefin Sans"/>
                <a:sym typeface="Josefi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75" name="Google Shape;575;p54"/>
          <p:cNvSpPr txBox="1">
            <a:spLocks noGrp="1"/>
          </p:cNvSpPr>
          <p:nvPr>
            <p:ph type="subTitle" idx="2"/>
          </p:nvPr>
        </p:nvSpPr>
        <p:spPr>
          <a:xfrm>
            <a:off x="4838025" y="2455525"/>
            <a:ext cx="2907600" cy="713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latin typeface="Josefin Sans"/>
                <a:ea typeface="Josefin Sans"/>
                <a:cs typeface="Josefin Sans"/>
                <a:sym typeface="Josefi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76" name="Google Shape;576;p54"/>
          <p:cNvSpPr txBox="1">
            <a:spLocks noGrp="1"/>
          </p:cNvSpPr>
          <p:nvPr>
            <p:ph type="subTitle" idx="3"/>
          </p:nvPr>
        </p:nvSpPr>
        <p:spPr>
          <a:xfrm>
            <a:off x="1297008" y="338970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7" name="Google Shape;577;p54"/>
          <p:cNvSpPr txBox="1">
            <a:spLocks noGrp="1"/>
          </p:cNvSpPr>
          <p:nvPr>
            <p:ph type="subTitle" idx="4"/>
          </p:nvPr>
        </p:nvSpPr>
        <p:spPr>
          <a:xfrm>
            <a:off x="4939402" y="338970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8" name="Google Shape;578;p54"/>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579"/>
        <p:cNvGrpSpPr/>
        <p:nvPr/>
      </p:nvGrpSpPr>
      <p:grpSpPr>
        <a:xfrm>
          <a:off x="0" y="0"/>
          <a:ext cx="0" cy="0"/>
          <a:chOff x="0" y="0"/>
          <a:chExt cx="0" cy="0"/>
        </a:xfrm>
      </p:grpSpPr>
      <p:sp>
        <p:nvSpPr>
          <p:cNvPr id="580" name="Google Shape;580;p55"/>
          <p:cNvSpPr txBox="1">
            <a:spLocks noGrp="1"/>
          </p:cNvSpPr>
          <p:nvPr>
            <p:ph type="title"/>
          </p:nvPr>
        </p:nvSpPr>
        <p:spPr>
          <a:xfrm>
            <a:off x="1581150" y="1436125"/>
            <a:ext cx="3562500" cy="426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1" name="Google Shape;581;p55"/>
          <p:cNvSpPr txBox="1">
            <a:spLocks noGrp="1"/>
          </p:cNvSpPr>
          <p:nvPr>
            <p:ph type="subTitle" idx="1"/>
          </p:nvPr>
        </p:nvSpPr>
        <p:spPr>
          <a:xfrm>
            <a:off x="1581000" y="1845650"/>
            <a:ext cx="3562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2" name="Google Shape;582;p55"/>
          <p:cNvSpPr txBox="1">
            <a:spLocks noGrp="1"/>
          </p:cNvSpPr>
          <p:nvPr>
            <p:ph type="title" idx="2"/>
          </p:nvPr>
        </p:nvSpPr>
        <p:spPr>
          <a:xfrm>
            <a:off x="1581150" y="2575150"/>
            <a:ext cx="3562500" cy="426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3" name="Google Shape;583;p55"/>
          <p:cNvSpPr txBox="1">
            <a:spLocks noGrp="1"/>
          </p:cNvSpPr>
          <p:nvPr>
            <p:ph type="subTitle" idx="3"/>
          </p:nvPr>
        </p:nvSpPr>
        <p:spPr>
          <a:xfrm>
            <a:off x="1581000" y="2984675"/>
            <a:ext cx="3562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4" name="Google Shape;584;p55"/>
          <p:cNvSpPr txBox="1">
            <a:spLocks noGrp="1"/>
          </p:cNvSpPr>
          <p:nvPr>
            <p:ph type="title" idx="4"/>
          </p:nvPr>
        </p:nvSpPr>
        <p:spPr>
          <a:xfrm>
            <a:off x="1581150" y="3714175"/>
            <a:ext cx="3562500" cy="426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5" name="Google Shape;585;p55"/>
          <p:cNvSpPr txBox="1">
            <a:spLocks noGrp="1"/>
          </p:cNvSpPr>
          <p:nvPr>
            <p:ph type="subTitle" idx="5"/>
          </p:nvPr>
        </p:nvSpPr>
        <p:spPr>
          <a:xfrm>
            <a:off x="1581000" y="4123700"/>
            <a:ext cx="3562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6" name="Google Shape;586;p55"/>
          <p:cNvSpPr txBox="1">
            <a:spLocks noGrp="1"/>
          </p:cNvSpPr>
          <p:nvPr>
            <p:ph type="title" idx="6"/>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587"/>
        <p:cNvGrpSpPr/>
        <p:nvPr/>
      </p:nvGrpSpPr>
      <p:grpSpPr>
        <a:xfrm>
          <a:off x="0" y="0"/>
          <a:ext cx="0" cy="0"/>
          <a:chOff x="0" y="0"/>
          <a:chExt cx="0" cy="0"/>
        </a:xfrm>
      </p:grpSpPr>
      <p:sp>
        <p:nvSpPr>
          <p:cNvPr id="588" name="Google Shape;588;p56"/>
          <p:cNvSpPr txBox="1">
            <a:spLocks noGrp="1"/>
          </p:cNvSpPr>
          <p:nvPr>
            <p:ph type="title"/>
          </p:nvPr>
        </p:nvSpPr>
        <p:spPr>
          <a:xfrm>
            <a:off x="1195850" y="18828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9" name="Google Shape;589;p56"/>
          <p:cNvSpPr txBox="1">
            <a:spLocks noGrp="1"/>
          </p:cNvSpPr>
          <p:nvPr>
            <p:ph type="subTitle" idx="1"/>
          </p:nvPr>
        </p:nvSpPr>
        <p:spPr>
          <a:xfrm>
            <a:off x="1289000" y="2469400"/>
            <a:ext cx="2680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0" name="Google Shape;590;p56"/>
          <p:cNvSpPr txBox="1">
            <a:spLocks noGrp="1"/>
          </p:cNvSpPr>
          <p:nvPr>
            <p:ph type="title" idx="2"/>
          </p:nvPr>
        </p:nvSpPr>
        <p:spPr>
          <a:xfrm>
            <a:off x="5081030" y="18828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91" name="Google Shape;591;p56"/>
          <p:cNvSpPr txBox="1">
            <a:spLocks noGrp="1"/>
          </p:cNvSpPr>
          <p:nvPr>
            <p:ph type="subTitle" idx="3"/>
          </p:nvPr>
        </p:nvSpPr>
        <p:spPr>
          <a:xfrm>
            <a:off x="5174175" y="2469400"/>
            <a:ext cx="2680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2" name="Google Shape;592;p56"/>
          <p:cNvSpPr txBox="1">
            <a:spLocks noGrp="1"/>
          </p:cNvSpPr>
          <p:nvPr>
            <p:ph type="title" idx="4"/>
          </p:nvPr>
        </p:nvSpPr>
        <p:spPr>
          <a:xfrm>
            <a:off x="1195850" y="35448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93" name="Google Shape;593;p56"/>
          <p:cNvSpPr txBox="1">
            <a:spLocks noGrp="1"/>
          </p:cNvSpPr>
          <p:nvPr>
            <p:ph type="subTitle" idx="5"/>
          </p:nvPr>
        </p:nvSpPr>
        <p:spPr>
          <a:xfrm>
            <a:off x="1289000" y="4131400"/>
            <a:ext cx="2680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4" name="Google Shape;594;p56"/>
          <p:cNvSpPr txBox="1">
            <a:spLocks noGrp="1"/>
          </p:cNvSpPr>
          <p:nvPr>
            <p:ph type="title" idx="6"/>
          </p:nvPr>
        </p:nvSpPr>
        <p:spPr>
          <a:xfrm>
            <a:off x="5081030" y="35448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95" name="Google Shape;595;p56"/>
          <p:cNvSpPr txBox="1">
            <a:spLocks noGrp="1"/>
          </p:cNvSpPr>
          <p:nvPr>
            <p:ph type="subTitle" idx="7"/>
          </p:nvPr>
        </p:nvSpPr>
        <p:spPr>
          <a:xfrm>
            <a:off x="5174175" y="4131400"/>
            <a:ext cx="2680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6" name="Google Shape;596;p56"/>
          <p:cNvSpPr txBox="1">
            <a:spLocks noGrp="1"/>
          </p:cNvSpPr>
          <p:nvPr>
            <p:ph type="title" idx="8"/>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597"/>
        <p:cNvGrpSpPr/>
        <p:nvPr/>
      </p:nvGrpSpPr>
      <p:grpSpPr>
        <a:xfrm>
          <a:off x="0" y="0"/>
          <a:ext cx="0" cy="0"/>
          <a:chOff x="0" y="0"/>
          <a:chExt cx="0" cy="0"/>
        </a:xfrm>
      </p:grpSpPr>
      <p:sp>
        <p:nvSpPr>
          <p:cNvPr id="598" name="Google Shape;598;p57"/>
          <p:cNvSpPr txBox="1">
            <a:spLocks noGrp="1"/>
          </p:cNvSpPr>
          <p:nvPr>
            <p:ph type="title"/>
          </p:nvPr>
        </p:nvSpPr>
        <p:spPr>
          <a:xfrm>
            <a:off x="1415163" y="16923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99" name="Google Shape;599;p57"/>
          <p:cNvSpPr txBox="1">
            <a:spLocks noGrp="1"/>
          </p:cNvSpPr>
          <p:nvPr>
            <p:ph type="subTitle" idx="1"/>
          </p:nvPr>
        </p:nvSpPr>
        <p:spPr>
          <a:xfrm>
            <a:off x="1415163" y="227890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0" name="Google Shape;600;p57"/>
          <p:cNvSpPr txBox="1">
            <a:spLocks noGrp="1"/>
          </p:cNvSpPr>
          <p:nvPr>
            <p:ph type="title" idx="2"/>
          </p:nvPr>
        </p:nvSpPr>
        <p:spPr>
          <a:xfrm>
            <a:off x="5556893" y="16923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01" name="Google Shape;601;p57"/>
          <p:cNvSpPr txBox="1">
            <a:spLocks noGrp="1"/>
          </p:cNvSpPr>
          <p:nvPr>
            <p:ph type="subTitle" idx="3"/>
          </p:nvPr>
        </p:nvSpPr>
        <p:spPr>
          <a:xfrm>
            <a:off x="5556893" y="227890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2" name="Google Shape;602;p57"/>
          <p:cNvSpPr txBox="1">
            <a:spLocks noGrp="1"/>
          </p:cNvSpPr>
          <p:nvPr>
            <p:ph type="title" idx="4"/>
          </p:nvPr>
        </p:nvSpPr>
        <p:spPr>
          <a:xfrm>
            <a:off x="1415163" y="32789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03" name="Google Shape;603;p57"/>
          <p:cNvSpPr txBox="1">
            <a:spLocks noGrp="1"/>
          </p:cNvSpPr>
          <p:nvPr>
            <p:ph type="subTitle" idx="5"/>
          </p:nvPr>
        </p:nvSpPr>
        <p:spPr>
          <a:xfrm>
            <a:off x="1415163" y="386550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4" name="Google Shape;604;p57"/>
          <p:cNvSpPr txBox="1">
            <a:spLocks noGrp="1"/>
          </p:cNvSpPr>
          <p:nvPr>
            <p:ph type="title" idx="6"/>
          </p:nvPr>
        </p:nvSpPr>
        <p:spPr>
          <a:xfrm>
            <a:off x="5556893" y="32789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05" name="Google Shape;605;p57"/>
          <p:cNvSpPr txBox="1">
            <a:spLocks noGrp="1"/>
          </p:cNvSpPr>
          <p:nvPr>
            <p:ph type="subTitle" idx="7"/>
          </p:nvPr>
        </p:nvSpPr>
        <p:spPr>
          <a:xfrm>
            <a:off x="5556893" y="386550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6" name="Google Shape;606;p57"/>
          <p:cNvSpPr txBox="1">
            <a:spLocks noGrp="1"/>
          </p:cNvSpPr>
          <p:nvPr>
            <p:ph type="title" idx="8"/>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607"/>
        <p:cNvGrpSpPr/>
        <p:nvPr/>
      </p:nvGrpSpPr>
      <p:grpSpPr>
        <a:xfrm>
          <a:off x="0" y="0"/>
          <a:ext cx="0" cy="0"/>
          <a:chOff x="0" y="0"/>
          <a:chExt cx="0" cy="0"/>
        </a:xfrm>
      </p:grpSpPr>
      <p:sp>
        <p:nvSpPr>
          <p:cNvPr id="608" name="Google Shape;608;p58"/>
          <p:cNvSpPr txBox="1">
            <a:spLocks noGrp="1"/>
          </p:cNvSpPr>
          <p:nvPr>
            <p:ph type="title"/>
          </p:nvPr>
        </p:nvSpPr>
        <p:spPr>
          <a:xfrm>
            <a:off x="720000" y="1682850"/>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09" name="Google Shape;609;p58"/>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0" name="Google Shape;610;p58"/>
          <p:cNvSpPr txBox="1">
            <a:spLocks noGrp="1"/>
          </p:cNvSpPr>
          <p:nvPr>
            <p:ph type="title" idx="2"/>
          </p:nvPr>
        </p:nvSpPr>
        <p:spPr>
          <a:xfrm>
            <a:off x="3419269" y="1682850"/>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1" name="Google Shape;611;p58"/>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2" name="Google Shape;612;p58"/>
          <p:cNvSpPr txBox="1">
            <a:spLocks noGrp="1"/>
          </p:cNvSpPr>
          <p:nvPr>
            <p:ph type="title" idx="4"/>
          </p:nvPr>
        </p:nvSpPr>
        <p:spPr>
          <a:xfrm>
            <a:off x="720000" y="3277475"/>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3" name="Google Shape;613;p58"/>
          <p:cNvSpPr txBox="1">
            <a:spLocks noGrp="1"/>
          </p:cNvSpPr>
          <p:nvPr>
            <p:ph type="subTitle" idx="5"/>
          </p:nvPr>
        </p:nvSpPr>
        <p:spPr>
          <a:xfrm>
            <a:off x="720000" y="38640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4" name="Google Shape;614;p58"/>
          <p:cNvSpPr txBox="1">
            <a:spLocks noGrp="1"/>
          </p:cNvSpPr>
          <p:nvPr>
            <p:ph type="title" idx="6"/>
          </p:nvPr>
        </p:nvSpPr>
        <p:spPr>
          <a:xfrm>
            <a:off x="3419269" y="3277475"/>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5" name="Google Shape;615;p58"/>
          <p:cNvSpPr txBox="1">
            <a:spLocks noGrp="1"/>
          </p:cNvSpPr>
          <p:nvPr>
            <p:ph type="subTitle" idx="7"/>
          </p:nvPr>
        </p:nvSpPr>
        <p:spPr>
          <a:xfrm>
            <a:off x="3419269" y="38640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58"/>
          <p:cNvSpPr txBox="1">
            <a:spLocks noGrp="1"/>
          </p:cNvSpPr>
          <p:nvPr>
            <p:ph type="title" idx="8"/>
          </p:nvPr>
        </p:nvSpPr>
        <p:spPr>
          <a:xfrm>
            <a:off x="6118545" y="1682850"/>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7" name="Google Shape;617;p58"/>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8" name="Google Shape;618;p58"/>
          <p:cNvSpPr txBox="1">
            <a:spLocks noGrp="1"/>
          </p:cNvSpPr>
          <p:nvPr>
            <p:ph type="title" idx="13"/>
          </p:nvPr>
        </p:nvSpPr>
        <p:spPr>
          <a:xfrm>
            <a:off x="6118545" y="3277475"/>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9" name="Google Shape;619;p58"/>
          <p:cNvSpPr txBox="1">
            <a:spLocks noGrp="1"/>
          </p:cNvSpPr>
          <p:nvPr>
            <p:ph type="subTitle" idx="14"/>
          </p:nvPr>
        </p:nvSpPr>
        <p:spPr>
          <a:xfrm>
            <a:off x="6118545" y="38640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0" name="Google Shape;620;p58"/>
          <p:cNvSpPr txBox="1">
            <a:spLocks noGrp="1"/>
          </p:cNvSpPr>
          <p:nvPr>
            <p:ph type="title" idx="15"/>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621"/>
        <p:cNvGrpSpPr/>
        <p:nvPr/>
      </p:nvGrpSpPr>
      <p:grpSpPr>
        <a:xfrm>
          <a:off x="0" y="0"/>
          <a:ext cx="0" cy="0"/>
          <a:chOff x="0" y="0"/>
          <a:chExt cx="0" cy="0"/>
        </a:xfrm>
      </p:grpSpPr>
      <p:sp>
        <p:nvSpPr>
          <p:cNvPr id="622" name="Google Shape;622;p59"/>
          <p:cNvSpPr txBox="1">
            <a:spLocks noGrp="1"/>
          </p:cNvSpPr>
          <p:nvPr>
            <p:ph type="title" hasCustomPrompt="1"/>
          </p:nvPr>
        </p:nvSpPr>
        <p:spPr>
          <a:xfrm>
            <a:off x="1284000" y="13865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23" name="Google Shape;623;p59"/>
          <p:cNvSpPr txBox="1">
            <a:spLocks noGrp="1"/>
          </p:cNvSpPr>
          <p:nvPr>
            <p:ph type="subTitle" idx="1"/>
          </p:nvPr>
        </p:nvSpPr>
        <p:spPr>
          <a:xfrm>
            <a:off x="1751650" y="2306175"/>
            <a:ext cx="5640600" cy="445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4" name="Google Shape;624;p59"/>
          <p:cNvSpPr txBox="1">
            <a:spLocks noGrp="1"/>
          </p:cNvSpPr>
          <p:nvPr>
            <p:ph type="title" idx="2" hasCustomPrompt="1"/>
          </p:nvPr>
        </p:nvSpPr>
        <p:spPr>
          <a:xfrm>
            <a:off x="1284000" y="32236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25" name="Google Shape;625;p59"/>
          <p:cNvSpPr txBox="1">
            <a:spLocks noGrp="1"/>
          </p:cNvSpPr>
          <p:nvPr>
            <p:ph type="subTitle" idx="3"/>
          </p:nvPr>
        </p:nvSpPr>
        <p:spPr>
          <a:xfrm>
            <a:off x="1751725" y="4143325"/>
            <a:ext cx="5640600" cy="445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6" name="Google Shape;626;p59"/>
          <p:cNvSpPr txBox="1">
            <a:spLocks noGrp="1"/>
          </p:cNvSpPr>
          <p:nvPr>
            <p:ph type="title" idx="4"/>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627"/>
        <p:cNvGrpSpPr/>
        <p:nvPr/>
      </p:nvGrpSpPr>
      <p:grpSpPr>
        <a:xfrm>
          <a:off x="0" y="0"/>
          <a:ext cx="0" cy="0"/>
          <a:chOff x="0" y="0"/>
          <a:chExt cx="0" cy="0"/>
        </a:xfrm>
      </p:grpSpPr>
      <p:sp>
        <p:nvSpPr>
          <p:cNvPr id="628" name="Google Shape;628;p60"/>
          <p:cNvSpPr txBox="1">
            <a:spLocks noGrp="1"/>
          </p:cNvSpPr>
          <p:nvPr>
            <p:ph type="ctrTitle"/>
          </p:nvPr>
        </p:nvSpPr>
        <p:spPr>
          <a:xfrm>
            <a:off x="4144900" y="535000"/>
            <a:ext cx="4284000" cy="99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7000" b="1">
                <a:latin typeface="Josefin Sans"/>
                <a:ea typeface="Josefin Sans"/>
                <a:cs typeface="Josefin Sans"/>
                <a:sym typeface="Josefi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29" name="Google Shape;629;p60"/>
          <p:cNvSpPr txBox="1">
            <a:spLocks noGrp="1"/>
          </p:cNvSpPr>
          <p:nvPr>
            <p:ph type="subTitle" idx="1"/>
          </p:nvPr>
        </p:nvSpPr>
        <p:spPr>
          <a:xfrm>
            <a:off x="4135000" y="1569725"/>
            <a:ext cx="4293900" cy="1229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30" name="Google Shape;630;p60"/>
          <p:cNvSpPr txBox="1">
            <a:spLocks noGrp="1"/>
          </p:cNvSpPr>
          <p:nvPr>
            <p:ph type="subTitle" idx="2"/>
          </p:nvPr>
        </p:nvSpPr>
        <p:spPr>
          <a:xfrm>
            <a:off x="4714900" y="3590925"/>
            <a:ext cx="3714000" cy="42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631" name="Google Shape;631;p60"/>
          <p:cNvGrpSpPr/>
          <p:nvPr/>
        </p:nvGrpSpPr>
        <p:grpSpPr>
          <a:xfrm>
            <a:off x="0" y="0"/>
            <a:ext cx="4367850" cy="4367825"/>
            <a:chOff x="1622150" y="591200"/>
            <a:chExt cx="4367850" cy="4367825"/>
          </a:xfrm>
        </p:grpSpPr>
        <p:sp>
          <p:nvSpPr>
            <p:cNvPr id="632" name="Google Shape;632;p60"/>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0"/>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60"/>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0"/>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60"/>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0"/>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0"/>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0"/>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0"/>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0"/>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0"/>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0"/>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0"/>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0"/>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0"/>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0"/>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0"/>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60"/>
          <p:cNvSpPr txBox="1"/>
          <p:nvPr/>
        </p:nvSpPr>
        <p:spPr>
          <a:xfrm>
            <a:off x="4405600" y="4076700"/>
            <a:ext cx="4023300" cy="5319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300"/>
              </a:spcBef>
              <a:spcAft>
                <a:spcPts val="0"/>
              </a:spcAft>
              <a:buNone/>
            </a:pPr>
            <a:r>
              <a:rPr lang="en" sz="1000">
                <a:solidFill>
                  <a:srgbClr val="434343"/>
                </a:solidFill>
                <a:latin typeface="Nunito"/>
                <a:ea typeface="Nunito"/>
                <a:cs typeface="Nunito"/>
                <a:sym typeface="Nunito"/>
              </a:rPr>
              <a:t>CREDITS: This presentation template was created by </a:t>
            </a:r>
            <a:r>
              <a:rPr lang="en" sz="1000" b="1">
                <a:solidFill>
                  <a:srgbClr val="434343"/>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000">
                <a:solidFill>
                  <a:srgbClr val="434343"/>
                </a:solidFill>
                <a:latin typeface="Nunito"/>
                <a:ea typeface="Nunito"/>
                <a:cs typeface="Nunito"/>
                <a:sym typeface="Nunito"/>
              </a:rPr>
              <a:t>, and includes icons by </a:t>
            </a:r>
            <a:r>
              <a:rPr lang="en" sz="1000" b="1">
                <a:solidFill>
                  <a:srgbClr val="434343"/>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000">
                <a:solidFill>
                  <a:srgbClr val="434343"/>
                </a:solidFill>
                <a:latin typeface="Nunito"/>
                <a:ea typeface="Nunito"/>
                <a:cs typeface="Nunito"/>
                <a:sym typeface="Nunito"/>
              </a:rPr>
              <a:t> and infographics &amp; images by </a:t>
            </a:r>
            <a:r>
              <a:rPr lang="en" sz="1000" b="1">
                <a:solidFill>
                  <a:srgbClr val="434343"/>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000" b="1">
              <a:solidFill>
                <a:srgbClr val="434343"/>
              </a:solidFill>
              <a:highlight>
                <a:srgbClr val="DFDEFC"/>
              </a:highlight>
              <a:latin typeface="Nunito"/>
              <a:ea typeface="Nunito"/>
              <a:cs typeface="Nunito"/>
              <a:sym typeface="Nunito"/>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50"/>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54"/>
        <p:cNvGrpSpPr/>
        <p:nvPr/>
      </p:nvGrpSpPr>
      <p:grpSpPr>
        <a:xfrm>
          <a:off x="0" y="0"/>
          <a:ext cx="0" cy="0"/>
          <a:chOff x="0" y="0"/>
          <a:chExt cx="0" cy="0"/>
        </a:xfrm>
      </p:grpSpPr>
      <p:grpSp>
        <p:nvGrpSpPr>
          <p:cNvPr id="655" name="Google Shape;655;p63"/>
          <p:cNvGrpSpPr/>
          <p:nvPr/>
        </p:nvGrpSpPr>
        <p:grpSpPr>
          <a:xfrm>
            <a:off x="0" y="0"/>
            <a:ext cx="4367850" cy="4367825"/>
            <a:chOff x="1622150" y="591200"/>
            <a:chExt cx="4367850" cy="4367825"/>
          </a:xfrm>
        </p:grpSpPr>
        <p:sp>
          <p:nvSpPr>
            <p:cNvPr id="656" name="Google Shape;656;p63"/>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3"/>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3"/>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3"/>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3"/>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3"/>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3"/>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3"/>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3"/>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3"/>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3"/>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3"/>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3"/>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3"/>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3"/>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3"/>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3"/>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63"/>
          <p:cNvSpPr txBox="1">
            <a:spLocks noGrp="1"/>
          </p:cNvSpPr>
          <p:nvPr>
            <p:ph type="subTitle" idx="1"/>
          </p:nvPr>
        </p:nvSpPr>
        <p:spPr>
          <a:xfrm>
            <a:off x="3061400" y="3066975"/>
            <a:ext cx="5088000" cy="48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solidFill>
                  <a:schemeClr val="dk1"/>
                </a:solidFill>
                <a:latin typeface="Nunito"/>
                <a:ea typeface="Nunito"/>
                <a:cs typeface="Nunito"/>
                <a:sym typeface="Nuni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74" name="Google Shape;674;p63"/>
          <p:cNvSpPr txBox="1">
            <a:spLocks noGrp="1"/>
          </p:cNvSpPr>
          <p:nvPr>
            <p:ph type="ctrTitle"/>
          </p:nvPr>
        </p:nvSpPr>
        <p:spPr>
          <a:xfrm>
            <a:off x="715100" y="535000"/>
            <a:ext cx="7713900" cy="2165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7000" b="1">
                <a:latin typeface="Josefin Sans"/>
                <a:ea typeface="Josefin Sans"/>
                <a:cs typeface="Josefin Sans"/>
                <a:sym typeface="Josefi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5"/>
        <p:cNvGrpSpPr/>
        <p:nvPr/>
      </p:nvGrpSpPr>
      <p:grpSpPr>
        <a:xfrm>
          <a:off x="0" y="0"/>
          <a:ext cx="0" cy="0"/>
          <a:chOff x="0" y="0"/>
          <a:chExt cx="0" cy="0"/>
        </a:xfrm>
      </p:grpSpPr>
      <p:grpSp>
        <p:nvGrpSpPr>
          <p:cNvPr id="676" name="Google Shape;676;p64"/>
          <p:cNvGrpSpPr/>
          <p:nvPr/>
        </p:nvGrpSpPr>
        <p:grpSpPr>
          <a:xfrm>
            <a:off x="0" y="0"/>
            <a:ext cx="4367850" cy="4367825"/>
            <a:chOff x="1622150" y="591200"/>
            <a:chExt cx="4367850" cy="4367825"/>
          </a:xfrm>
        </p:grpSpPr>
        <p:sp>
          <p:nvSpPr>
            <p:cNvPr id="677" name="Google Shape;677;p64"/>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64"/>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4"/>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4"/>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4"/>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4"/>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4"/>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4"/>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4"/>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4"/>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4"/>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4"/>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4"/>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4"/>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4"/>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4"/>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4"/>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 name="Google Shape;694;p64"/>
          <p:cNvSpPr txBox="1">
            <a:spLocks noGrp="1"/>
          </p:cNvSpPr>
          <p:nvPr>
            <p:ph type="title"/>
          </p:nvPr>
        </p:nvSpPr>
        <p:spPr>
          <a:xfrm>
            <a:off x="2004575" y="2419766"/>
            <a:ext cx="51435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0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95" name="Google Shape;695;p64"/>
          <p:cNvSpPr txBox="1">
            <a:spLocks noGrp="1"/>
          </p:cNvSpPr>
          <p:nvPr>
            <p:ph type="title" idx="2" hasCustomPrompt="1"/>
          </p:nvPr>
        </p:nvSpPr>
        <p:spPr>
          <a:xfrm>
            <a:off x="3357550" y="946875"/>
            <a:ext cx="1928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atin typeface="Josefin Sans"/>
                <a:ea typeface="Josefin Sans"/>
                <a:cs typeface="Josefin Sans"/>
                <a:sym typeface="Josefin Sa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96" name="Google Shape;696;p64"/>
          <p:cNvSpPr txBox="1">
            <a:spLocks noGrp="1"/>
          </p:cNvSpPr>
          <p:nvPr>
            <p:ph type="subTitle" idx="1"/>
          </p:nvPr>
        </p:nvSpPr>
        <p:spPr>
          <a:xfrm>
            <a:off x="1265688" y="3362400"/>
            <a:ext cx="6423300" cy="4920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97"/>
        <p:cNvGrpSpPr/>
        <p:nvPr/>
      </p:nvGrpSpPr>
      <p:grpSpPr>
        <a:xfrm>
          <a:off x="0" y="0"/>
          <a:ext cx="0" cy="0"/>
          <a:chOff x="0" y="0"/>
          <a:chExt cx="0" cy="0"/>
        </a:xfrm>
      </p:grpSpPr>
      <p:sp>
        <p:nvSpPr>
          <p:cNvPr id="698" name="Google Shape;698;p65"/>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9" name="Google Shape;699;p65"/>
          <p:cNvSpPr txBox="1">
            <a:spLocks noGrp="1"/>
          </p:cNvSpPr>
          <p:nvPr>
            <p:ph type="body" idx="1"/>
          </p:nvPr>
        </p:nvSpPr>
        <p:spPr>
          <a:xfrm>
            <a:off x="720000" y="1304875"/>
            <a:ext cx="7704000" cy="3270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Anaheim"/>
              <a:buAutoNum type="arabicPeriod"/>
              <a:defRPr sz="1200">
                <a:solidFill>
                  <a:srgbClr val="434343"/>
                </a:solidFill>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0"/>
        <p:cNvGrpSpPr/>
        <p:nvPr/>
      </p:nvGrpSpPr>
      <p:grpSpPr>
        <a:xfrm>
          <a:off x="0" y="0"/>
          <a:ext cx="0" cy="0"/>
          <a:chOff x="0" y="0"/>
          <a:chExt cx="0" cy="0"/>
        </a:xfrm>
      </p:grpSpPr>
      <p:sp>
        <p:nvSpPr>
          <p:cNvPr id="701" name="Google Shape;701;p66"/>
          <p:cNvSpPr txBox="1">
            <a:spLocks noGrp="1"/>
          </p:cNvSpPr>
          <p:nvPr>
            <p:ph type="subTitle" idx="1"/>
          </p:nvPr>
        </p:nvSpPr>
        <p:spPr>
          <a:xfrm>
            <a:off x="1369350" y="2361950"/>
            <a:ext cx="2674200" cy="713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latin typeface="Josefin Sans"/>
                <a:ea typeface="Josefin Sans"/>
                <a:cs typeface="Josefin Sans"/>
                <a:sym typeface="Josefi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702" name="Google Shape;702;p66"/>
          <p:cNvSpPr txBox="1">
            <a:spLocks noGrp="1"/>
          </p:cNvSpPr>
          <p:nvPr>
            <p:ph type="subTitle" idx="2"/>
          </p:nvPr>
        </p:nvSpPr>
        <p:spPr>
          <a:xfrm>
            <a:off x="5024225" y="2361950"/>
            <a:ext cx="2674200" cy="713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latin typeface="Josefin Sans"/>
                <a:ea typeface="Josefin Sans"/>
                <a:cs typeface="Josefin Sans"/>
                <a:sym typeface="Josefi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703" name="Google Shape;703;p66"/>
          <p:cNvSpPr txBox="1">
            <a:spLocks noGrp="1"/>
          </p:cNvSpPr>
          <p:nvPr>
            <p:ph type="subTitle" idx="3"/>
          </p:nvPr>
        </p:nvSpPr>
        <p:spPr>
          <a:xfrm>
            <a:off x="1369350" y="3356975"/>
            <a:ext cx="2674200" cy="10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4" name="Google Shape;704;p66"/>
          <p:cNvSpPr txBox="1">
            <a:spLocks noGrp="1"/>
          </p:cNvSpPr>
          <p:nvPr>
            <p:ph type="subTitle" idx="4"/>
          </p:nvPr>
        </p:nvSpPr>
        <p:spPr>
          <a:xfrm>
            <a:off x="5024225" y="3356975"/>
            <a:ext cx="2674200" cy="10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5" name="Google Shape;705;p66"/>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6"/>
        <p:cNvGrpSpPr/>
        <p:nvPr/>
      </p:nvGrpSpPr>
      <p:grpSpPr>
        <a:xfrm>
          <a:off x="0" y="0"/>
          <a:ext cx="0" cy="0"/>
          <a:chOff x="0" y="0"/>
          <a:chExt cx="0" cy="0"/>
        </a:xfrm>
      </p:grpSpPr>
      <p:sp>
        <p:nvSpPr>
          <p:cNvPr id="707" name="Google Shape;707;p67"/>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8"/>
        <p:cNvGrpSpPr/>
        <p:nvPr/>
      </p:nvGrpSpPr>
      <p:grpSpPr>
        <a:xfrm>
          <a:off x="0" y="0"/>
          <a:ext cx="0" cy="0"/>
          <a:chOff x="0" y="0"/>
          <a:chExt cx="0" cy="0"/>
        </a:xfrm>
      </p:grpSpPr>
      <p:grpSp>
        <p:nvGrpSpPr>
          <p:cNvPr id="709" name="Google Shape;709;p68"/>
          <p:cNvGrpSpPr/>
          <p:nvPr/>
        </p:nvGrpSpPr>
        <p:grpSpPr>
          <a:xfrm>
            <a:off x="4776150" y="0"/>
            <a:ext cx="4367850" cy="4367825"/>
            <a:chOff x="1622150" y="591200"/>
            <a:chExt cx="4367850" cy="4367825"/>
          </a:xfrm>
        </p:grpSpPr>
        <p:sp>
          <p:nvSpPr>
            <p:cNvPr id="710" name="Google Shape;710;p68"/>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8"/>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8"/>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8"/>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8"/>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8"/>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8"/>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8"/>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8"/>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8"/>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8"/>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8"/>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8"/>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8"/>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8"/>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8"/>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8"/>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68"/>
          <p:cNvSpPr txBox="1">
            <a:spLocks noGrp="1"/>
          </p:cNvSpPr>
          <p:nvPr>
            <p:ph type="body" idx="1"/>
          </p:nvPr>
        </p:nvSpPr>
        <p:spPr>
          <a:xfrm>
            <a:off x="715100" y="1779025"/>
            <a:ext cx="3733200" cy="2669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728" name="Google Shape;728;p68"/>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9"/>
        <p:cNvGrpSpPr/>
        <p:nvPr/>
      </p:nvGrpSpPr>
      <p:grpSpPr>
        <a:xfrm>
          <a:off x="0" y="0"/>
          <a:ext cx="0" cy="0"/>
          <a:chOff x="0" y="0"/>
          <a:chExt cx="0" cy="0"/>
        </a:xfrm>
      </p:grpSpPr>
      <p:grpSp>
        <p:nvGrpSpPr>
          <p:cNvPr id="730" name="Google Shape;730;p69"/>
          <p:cNvGrpSpPr/>
          <p:nvPr/>
        </p:nvGrpSpPr>
        <p:grpSpPr>
          <a:xfrm>
            <a:off x="0" y="0"/>
            <a:ext cx="4367850" cy="4367825"/>
            <a:chOff x="1622150" y="591200"/>
            <a:chExt cx="4367850" cy="4367825"/>
          </a:xfrm>
        </p:grpSpPr>
        <p:sp>
          <p:nvSpPr>
            <p:cNvPr id="731" name="Google Shape;731;p69"/>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9"/>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9"/>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9"/>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9"/>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9"/>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9"/>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9"/>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9"/>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9"/>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9"/>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9"/>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9"/>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9"/>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9"/>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9"/>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9"/>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8" name="Google Shape;748;p69"/>
          <p:cNvSpPr txBox="1">
            <a:spLocks noGrp="1"/>
          </p:cNvSpPr>
          <p:nvPr>
            <p:ph type="title"/>
          </p:nvPr>
        </p:nvSpPr>
        <p:spPr>
          <a:xfrm>
            <a:off x="715100" y="1371600"/>
            <a:ext cx="4952400" cy="2400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b="1">
                <a:latin typeface="Josefin Sans"/>
                <a:ea typeface="Josefin Sans"/>
                <a:cs typeface="Josefin Sans"/>
                <a:sym typeface="Josefin Sa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9"/>
        <p:cNvGrpSpPr/>
        <p:nvPr/>
      </p:nvGrpSpPr>
      <p:grpSpPr>
        <a:xfrm>
          <a:off x="0" y="0"/>
          <a:ext cx="0" cy="0"/>
          <a:chOff x="0" y="0"/>
          <a:chExt cx="0" cy="0"/>
        </a:xfrm>
      </p:grpSpPr>
      <p:grpSp>
        <p:nvGrpSpPr>
          <p:cNvPr id="750" name="Google Shape;750;p70"/>
          <p:cNvGrpSpPr/>
          <p:nvPr/>
        </p:nvGrpSpPr>
        <p:grpSpPr>
          <a:xfrm>
            <a:off x="0" y="0"/>
            <a:ext cx="4367850" cy="4367825"/>
            <a:chOff x="1622150" y="591200"/>
            <a:chExt cx="4367850" cy="4367825"/>
          </a:xfrm>
        </p:grpSpPr>
        <p:sp>
          <p:nvSpPr>
            <p:cNvPr id="751" name="Google Shape;751;p70"/>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0"/>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0"/>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0"/>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0"/>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0"/>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0"/>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0"/>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70"/>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70"/>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70"/>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0"/>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70"/>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0"/>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70"/>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0"/>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70"/>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70"/>
          <p:cNvSpPr txBox="1">
            <a:spLocks noGrp="1"/>
          </p:cNvSpPr>
          <p:nvPr>
            <p:ph type="title"/>
          </p:nvPr>
        </p:nvSpPr>
        <p:spPr>
          <a:xfrm>
            <a:off x="715100" y="1413375"/>
            <a:ext cx="3655200" cy="1830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Josefin Sans"/>
              <a:buNone/>
              <a:defRPr sz="4500" b="1">
                <a:latin typeface="Josefin Sans"/>
                <a:ea typeface="Josefin Sans"/>
                <a:cs typeface="Josefin Sans"/>
                <a:sym typeface="Josefin Sans"/>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9" name="Google Shape;769;p70"/>
          <p:cNvSpPr txBox="1">
            <a:spLocks noGrp="1"/>
          </p:cNvSpPr>
          <p:nvPr>
            <p:ph type="subTitle" idx="1"/>
          </p:nvPr>
        </p:nvSpPr>
        <p:spPr>
          <a:xfrm>
            <a:off x="4727450" y="919600"/>
            <a:ext cx="3749100" cy="2950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70"/>
        <p:cNvGrpSpPr/>
        <p:nvPr/>
      </p:nvGrpSpPr>
      <p:grpSpPr>
        <a:xfrm>
          <a:off x="0" y="0"/>
          <a:ext cx="0" cy="0"/>
          <a:chOff x="0" y="0"/>
          <a:chExt cx="0" cy="0"/>
        </a:xfrm>
      </p:grpSpPr>
      <p:sp>
        <p:nvSpPr>
          <p:cNvPr id="771" name="Google Shape;771;p71"/>
          <p:cNvSpPr txBox="1">
            <a:spLocks noGrp="1"/>
          </p:cNvSpPr>
          <p:nvPr>
            <p:ph type="title"/>
          </p:nvPr>
        </p:nvSpPr>
        <p:spPr>
          <a:xfrm>
            <a:off x="3552825" y="2950700"/>
            <a:ext cx="4876200" cy="165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72"/>
        <p:cNvGrpSpPr/>
        <p:nvPr/>
      </p:nvGrpSpPr>
      <p:grpSpPr>
        <a:xfrm>
          <a:off x="0" y="0"/>
          <a:ext cx="0" cy="0"/>
          <a:chOff x="0" y="0"/>
          <a:chExt cx="0" cy="0"/>
        </a:xfrm>
      </p:grpSpPr>
      <p:grpSp>
        <p:nvGrpSpPr>
          <p:cNvPr id="773" name="Google Shape;773;p72"/>
          <p:cNvGrpSpPr/>
          <p:nvPr/>
        </p:nvGrpSpPr>
        <p:grpSpPr>
          <a:xfrm>
            <a:off x="0" y="0"/>
            <a:ext cx="4367850" cy="4367825"/>
            <a:chOff x="1622150" y="591200"/>
            <a:chExt cx="4367850" cy="4367825"/>
          </a:xfrm>
        </p:grpSpPr>
        <p:sp>
          <p:nvSpPr>
            <p:cNvPr id="774" name="Google Shape;774;p72"/>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72"/>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72"/>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72"/>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72"/>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72"/>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72"/>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72"/>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72"/>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72"/>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2"/>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72"/>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2"/>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72"/>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2"/>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72"/>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2"/>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1" name="Google Shape;791;p72"/>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92" name="Google Shape;792;p72"/>
          <p:cNvSpPr txBox="1">
            <a:spLocks noGrp="1"/>
          </p:cNvSpPr>
          <p:nvPr>
            <p:ph type="subTitle" idx="1"/>
          </p:nvPr>
        </p:nvSpPr>
        <p:spPr>
          <a:xfrm>
            <a:off x="1866900" y="3219450"/>
            <a:ext cx="5410200" cy="563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7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94"/>
        <p:cNvGrpSpPr/>
        <p:nvPr/>
      </p:nvGrpSpPr>
      <p:grpSpPr>
        <a:xfrm>
          <a:off x="0" y="0"/>
          <a:ext cx="0" cy="0"/>
          <a:chOff x="0" y="0"/>
          <a:chExt cx="0" cy="0"/>
        </a:xfrm>
      </p:grpSpPr>
      <p:sp>
        <p:nvSpPr>
          <p:cNvPr id="795" name="Google Shape;795;p74"/>
          <p:cNvSpPr txBox="1">
            <a:spLocks noGrp="1"/>
          </p:cNvSpPr>
          <p:nvPr>
            <p:ph type="title"/>
          </p:nvPr>
        </p:nvSpPr>
        <p:spPr>
          <a:xfrm>
            <a:off x="720000" y="17427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6" name="Google Shape;796;p74"/>
          <p:cNvSpPr txBox="1">
            <a:spLocks noGrp="1"/>
          </p:cNvSpPr>
          <p:nvPr>
            <p:ph type="title" idx="2"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7" name="Google Shape;797;p74"/>
          <p:cNvSpPr txBox="1">
            <a:spLocks noGrp="1"/>
          </p:cNvSpPr>
          <p:nvPr>
            <p:ph type="subTitle" idx="1"/>
          </p:nvPr>
        </p:nvSpPr>
        <p:spPr>
          <a:xfrm>
            <a:off x="7200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8" name="Google Shape;798;p74"/>
          <p:cNvSpPr txBox="1">
            <a:spLocks noGrp="1"/>
          </p:cNvSpPr>
          <p:nvPr>
            <p:ph type="title" idx="3"/>
          </p:nvPr>
        </p:nvSpPr>
        <p:spPr>
          <a:xfrm>
            <a:off x="3403800" y="17427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9" name="Google Shape;799;p74"/>
          <p:cNvSpPr txBox="1">
            <a:spLocks noGrp="1"/>
          </p:cNvSpPr>
          <p:nvPr>
            <p:ph type="title" idx="4"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0" name="Google Shape;800;p74"/>
          <p:cNvSpPr txBox="1">
            <a:spLocks noGrp="1"/>
          </p:cNvSpPr>
          <p:nvPr>
            <p:ph type="subTitle" idx="5"/>
          </p:nvPr>
        </p:nvSpPr>
        <p:spPr>
          <a:xfrm>
            <a:off x="34038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01" name="Google Shape;801;p74"/>
          <p:cNvSpPr txBox="1">
            <a:spLocks noGrp="1"/>
          </p:cNvSpPr>
          <p:nvPr>
            <p:ph type="title" idx="6"/>
          </p:nvPr>
        </p:nvSpPr>
        <p:spPr>
          <a:xfrm>
            <a:off x="6087600" y="17427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2" name="Google Shape;802;p74"/>
          <p:cNvSpPr txBox="1">
            <a:spLocks noGrp="1"/>
          </p:cNvSpPr>
          <p:nvPr>
            <p:ph type="title" idx="7"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3" name="Google Shape;803;p74"/>
          <p:cNvSpPr txBox="1">
            <a:spLocks noGrp="1"/>
          </p:cNvSpPr>
          <p:nvPr>
            <p:ph type="subTitle" idx="8"/>
          </p:nvPr>
        </p:nvSpPr>
        <p:spPr>
          <a:xfrm>
            <a:off x="6087600" y="23293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04" name="Google Shape;804;p74"/>
          <p:cNvSpPr txBox="1">
            <a:spLocks noGrp="1"/>
          </p:cNvSpPr>
          <p:nvPr>
            <p:ph type="title" idx="9"/>
          </p:nvPr>
        </p:nvSpPr>
        <p:spPr>
          <a:xfrm>
            <a:off x="720000" y="35321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5" name="Google Shape;805;p74"/>
          <p:cNvSpPr txBox="1">
            <a:spLocks noGrp="1"/>
          </p:cNvSpPr>
          <p:nvPr>
            <p:ph type="title" idx="13" hasCustomPrompt="1"/>
          </p:nvPr>
        </p:nvSpPr>
        <p:spPr>
          <a:xfrm>
            <a:off x="7200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6" name="Google Shape;806;p74"/>
          <p:cNvSpPr txBox="1">
            <a:spLocks noGrp="1"/>
          </p:cNvSpPr>
          <p:nvPr>
            <p:ph type="subTitle" idx="14"/>
          </p:nvPr>
        </p:nvSpPr>
        <p:spPr>
          <a:xfrm>
            <a:off x="7200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07" name="Google Shape;807;p74"/>
          <p:cNvSpPr txBox="1">
            <a:spLocks noGrp="1"/>
          </p:cNvSpPr>
          <p:nvPr>
            <p:ph type="title" idx="15"/>
          </p:nvPr>
        </p:nvSpPr>
        <p:spPr>
          <a:xfrm>
            <a:off x="3403800" y="35321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8" name="Google Shape;808;p74"/>
          <p:cNvSpPr txBox="1">
            <a:spLocks noGrp="1"/>
          </p:cNvSpPr>
          <p:nvPr>
            <p:ph type="title" idx="16" hasCustomPrompt="1"/>
          </p:nvPr>
        </p:nvSpPr>
        <p:spPr>
          <a:xfrm>
            <a:off x="34038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9" name="Google Shape;809;p74"/>
          <p:cNvSpPr txBox="1">
            <a:spLocks noGrp="1"/>
          </p:cNvSpPr>
          <p:nvPr>
            <p:ph type="subTitle" idx="17"/>
          </p:nvPr>
        </p:nvSpPr>
        <p:spPr>
          <a:xfrm>
            <a:off x="34038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0" name="Google Shape;810;p74"/>
          <p:cNvSpPr txBox="1">
            <a:spLocks noGrp="1"/>
          </p:cNvSpPr>
          <p:nvPr>
            <p:ph type="title" idx="18"/>
          </p:nvPr>
        </p:nvSpPr>
        <p:spPr>
          <a:xfrm>
            <a:off x="6087600" y="3532175"/>
            <a:ext cx="233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400"/>
              <a:buNone/>
              <a:defRPr sz="2000" b="1">
                <a:latin typeface="Josefin Sans"/>
                <a:ea typeface="Josefin Sans"/>
                <a:cs typeface="Josefin Sans"/>
                <a:sym typeface="Josefin Sa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11" name="Google Shape;811;p74"/>
          <p:cNvSpPr txBox="1">
            <a:spLocks noGrp="1"/>
          </p:cNvSpPr>
          <p:nvPr>
            <p:ph type="title" idx="19" hasCustomPrompt="1"/>
          </p:nvPr>
        </p:nvSpPr>
        <p:spPr>
          <a:xfrm>
            <a:off x="6087600" y="29390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b="1">
                <a:latin typeface="Josefin Sans"/>
                <a:ea typeface="Josefin Sans"/>
                <a:cs typeface="Josefin Sans"/>
                <a:sym typeface="Josefin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2" name="Google Shape;812;p74"/>
          <p:cNvSpPr txBox="1">
            <a:spLocks noGrp="1"/>
          </p:cNvSpPr>
          <p:nvPr>
            <p:ph type="subTitle" idx="20"/>
          </p:nvPr>
        </p:nvSpPr>
        <p:spPr>
          <a:xfrm>
            <a:off x="6087600" y="4118700"/>
            <a:ext cx="23364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13" name="Google Shape;813;p74"/>
          <p:cNvSpPr txBox="1">
            <a:spLocks noGrp="1"/>
          </p:cNvSpPr>
          <p:nvPr>
            <p:ph type="title" idx="21"/>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14"/>
        <p:cNvGrpSpPr/>
        <p:nvPr/>
      </p:nvGrpSpPr>
      <p:grpSpPr>
        <a:xfrm>
          <a:off x="0" y="0"/>
          <a:ext cx="0" cy="0"/>
          <a:chOff x="0" y="0"/>
          <a:chExt cx="0" cy="0"/>
        </a:xfrm>
      </p:grpSpPr>
      <p:grpSp>
        <p:nvGrpSpPr>
          <p:cNvPr id="815" name="Google Shape;815;p75"/>
          <p:cNvGrpSpPr/>
          <p:nvPr/>
        </p:nvGrpSpPr>
        <p:grpSpPr>
          <a:xfrm>
            <a:off x="0" y="0"/>
            <a:ext cx="4367850" cy="4367825"/>
            <a:chOff x="1622150" y="591200"/>
            <a:chExt cx="4367850" cy="4367825"/>
          </a:xfrm>
        </p:grpSpPr>
        <p:sp>
          <p:nvSpPr>
            <p:cNvPr id="816" name="Google Shape;816;p75"/>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75"/>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75"/>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75"/>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75"/>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5"/>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5"/>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75"/>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75"/>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75"/>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75"/>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75"/>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75"/>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5"/>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75"/>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5"/>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75"/>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3" name="Google Shape;833;p75"/>
          <p:cNvSpPr txBox="1">
            <a:spLocks noGrp="1"/>
          </p:cNvSpPr>
          <p:nvPr>
            <p:ph type="title"/>
          </p:nvPr>
        </p:nvSpPr>
        <p:spPr>
          <a:xfrm>
            <a:off x="1878425" y="3184450"/>
            <a:ext cx="6350100" cy="598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3000"/>
              <a:buNone/>
              <a:defRPr sz="2500" b="1">
                <a:latin typeface="Josefin Sans"/>
                <a:ea typeface="Josefin Sans"/>
                <a:cs typeface="Josefin Sans"/>
                <a:sym typeface="Josefin Sans"/>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34" name="Google Shape;834;p75"/>
          <p:cNvSpPr txBox="1">
            <a:spLocks noGrp="1"/>
          </p:cNvSpPr>
          <p:nvPr>
            <p:ph type="subTitle" idx="1"/>
          </p:nvPr>
        </p:nvSpPr>
        <p:spPr>
          <a:xfrm>
            <a:off x="2113900" y="1208450"/>
            <a:ext cx="6162600" cy="1740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835"/>
        <p:cNvGrpSpPr/>
        <p:nvPr/>
      </p:nvGrpSpPr>
      <p:grpSpPr>
        <a:xfrm>
          <a:off x="0" y="0"/>
          <a:ext cx="0" cy="0"/>
          <a:chOff x="0" y="0"/>
          <a:chExt cx="0" cy="0"/>
        </a:xfrm>
      </p:grpSpPr>
      <p:sp>
        <p:nvSpPr>
          <p:cNvPr id="836" name="Google Shape;836;p76"/>
          <p:cNvSpPr txBox="1">
            <a:spLocks noGrp="1"/>
          </p:cNvSpPr>
          <p:nvPr>
            <p:ph type="subTitle" idx="1"/>
          </p:nvPr>
        </p:nvSpPr>
        <p:spPr>
          <a:xfrm>
            <a:off x="715100" y="2711800"/>
            <a:ext cx="4108500" cy="135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7" name="Google Shape;837;p76"/>
          <p:cNvSpPr txBox="1">
            <a:spLocks noGrp="1"/>
          </p:cNvSpPr>
          <p:nvPr>
            <p:ph type="title"/>
          </p:nvPr>
        </p:nvSpPr>
        <p:spPr>
          <a:xfrm>
            <a:off x="715100" y="1077525"/>
            <a:ext cx="4028100" cy="1239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38" name="Google Shape;838;p76"/>
          <p:cNvGrpSpPr/>
          <p:nvPr/>
        </p:nvGrpSpPr>
        <p:grpSpPr>
          <a:xfrm>
            <a:off x="4776150" y="0"/>
            <a:ext cx="4367850" cy="4367825"/>
            <a:chOff x="1622150" y="591200"/>
            <a:chExt cx="4367850" cy="4367825"/>
          </a:xfrm>
        </p:grpSpPr>
        <p:sp>
          <p:nvSpPr>
            <p:cNvPr id="839" name="Google Shape;839;p76"/>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6"/>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6"/>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6"/>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6"/>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76"/>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6"/>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6"/>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6"/>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6"/>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6"/>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6"/>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6"/>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6"/>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6"/>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6"/>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6"/>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856"/>
        <p:cNvGrpSpPr/>
        <p:nvPr/>
      </p:nvGrpSpPr>
      <p:grpSpPr>
        <a:xfrm>
          <a:off x="0" y="0"/>
          <a:ext cx="0" cy="0"/>
          <a:chOff x="0" y="0"/>
          <a:chExt cx="0" cy="0"/>
        </a:xfrm>
      </p:grpSpPr>
      <p:sp>
        <p:nvSpPr>
          <p:cNvPr id="857" name="Google Shape;857;p77"/>
          <p:cNvSpPr txBox="1">
            <a:spLocks noGrp="1"/>
          </p:cNvSpPr>
          <p:nvPr>
            <p:ph type="subTitle" idx="1"/>
          </p:nvPr>
        </p:nvSpPr>
        <p:spPr>
          <a:xfrm>
            <a:off x="715100" y="1216375"/>
            <a:ext cx="6205800" cy="230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858" name="Google Shape;858;p77"/>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59"/>
        <p:cNvGrpSpPr/>
        <p:nvPr/>
      </p:nvGrpSpPr>
      <p:grpSpPr>
        <a:xfrm>
          <a:off x="0" y="0"/>
          <a:ext cx="0" cy="0"/>
          <a:chOff x="0" y="0"/>
          <a:chExt cx="0" cy="0"/>
        </a:xfrm>
      </p:grpSpPr>
      <p:sp>
        <p:nvSpPr>
          <p:cNvPr id="860" name="Google Shape;860;p78"/>
          <p:cNvSpPr txBox="1">
            <a:spLocks noGrp="1"/>
          </p:cNvSpPr>
          <p:nvPr>
            <p:ph type="subTitle" idx="1"/>
          </p:nvPr>
        </p:nvSpPr>
        <p:spPr>
          <a:xfrm>
            <a:off x="1195625" y="2455525"/>
            <a:ext cx="2907600" cy="713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latin typeface="Josefin Sans"/>
                <a:ea typeface="Josefin Sans"/>
                <a:cs typeface="Josefin Sans"/>
                <a:sym typeface="Josefi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61" name="Google Shape;861;p78"/>
          <p:cNvSpPr txBox="1">
            <a:spLocks noGrp="1"/>
          </p:cNvSpPr>
          <p:nvPr>
            <p:ph type="subTitle" idx="2"/>
          </p:nvPr>
        </p:nvSpPr>
        <p:spPr>
          <a:xfrm>
            <a:off x="4838025" y="2455525"/>
            <a:ext cx="2907600" cy="7134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b="1">
                <a:latin typeface="Josefin Sans"/>
                <a:ea typeface="Josefin Sans"/>
                <a:cs typeface="Josefin Sans"/>
                <a:sym typeface="Josefin Sa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62" name="Google Shape;862;p78"/>
          <p:cNvSpPr txBox="1">
            <a:spLocks noGrp="1"/>
          </p:cNvSpPr>
          <p:nvPr>
            <p:ph type="subTitle" idx="3"/>
          </p:nvPr>
        </p:nvSpPr>
        <p:spPr>
          <a:xfrm>
            <a:off x="1297008" y="338970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3" name="Google Shape;863;p78"/>
          <p:cNvSpPr txBox="1">
            <a:spLocks noGrp="1"/>
          </p:cNvSpPr>
          <p:nvPr>
            <p:ph type="subTitle" idx="4"/>
          </p:nvPr>
        </p:nvSpPr>
        <p:spPr>
          <a:xfrm>
            <a:off x="4939402" y="338970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4" name="Google Shape;864;p78"/>
          <p:cNvSpPr txBox="1">
            <a:spLocks noGrp="1"/>
          </p:cNvSpPr>
          <p:nvPr>
            <p:ph type="title"/>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65"/>
        <p:cNvGrpSpPr/>
        <p:nvPr/>
      </p:nvGrpSpPr>
      <p:grpSpPr>
        <a:xfrm>
          <a:off x="0" y="0"/>
          <a:ext cx="0" cy="0"/>
          <a:chOff x="0" y="0"/>
          <a:chExt cx="0" cy="0"/>
        </a:xfrm>
      </p:grpSpPr>
      <p:sp>
        <p:nvSpPr>
          <p:cNvPr id="866" name="Google Shape;866;p79"/>
          <p:cNvSpPr txBox="1">
            <a:spLocks noGrp="1"/>
          </p:cNvSpPr>
          <p:nvPr>
            <p:ph type="title"/>
          </p:nvPr>
        </p:nvSpPr>
        <p:spPr>
          <a:xfrm>
            <a:off x="1581150" y="1436125"/>
            <a:ext cx="3562500" cy="426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7" name="Google Shape;867;p79"/>
          <p:cNvSpPr txBox="1">
            <a:spLocks noGrp="1"/>
          </p:cNvSpPr>
          <p:nvPr>
            <p:ph type="subTitle" idx="1"/>
          </p:nvPr>
        </p:nvSpPr>
        <p:spPr>
          <a:xfrm>
            <a:off x="1581000" y="1845650"/>
            <a:ext cx="3562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8" name="Google Shape;868;p79"/>
          <p:cNvSpPr txBox="1">
            <a:spLocks noGrp="1"/>
          </p:cNvSpPr>
          <p:nvPr>
            <p:ph type="title" idx="2"/>
          </p:nvPr>
        </p:nvSpPr>
        <p:spPr>
          <a:xfrm>
            <a:off x="1581150" y="2575150"/>
            <a:ext cx="3562500" cy="426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69" name="Google Shape;869;p79"/>
          <p:cNvSpPr txBox="1">
            <a:spLocks noGrp="1"/>
          </p:cNvSpPr>
          <p:nvPr>
            <p:ph type="subTitle" idx="3"/>
          </p:nvPr>
        </p:nvSpPr>
        <p:spPr>
          <a:xfrm>
            <a:off x="1581000" y="2984675"/>
            <a:ext cx="3562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0" name="Google Shape;870;p79"/>
          <p:cNvSpPr txBox="1">
            <a:spLocks noGrp="1"/>
          </p:cNvSpPr>
          <p:nvPr>
            <p:ph type="title" idx="4"/>
          </p:nvPr>
        </p:nvSpPr>
        <p:spPr>
          <a:xfrm>
            <a:off x="1581150" y="3714175"/>
            <a:ext cx="3562500" cy="4269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1" name="Google Shape;871;p79"/>
          <p:cNvSpPr txBox="1">
            <a:spLocks noGrp="1"/>
          </p:cNvSpPr>
          <p:nvPr>
            <p:ph type="subTitle" idx="5"/>
          </p:nvPr>
        </p:nvSpPr>
        <p:spPr>
          <a:xfrm>
            <a:off x="1581000" y="4123700"/>
            <a:ext cx="3562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2" name="Google Shape;872;p79"/>
          <p:cNvSpPr txBox="1">
            <a:spLocks noGrp="1"/>
          </p:cNvSpPr>
          <p:nvPr>
            <p:ph type="title" idx="6"/>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73"/>
        <p:cNvGrpSpPr/>
        <p:nvPr/>
      </p:nvGrpSpPr>
      <p:grpSpPr>
        <a:xfrm>
          <a:off x="0" y="0"/>
          <a:ext cx="0" cy="0"/>
          <a:chOff x="0" y="0"/>
          <a:chExt cx="0" cy="0"/>
        </a:xfrm>
      </p:grpSpPr>
      <p:sp>
        <p:nvSpPr>
          <p:cNvPr id="874" name="Google Shape;874;p80"/>
          <p:cNvSpPr txBox="1">
            <a:spLocks noGrp="1"/>
          </p:cNvSpPr>
          <p:nvPr>
            <p:ph type="title"/>
          </p:nvPr>
        </p:nvSpPr>
        <p:spPr>
          <a:xfrm>
            <a:off x="1195850" y="18828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5" name="Google Shape;875;p80"/>
          <p:cNvSpPr txBox="1">
            <a:spLocks noGrp="1"/>
          </p:cNvSpPr>
          <p:nvPr>
            <p:ph type="subTitle" idx="1"/>
          </p:nvPr>
        </p:nvSpPr>
        <p:spPr>
          <a:xfrm>
            <a:off x="1289000" y="2469400"/>
            <a:ext cx="2680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6" name="Google Shape;876;p80"/>
          <p:cNvSpPr txBox="1">
            <a:spLocks noGrp="1"/>
          </p:cNvSpPr>
          <p:nvPr>
            <p:ph type="title" idx="2"/>
          </p:nvPr>
        </p:nvSpPr>
        <p:spPr>
          <a:xfrm>
            <a:off x="5081030" y="18828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7" name="Google Shape;877;p80"/>
          <p:cNvSpPr txBox="1">
            <a:spLocks noGrp="1"/>
          </p:cNvSpPr>
          <p:nvPr>
            <p:ph type="subTitle" idx="3"/>
          </p:nvPr>
        </p:nvSpPr>
        <p:spPr>
          <a:xfrm>
            <a:off x="5174175" y="2469400"/>
            <a:ext cx="2680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8" name="Google Shape;878;p80"/>
          <p:cNvSpPr txBox="1">
            <a:spLocks noGrp="1"/>
          </p:cNvSpPr>
          <p:nvPr>
            <p:ph type="title" idx="4"/>
          </p:nvPr>
        </p:nvSpPr>
        <p:spPr>
          <a:xfrm>
            <a:off x="1195850" y="35448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79" name="Google Shape;879;p80"/>
          <p:cNvSpPr txBox="1">
            <a:spLocks noGrp="1"/>
          </p:cNvSpPr>
          <p:nvPr>
            <p:ph type="subTitle" idx="5"/>
          </p:nvPr>
        </p:nvSpPr>
        <p:spPr>
          <a:xfrm>
            <a:off x="1289000" y="4131400"/>
            <a:ext cx="2680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0" name="Google Shape;880;p80"/>
          <p:cNvSpPr txBox="1">
            <a:spLocks noGrp="1"/>
          </p:cNvSpPr>
          <p:nvPr>
            <p:ph type="title" idx="6"/>
          </p:nvPr>
        </p:nvSpPr>
        <p:spPr>
          <a:xfrm>
            <a:off x="5081030" y="35448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1" name="Google Shape;881;p80"/>
          <p:cNvSpPr txBox="1">
            <a:spLocks noGrp="1"/>
          </p:cNvSpPr>
          <p:nvPr>
            <p:ph type="subTitle" idx="7"/>
          </p:nvPr>
        </p:nvSpPr>
        <p:spPr>
          <a:xfrm>
            <a:off x="5174175" y="4131400"/>
            <a:ext cx="2680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2" name="Google Shape;882;p80"/>
          <p:cNvSpPr txBox="1">
            <a:spLocks noGrp="1"/>
          </p:cNvSpPr>
          <p:nvPr>
            <p:ph type="title" idx="8"/>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1" name="Shape 883"/>
        <p:cNvGrpSpPr/>
        <p:nvPr/>
      </p:nvGrpSpPr>
      <p:grpSpPr>
        <a:xfrm>
          <a:off x="0" y="0"/>
          <a:ext cx="0" cy="0"/>
          <a:chOff x="0" y="0"/>
          <a:chExt cx="0" cy="0"/>
        </a:xfrm>
      </p:grpSpPr>
      <p:sp>
        <p:nvSpPr>
          <p:cNvPr id="884" name="Google Shape;884;p81"/>
          <p:cNvSpPr txBox="1">
            <a:spLocks noGrp="1"/>
          </p:cNvSpPr>
          <p:nvPr>
            <p:ph type="title"/>
          </p:nvPr>
        </p:nvSpPr>
        <p:spPr>
          <a:xfrm>
            <a:off x="1415163" y="16923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5" name="Google Shape;885;p81"/>
          <p:cNvSpPr txBox="1">
            <a:spLocks noGrp="1"/>
          </p:cNvSpPr>
          <p:nvPr>
            <p:ph type="subTitle" idx="1"/>
          </p:nvPr>
        </p:nvSpPr>
        <p:spPr>
          <a:xfrm>
            <a:off x="1415163" y="227890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6" name="Google Shape;886;p81"/>
          <p:cNvSpPr txBox="1">
            <a:spLocks noGrp="1"/>
          </p:cNvSpPr>
          <p:nvPr>
            <p:ph type="title" idx="2"/>
          </p:nvPr>
        </p:nvSpPr>
        <p:spPr>
          <a:xfrm>
            <a:off x="5556893" y="16923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7" name="Google Shape;887;p81"/>
          <p:cNvSpPr txBox="1">
            <a:spLocks noGrp="1"/>
          </p:cNvSpPr>
          <p:nvPr>
            <p:ph type="subTitle" idx="3"/>
          </p:nvPr>
        </p:nvSpPr>
        <p:spPr>
          <a:xfrm>
            <a:off x="5556893" y="227890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8" name="Google Shape;888;p81"/>
          <p:cNvSpPr txBox="1">
            <a:spLocks noGrp="1"/>
          </p:cNvSpPr>
          <p:nvPr>
            <p:ph type="title" idx="4"/>
          </p:nvPr>
        </p:nvSpPr>
        <p:spPr>
          <a:xfrm>
            <a:off x="1415163" y="32789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9" name="Google Shape;889;p81"/>
          <p:cNvSpPr txBox="1">
            <a:spLocks noGrp="1"/>
          </p:cNvSpPr>
          <p:nvPr>
            <p:ph type="subTitle" idx="5"/>
          </p:nvPr>
        </p:nvSpPr>
        <p:spPr>
          <a:xfrm>
            <a:off x="1415163" y="386550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0" name="Google Shape;890;p81"/>
          <p:cNvSpPr txBox="1">
            <a:spLocks noGrp="1"/>
          </p:cNvSpPr>
          <p:nvPr>
            <p:ph type="title" idx="6"/>
          </p:nvPr>
        </p:nvSpPr>
        <p:spPr>
          <a:xfrm>
            <a:off x="5556893" y="3278975"/>
            <a:ext cx="2867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1" name="Google Shape;891;p81"/>
          <p:cNvSpPr txBox="1">
            <a:spLocks noGrp="1"/>
          </p:cNvSpPr>
          <p:nvPr>
            <p:ph type="subTitle" idx="7"/>
          </p:nvPr>
        </p:nvSpPr>
        <p:spPr>
          <a:xfrm>
            <a:off x="5556893" y="3865500"/>
            <a:ext cx="286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2" name="Google Shape;892;p81"/>
          <p:cNvSpPr txBox="1">
            <a:spLocks noGrp="1"/>
          </p:cNvSpPr>
          <p:nvPr>
            <p:ph type="title" idx="8"/>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893"/>
        <p:cNvGrpSpPr/>
        <p:nvPr/>
      </p:nvGrpSpPr>
      <p:grpSpPr>
        <a:xfrm>
          <a:off x="0" y="0"/>
          <a:ext cx="0" cy="0"/>
          <a:chOff x="0" y="0"/>
          <a:chExt cx="0" cy="0"/>
        </a:xfrm>
      </p:grpSpPr>
      <p:sp>
        <p:nvSpPr>
          <p:cNvPr id="894" name="Google Shape;894;p82"/>
          <p:cNvSpPr txBox="1">
            <a:spLocks noGrp="1"/>
          </p:cNvSpPr>
          <p:nvPr>
            <p:ph type="title"/>
          </p:nvPr>
        </p:nvSpPr>
        <p:spPr>
          <a:xfrm>
            <a:off x="720000" y="1682850"/>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5" name="Google Shape;895;p82"/>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6" name="Google Shape;896;p82"/>
          <p:cNvSpPr txBox="1">
            <a:spLocks noGrp="1"/>
          </p:cNvSpPr>
          <p:nvPr>
            <p:ph type="title" idx="2"/>
          </p:nvPr>
        </p:nvSpPr>
        <p:spPr>
          <a:xfrm>
            <a:off x="3419269" y="1682850"/>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7" name="Google Shape;897;p82"/>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8" name="Google Shape;898;p82"/>
          <p:cNvSpPr txBox="1">
            <a:spLocks noGrp="1"/>
          </p:cNvSpPr>
          <p:nvPr>
            <p:ph type="title" idx="4"/>
          </p:nvPr>
        </p:nvSpPr>
        <p:spPr>
          <a:xfrm>
            <a:off x="720000" y="3277475"/>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9" name="Google Shape;899;p82"/>
          <p:cNvSpPr txBox="1">
            <a:spLocks noGrp="1"/>
          </p:cNvSpPr>
          <p:nvPr>
            <p:ph type="subTitle" idx="5"/>
          </p:nvPr>
        </p:nvSpPr>
        <p:spPr>
          <a:xfrm>
            <a:off x="720000" y="38640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0" name="Google Shape;900;p82"/>
          <p:cNvSpPr txBox="1">
            <a:spLocks noGrp="1"/>
          </p:cNvSpPr>
          <p:nvPr>
            <p:ph type="title" idx="6"/>
          </p:nvPr>
        </p:nvSpPr>
        <p:spPr>
          <a:xfrm>
            <a:off x="3419269" y="3277475"/>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1" name="Google Shape;901;p82"/>
          <p:cNvSpPr txBox="1">
            <a:spLocks noGrp="1"/>
          </p:cNvSpPr>
          <p:nvPr>
            <p:ph type="subTitle" idx="7"/>
          </p:nvPr>
        </p:nvSpPr>
        <p:spPr>
          <a:xfrm>
            <a:off x="3419269" y="38640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2" name="Google Shape;902;p82"/>
          <p:cNvSpPr txBox="1">
            <a:spLocks noGrp="1"/>
          </p:cNvSpPr>
          <p:nvPr>
            <p:ph type="title" idx="8"/>
          </p:nvPr>
        </p:nvSpPr>
        <p:spPr>
          <a:xfrm>
            <a:off x="6118545" y="1682850"/>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3" name="Google Shape;903;p82"/>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4" name="Google Shape;904;p82"/>
          <p:cNvSpPr txBox="1">
            <a:spLocks noGrp="1"/>
          </p:cNvSpPr>
          <p:nvPr>
            <p:ph type="title" idx="13"/>
          </p:nvPr>
        </p:nvSpPr>
        <p:spPr>
          <a:xfrm>
            <a:off x="6118545" y="3277475"/>
            <a:ext cx="2305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2000" b="1">
                <a:latin typeface="Josefin Sans"/>
                <a:ea typeface="Josefin Sans"/>
                <a:cs typeface="Josefin Sans"/>
                <a:sym typeface="Josefin Sa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5" name="Google Shape;905;p82"/>
          <p:cNvSpPr txBox="1">
            <a:spLocks noGrp="1"/>
          </p:cNvSpPr>
          <p:nvPr>
            <p:ph type="subTitle" idx="14"/>
          </p:nvPr>
        </p:nvSpPr>
        <p:spPr>
          <a:xfrm>
            <a:off x="6118545" y="3864000"/>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6" name="Google Shape;906;p82"/>
          <p:cNvSpPr txBox="1">
            <a:spLocks noGrp="1"/>
          </p:cNvSpPr>
          <p:nvPr>
            <p:ph type="title" idx="15"/>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907"/>
        <p:cNvGrpSpPr/>
        <p:nvPr/>
      </p:nvGrpSpPr>
      <p:grpSpPr>
        <a:xfrm>
          <a:off x="0" y="0"/>
          <a:ext cx="0" cy="0"/>
          <a:chOff x="0" y="0"/>
          <a:chExt cx="0" cy="0"/>
        </a:xfrm>
      </p:grpSpPr>
      <p:sp>
        <p:nvSpPr>
          <p:cNvPr id="908" name="Google Shape;908;p83"/>
          <p:cNvSpPr txBox="1">
            <a:spLocks noGrp="1"/>
          </p:cNvSpPr>
          <p:nvPr>
            <p:ph type="title" hasCustomPrompt="1"/>
          </p:nvPr>
        </p:nvSpPr>
        <p:spPr>
          <a:xfrm>
            <a:off x="1284000" y="13865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09" name="Google Shape;909;p83"/>
          <p:cNvSpPr txBox="1">
            <a:spLocks noGrp="1"/>
          </p:cNvSpPr>
          <p:nvPr>
            <p:ph type="subTitle" idx="1"/>
          </p:nvPr>
        </p:nvSpPr>
        <p:spPr>
          <a:xfrm>
            <a:off x="1751650" y="2306175"/>
            <a:ext cx="5640600" cy="445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0" name="Google Shape;910;p83"/>
          <p:cNvSpPr txBox="1">
            <a:spLocks noGrp="1"/>
          </p:cNvSpPr>
          <p:nvPr>
            <p:ph type="title" idx="2" hasCustomPrompt="1"/>
          </p:nvPr>
        </p:nvSpPr>
        <p:spPr>
          <a:xfrm>
            <a:off x="1284000" y="32236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11" name="Google Shape;911;p83"/>
          <p:cNvSpPr txBox="1">
            <a:spLocks noGrp="1"/>
          </p:cNvSpPr>
          <p:nvPr>
            <p:ph type="subTitle" idx="3"/>
          </p:nvPr>
        </p:nvSpPr>
        <p:spPr>
          <a:xfrm>
            <a:off x="1751725" y="4143325"/>
            <a:ext cx="5640600" cy="445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2" name="Google Shape;912;p83"/>
          <p:cNvSpPr txBox="1">
            <a:spLocks noGrp="1"/>
          </p:cNvSpPr>
          <p:nvPr>
            <p:ph type="title" idx="4"/>
          </p:nvPr>
        </p:nvSpPr>
        <p:spPr>
          <a:xfrm>
            <a:off x="720000" y="445025"/>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000" b="1">
                <a:latin typeface="Josefin Sans"/>
                <a:ea typeface="Josefin Sans"/>
                <a:cs typeface="Josefin Sans"/>
                <a:sym typeface="Josefin Sa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13"/>
        <p:cNvGrpSpPr/>
        <p:nvPr/>
      </p:nvGrpSpPr>
      <p:grpSpPr>
        <a:xfrm>
          <a:off x="0" y="0"/>
          <a:ext cx="0" cy="0"/>
          <a:chOff x="0" y="0"/>
          <a:chExt cx="0" cy="0"/>
        </a:xfrm>
      </p:grpSpPr>
      <p:sp>
        <p:nvSpPr>
          <p:cNvPr id="914" name="Google Shape;914;p84"/>
          <p:cNvSpPr txBox="1">
            <a:spLocks noGrp="1"/>
          </p:cNvSpPr>
          <p:nvPr>
            <p:ph type="ctrTitle"/>
          </p:nvPr>
        </p:nvSpPr>
        <p:spPr>
          <a:xfrm>
            <a:off x="4144900" y="535000"/>
            <a:ext cx="4284000" cy="99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7000" b="1">
                <a:latin typeface="Josefin Sans"/>
                <a:ea typeface="Josefin Sans"/>
                <a:cs typeface="Josefin Sans"/>
                <a:sym typeface="Josefi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5" name="Google Shape;915;p84"/>
          <p:cNvSpPr txBox="1">
            <a:spLocks noGrp="1"/>
          </p:cNvSpPr>
          <p:nvPr>
            <p:ph type="subTitle" idx="1"/>
          </p:nvPr>
        </p:nvSpPr>
        <p:spPr>
          <a:xfrm>
            <a:off x="4135000" y="1569725"/>
            <a:ext cx="4293900" cy="1229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916" name="Google Shape;916;p84"/>
          <p:cNvSpPr txBox="1">
            <a:spLocks noGrp="1"/>
          </p:cNvSpPr>
          <p:nvPr>
            <p:ph type="subTitle" idx="2"/>
          </p:nvPr>
        </p:nvSpPr>
        <p:spPr>
          <a:xfrm>
            <a:off x="4714900" y="3590925"/>
            <a:ext cx="3714000" cy="42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917" name="Google Shape;917;p84"/>
          <p:cNvGrpSpPr/>
          <p:nvPr/>
        </p:nvGrpSpPr>
        <p:grpSpPr>
          <a:xfrm>
            <a:off x="0" y="0"/>
            <a:ext cx="4367850" cy="4367825"/>
            <a:chOff x="1622150" y="591200"/>
            <a:chExt cx="4367850" cy="4367825"/>
          </a:xfrm>
        </p:grpSpPr>
        <p:sp>
          <p:nvSpPr>
            <p:cNvPr id="918" name="Google Shape;918;p84"/>
            <p:cNvSpPr/>
            <p:nvPr/>
          </p:nvSpPr>
          <p:spPr>
            <a:xfrm>
              <a:off x="1622150" y="591200"/>
              <a:ext cx="4367850" cy="4367825"/>
            </a:xfrm>
            <a:custGeom>
              <a:avLst/>
              <a:gdLst/>
              <a:ahLst/>
              <a:cxnLst/>
              <a:rect l="l" t="t" r="r" b="b"/>
              <a:pathLst>
                <a:path w="174714" h="174713" extrusionOk="0">
                  <a:moveTo>
                    <a:pt x="174462" y="252"/>
                  </a:moveTo>
                  <a:lnTo>
                    <a:pt x="174462" y="174462"/>
                  </a:lnTo>
                  <a:lnTo>
                    <a:pt x="252" y="174462"/>
                  </a:lnTo>
                  <a:lnTo>
                    <a:pt x="252" y="252"/>
                  </a:lnTo>
                  <a:close/>
                  <a:moveTo>
                    <a:pt x="127" y="0"/>
                  </a:moveTo>
                  <a:cubicBezTo>
                    <a:pt x="64" y="0"/>
                    <a:pt x="1" y="63"/>
                    <a:pt x="1" y="126"/>
                  </a:cubicBezTo>
                  <a:lnTo>
                    <a:pt x="1" y="174587"/>
                  </a:lnTo>
                  <a:cubicBezTo>
                    <a:pt x="1" y="174650"/>
                    <a:pt x="64" y="174713"/>
                    <a:pt x="127" y="174713"/>
                  </a:cubicBezTo>
                  <a:lnTo>
                    <a:pt x="174588" y="174713"/>
                  </a:lnTo>
                  <a:cubicBezTo>
                    <a:pt x="174650" y="174713"/>
                    <a:pt x="174713" y="174650"/>
                    <a:pt x="174713" y="174587"/>
                  </a:cubicBezTo>
                  <a:lnTo>
                    <a:pt x="174713" y="126"/>
                  </a:ln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84"/>
            <p:cNvSpPr/>
            <p:nvPr/>
          </p:nvSpPr>
          <p:spPr>
            <a:xfrm>
              <a:off x="1622150" y="4468350"/>
              <a:ext cx="4367850" cy="6300"/>
            </a:xfrm>
            <a:custGeom>
              <a:avLst/>
              <a:gdLst/>
              <a:ahLst/>
              <a:cxnLst/>
              <a:rect l="l" t="t" r="r" b="b"/>
              <a:pathLst>
                <a:path w="174714" h="252" extrusionOk="0">
                  <a:moveTo>
                    <a:pt x="127" y="0"/>
                  </a:moveTo>
                  <a:cubicBezTo>
                    <a:pt x="64" y="0"/>
                    <a:pt x="1" y="42"/>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84"/>
            <p:cNvSpPr/>
            <p:nvPr/>
          </p:nvSpPr>
          <p:spPr>
            <a:xfrm>
              <a:off x="1622150" y="3983450"/>
              <a:ext cx="4367850" cy="6300"/>
            </a:xfrm>
            <a:custGeom>
              <a:avLst/>
              <a:gdLst/>
              <a:ahLst/>
              <a:cxnLst/>
              <a:rect l="l" t="t" r="r" b="b"/>
              <a:pathLst>
                <a:path w="174714" h="252" extrusionOk="0">
                  <a:moveTo>
                    <a:pt x="127" y="0"/>
                  </a:moveTo>
                  <a:cubicBezTo>
                    <a:pt x="64" y="0"/>
                    <a:pt x="1" y="63"/>
                    <a:pt x="1" y="126"/>
                  </a:cubicBezTo>
                  <a:cubicBezTo>
                    <a:pt x="1" y="188"/>
                    <a:pt x="64" y="251"/>
                    <a:pt x="127" y="251"/>
                  </a:cubicBezTo>
                  <a:lnTo>
                    <a:pt x="174588" y="251"/>
                  </a:lnTo>
                  <a:cubicBezTo>
                    <a:pt x="174650" y="251"/>
                    <a:pt x="174713" y="188"/>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84"/>
            <p:cNvSpPr/>
            <p:nvPr/>
          </p:nvSpPr>
          <p:spPr>
            <a:xfrm>
              <a:off x="1622150" y="3499050"/>
              <a:ext cx="4367850" cy="6300"/>
            </a:xfrm>
            <a:custGeom>
              <a:avLst/>
              <a:gdLst/>
              <a:ahLst/>
              <a:cxnLst/>
              <a:rect l="l" t="t" r="r" b="b"/>
              <a:pathLst>
                <a:path w="174714" h="252" extrusionOk="0">
                  <a:moveTo>
                    <a:pt x="127" y="1"/>
                  </a:moveTo>
                  <a:cubicBezTo>
                    <a:pt x="64" y="1"/>
                    <a:pt x="1" y="43"/>
                    <a:pt x="1" y="126"/>
                  </a:cubicBezTo>
                  <a:cubicBezTo>
                    <a:pt x="1" y="189"/>
                    <a:pt x="64" y="252"/>
                    <a:pt x="127" y="252"/>
                  </a:cubicBezTo>
                  <a:lnTo>
                    <a:pt x="174588" y="252"/>
                  </a:lnTo>
                  <a:cubicBezTo>
                    <a:pt x="174650" y="252"/>
                    <a:pt x="174713" y="189"/>
                    <a:pt x="174713" y="126"/>
                  </a:cubicBezTo>
                  <a:cubicBezTo>
                    <a:pt x="174713" y="4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84"/>
            <p:cNvSpPr/>
            <p:nvPr/>
          </p:nvSpPr>
          <p:spPr>
            <a:xfrm>
              <a:off x="1622150" y="3007875"/>
              <a:ext cx="4367850" cy="6300"/>
            </a:xfrm>
            <a:custGeom>
              <a:avLst/>
              <a:gdLst/>
              <a:ahLst/>
              <a:cxnLst/>
              <a:rect l="l" t="t" r="r" b="b"/>
              <a:pathLst>
                <a:path w="174714" h="252" extrusionOk="0">
                  <a:moveTo>
                    <a:pt x="127" y="1"/>
                  </a:moveTo>
                  <a:cubicBezTo>
                    <a:pt x="64" y="1"/>
                    <a:pt x="1" y="63"/>
                    <a:pt x="1" y="126"/>
                  </a:cubicBezTo>
                  <a:cubicBezTo>
                    <a:pt x="1" y="210"/>
                    <a:pt x="64" y="252"/>
                    <a:pt x="127" y="252"/>
                  </a:cubicBezTo>
                  <a:lnTo>
                    <a:pt x="174588" y="252"/>
                  </a:lnTo>
                  <a:cubicBezTo>
                    <a:pt x="174650" y="252"/>
                    <a:pt x="174713" y="210"/>
                    <a:pt x="174713" y="126"/>
                  </a:cubicBezTo>
                  <a:cubicBezTo>
                    <a:pt x="174713" y="63"/>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4"/>
            <p:cNvSpPr/>
            <p:nvPr/>
          </p:nvSpPr>
          <p:spPr>
            <a:xfrm>
              <a:off x="1622150" y="2529775"/>
              <a:ext cx="4367850" cy="6300"/>
            </a:xfrm>
            <a:custGeom>
              <a:avLst/>
              <a:gdLst/>
              <a:ahLst/>
              <a:cxnLst/>
              <a:rect l="l" t="t" r="r" b="b"/>
              <a:pathLst>
                <a:path w="174714" h="252" extrusionOk="0">
                  <a:moveTo>
                    <a:pt x="127" y="0"/>
                  </a:moveTo>
                  <a:cubicBezTo>
                    <a:pt x="64" y="0"/>
                    <a:pt x="1" y="63"/>
                    <a:pt x="1" y="126"/>
                  </a:cubicBezTo>
                  <a:cubicBezTo>
                    <a:pt x="1" y="189"/>
                    <a:pt x="64" y="251"/>
                    <a:pt x="127" y="251"/>
                  </a:cubicBezTo>
                  <a:lnTo>
                    <a:pt x="174588" y="251"/>
                  </a:lnTo>
                  <a:cubicBezTo>
                    <a:pt x="174650" y="251"/>
                    <a:pt x="174713" y="189"/>
                    <a:pt x="174713" y="126"/>
                  </a:cubicBezTo>
                  <a:cubicBezTo>
                    <a:pt x="174713" y="42"/>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84"/>
            <p:cNvSpPr/>
            <p:nvPr/>
          </p:nvSpPr>
          <p:spPr>
            <a:xfrm>
              <a:off x="1622150" y="2044875"/>
              <a:ext cx="4367850" cy="6300"/>
            </a:xfrm>
            <a:custGeom>
              <a:avLst/>
              <a:gdLst/>
              <a:ahLst/>
              <a:cxnLst/>
              <a:rect l="l" t="t" r="r" b="b"/>
              <a:pathLst>
                <a:path w="174714" h="252" extrusionOk="0">
                  <a:moveTo>
                    <a:pt x="127" y="0"/>
                  </a:moveTo>
                  <a:cubicBezTo>
                    <a:pt x="64" y="0"/>
                    <a:pt x="1" y="63"/>
                    <a:pt x="1" y="126"/>
                  </a:cubicBezTo>
                  <a:cubicBezTo>
                    <a:pt x="1" y="209"/>
                    <a:pt x="64" y="251"/>
                    <a:pt x="127" y="251"/>
                  </a:cubicBezTo>
                  <a:lnTo>
                    <a:pt x="174588" y="251"/>
                  </a:lnTo>
                  <a:cubicBezTo>
                    <a:pt x="174650" y="251"/>
                    <a:pt x="174713" y="209"/>
                    <a:pt x="174713" y="126"/>
                  </a:cubicBezTo>
                  <a:cubicBezTo>
                    <a:pt x="174713" y="63"/>
                    <a:pt x="174650" y="0"/>
                    <a:pt x="17458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4"/>
            <p:cNvSpPr/>
            <p:nvPr/>
          </p:nvSpPr>
          <p:spPr>
            <a:xfrm>
              <a:off x="1622150" y="1560475"/>
              <a:ext cx="4367850" cy="6300"/>
            </a:xfrm>
            <a:custGeom>
              <a:avLst/>
              <a:gdLst/>
              <a:ahLst/>
              <a:cxnLst/>
              <a:rect l="l" t="t" r="r" b="b"/>
              <a:pathLst>
                <a:path w="174714" h="252" extrusionOk="0">
                  <a:moveTo>
                    <a:pt x="127" y="1"/>
                  </a:moveTo>
                  <a:cubicBezTo>
                    <a:pt x="64" y="1"/>
                    <a:pt x="1" y="64"/>
                    <a:pt x="1" y="126"/>
                  </a:cubicBezTo>
                  <a:cubicBezTo>
                    <a:pt x="1" y="189"/>
                    <a:pt x="64" y="252"/>
                    <a:pt x="127" y="252"/>
                  </a:cubicBezTo>
                  <a:lnTo>
                    <a:pt x="174588" y="252"/>
                  </a:lnTo>
                  <a:cubicBezTo>
                    <a:pt x="174650" y="252"/>
                    <a:pt x="174713" y="189"/>
                    <a:pt x="174713" y="126"/>
                  </a:cubicBezTo>
                  <a:cubicBezTo>
                    <a:pt x="174713" y="64"/>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84"/>
            <p:cNvSpPr/>
            <p:nvPr/>
          </p:nvSpPr>
          <p:spPr>
            <a:xfrm>
              <a:off x="1622150" y="1076100"/>
              <a:ext cx="4367850" cy="5775"/>
            </a:xfrm>
            <a:custGeom>
              <a:avLst/>
              <a:gdLst/>
              <a:ahLst/>
              <a:cxnLst/>
              <a:rect l="l" t="t" r="r" b="b"/>
              <a:pathLst>
                <a:path w="174714" h="231" extrusionOk="0">
                  <a:moveTo>
                    <a:pt x="127" y="1"/>
                  </a:moveTo>
                  <a:cubicBezTo>
                    <a:pt x="64" y="1"/>
                    <a:pt x="1" y="42"/>
                    <a:pt x="1" y="105"/>
                  </a:cubicBezTo>
                  <a:cubicBezTo>
                    <a:pt x="1" y="189"/>
                    <a:pt x="64" y="231"/>
                    <a:pt x="127" y="231"/>
                  </a:cubicBezTo>
                  <a:lnTo>
                    <a:pt x="174588" y="231"/>
                  </a:lnTo>
                  <a:cubicBezTo>
                    <a:pt x="174650" y="231"/>
                    <a:pt x="174713" y="189"/>
                    <a:pt x="174713" y="105"/>
                  </a:cubicBezTo>
                  <a:cubicBezTo>
                    <a:pt x="174713" y="42"/>
                    <a:pt x="174650" y="1"/>
                    <a:pt x="1745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4"/>
            <p:cNvSpPr/>
            <p:nvPr/>
          </p:nvSpPr>
          <p:spPr>
            <a:xfrm>
              <a:off x="5499300"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4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84"/>
            <p:cNvSpPr/>
            <p:nvPr/>
          </p:nvSpPr>
          <p:spPr>
            <a:xfrm>
              <a:off x="5014400"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4"/>
            <p:cNvSpPr/>
            <p:nvPr/>
          </p:nvSpPr>
          <p:spPr>
            <a:xfrm>
              <a:off x="4530025" y="591200"/>
              <a:ext cx="6300" cy="4367825"/>
            </a:xfrm>
            <a:custGeom>
              <a:avLst/>
              <a:gdLst/>
              <a:ahLst/>
              <a:cxnLst/>
              <a:rect l="l" t="t" r="r" b="b"/>
              <a:pathLst>
                <a:path w="252" h="174713" extrusionOk="0">
                  <a:moveTo>
                    <a:pt x="126" y="0"/>
                  </a:moveTo>
                  <a:cubicBezTo>
                    <a:pt x="42" y="0"/>
                    <a:pt x="0" y="63"/>
                    <a:pt x="0" y="126"/>
                  </a:cubicBezTo>
                  <a:lnTo>
                    <a:pt x="0" y="174587"/>
                  </a:lnTo>
                  <a:cubicBezTo>
                    <a:pt x="0" y="174650"/>
                    <a:pt x="63" y="174713"/>
                    <a:pt x="126" y="174713"/>
                  </a:cubicBezTo>
                  <a:cubicBezTo>
                    <a:pt x="189" y="174713"/>
                    <a:pt x="251" y="174650"/>
                    <a:pt x="251" y="174587"/>
                  </a:cubicBezTo>
                  <a:lnTo>
                    <a:pt x="251" y="126"/>
                  </a:lnTo>
                  <a:cubicBezTo>
                    <a:pt x="251"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84"/>
            <p:cNvSpPr/>
            <p:nvPr/>
          </p:nvSpPr>
          <p:spPr>
            <a:xfrm>
              <a:off x="4045125"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209" y="174713"/>
                    <a:pt x="251" y="174650"/>
                    <a:pt x="251" y="174587"/>
                  </a:cubicBezTo>
                  <a:lnTo>
                    <a:pt x="251" y="126"/>
                  </a:lnTo>
                  <a:cubicBezTo>
                    <a:pt x="251" y="63"/>
                    <a:pt x="20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84"/>
            <p:cNvSpPr/>
            <p:nvPr/>
          </p:nvSpPr>
          <p:spPr>
            <a:xfrm>
              <a:off x="3560725" y="591200"/>
              <a:ext cx="6300" cy="4367825"/>
            </a:xfrm>
            <a:custGeom>
              <a:avLst/>
              <a:gdLst/>
              <a:ahLst/>
              <a:cxnLst/>
              <a:rect l="l" t="t" r="r" b="b"/>
              <a:pathLst>
                <a:path w="252" h="174713" extrusionOk="0">
                  <a:moveTo>
                    <a:pt x="126" y="0"/>
                  </a:moveTo>
                  <a:cubicBezTo>
                    <a:pt x="43" y="0"/>
                    <a:pt x="1" y="63"/>
                    <a:pt x="1" y="126"/>
                  </a:cubicBezTo>
                  <a:lnTo>
                    <a:pt x="1" y="174587"/>
                  </a:lnTo>
                  <a:cubicBezTo>
                    <a:pt x="1" y="174650"/>
                    <a:pt x="64"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84"/>
            <p:cNvSpPr/>
            <p:nvPr/>
          </p:nvSpPr>
          <p:spPr>
            <a:xfrm>
              <a:off x="3075825" y="591200"/>
              <a:ext cx="6300" cy="4367825"/>
            </a:xfrm>
            <a:custGeom>
              <a:avLst/>
              <a:gdLst/>
              <a:ahLst/>
              <a:cxnLst/>
              <a:rect l="l" t="t" r="r" b="b"/>
              <a:pathLst>
                <a:path w="252" h="174713" extrusionOk="0">
                  <a:moveTo>
                    <a:pt x="126" y="0"/>
                  </a:moveTo>
                  <a:cubicBezTo>
                    <a:pt x="63" y="0"/>
                    <a:pt x="1" y="63"/>
                    <a:pt x="1" y="126"/>
                  </a:cubicBezTo>
                  <a:lnTo>
                    <a:pt x="1" y="174587"/>
                  </a:lnTo>
                  <a:cubicBezTo>
                    <a:pt x="1" y="174650"/>
                    <a:pt x="63" y="174713"/>
                    <a:pt x="126" y="174713"/>
                  </a:cubicBezTo>
                  <a:cubicBezTo>
                    <a:pt x="210" y="174713"/>
                    <a:pt x="252" y="174650"/>
                    <a:pt x="252" y="174587"/>
                  </a:cubicBezTo>
                  <a:lnTo>
                    <a:pt x="252" y="126"/>
                  </a:lnTo>
                  <a:cubicBezTo>
                    <a:pt x="252" y="63"/>
                    <a:pt x="210"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84"/>
            <p:cNvSpPr/>
            <p:nvPr/>
          </p:nvSpPr>
          <p:spPr>
            <a:xfrm>
              <a:off x="2591450" y="591200"/>
              <a:ext cx="6300" cy="4367825"/>
            </a:xfrm>
            <a:custGeom>
              <a:avLst/>
              <a:gdLst/>
              <a:ahLst/>
              <a:cxnLst/>
              <a:rect l="l" t="t" r="r" b="b"/>
              <a:pathLst>
                <a:path w="252" h="174713" extrusionOk="0">
                  <a:moveTo>
                    <a:pt x="126" y="0"/>
                  </a:moveTo>
                  <a:cubicBezTo>
                    <a:pt x="63" y="0"/>
                    <a:pt x="0" y="63"/>
                    <a:pt x="0" y="126"/>
                  </a:cubicBezTo>
                  <a:lnTo>
                    <a:pt x="0" y="174587"/>
                  </a:lnTo>
                  <a:cubicBezTo>
                    <a:pt x="0" y="174650"/>
                    <a:pt x="63" y="174713"/>
                    <a:pt x="126" y="174713"/>
                  </a:cubicBezTo>
                  <a:cubicBezTo>
                    <a:pt x="189" y="174713"/>
                    <a:pt x="252" y="174650"/>
                    <a:pt x="252" y="174587"/>
                  </a:cubicBezTo>
                  <a:lnTo>
                    <a:pt x="252" y="126"/>
                  </a:lnTo>
                  <a:cubicBezTo>
                    <a:pt x="252" y="63"/>
                    <a:pt x="189" y="0"/>
                    <a:pt x="12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84"/>
            <p:cNvSpPr/>
            <p:nvPr/>
          </p:nvSpPr>
          <p:spPr>
            <a:xfrm>
              <a:off x="2107075" y="591200"/>
              <a:ext cx="5775" cy="4367825"/>
            </a:xfrm>
            <a:custGeom>
              <a:avLst/>
              <a:gdLst/>
              <a:ahLst/>
              <a:cxnLst/>
              <a:rect l="l" t="t" r="r" b="b"/>
              <a:pathLst>
                <a:path w="231" h="174713" extrusionOk="0">
                  <a:moveTo>
                    <a:pt x="105" y="0"/>
                  </a:moveTo>
                  <a:cubicBezTo>
                    <a:pt x="42" y="0"/>
                    <a:pt x="0" y="63"/>
                    <a:pt x="0" y="126"/>
                  </a:cubicBezTo>
                  <a:lnTo>
                    <a:pt x="0" y="174587"/>
                  </a:lnTo>
                  <a:cubicBezTo>
                    <a:pt x="0" y="174650"/>
                    <a:pt x="42" y="174713"/>
                    <a:pt x="105" y="174713"/>
                  </a:cubicBezTo>
                  <a:cubicBezTo>
                    <a:pt x="188" y="174713"/>
                    <a:pt x="230" y="174650"/>
                    <a:pt x="230" y="174587"/>
                  </a:cubicBezTo>
                  <a:lnTo>
                    <a:pt x="230" y="126"/>
                  </a:lnTo>
                  <a:cubicBezTo>
                    <a:pt x="230" y="63"/>
                    <a:pt x="188" y="0"/>
                    <a:pt x="10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5" name="Google Shape;935;p84"/>
          <p:cNvSpPr txBox="1"/>
          <p:nvPr/>
        </p:nvSpPr>
        <p:spPr>
          <a:xfrm>
            <a:off x="4405600" y="4076700"/>
            <a:ext cx="4023300" cy="5319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300"/>
              </a:spcBef>
              <a:spcAft>
                <a:spcPts val="0"/>
              </a:spcAft>
              <a:buNone/>
            </a:pPr>
            <a:r>
              <a:rPr lang="en" sz="1000">
                <a:solidFill>
                  <a:srgbClr val="434343"/>
                </a:solidFill>
                <a:latin typeface="Nunito"/>
                <a:ea typeface="Nunito"/>
                <a:cs typeface="Nunito"/>
                <a:sym typeface="Nunito"/>
              </a:rPr>
              <a:t>CREDITS: This presentation template was created by </a:t>
            </a:r>
            <a:r>
              <a:rPr lang="en" sz="1000" b="1">
                <a:solidFill>
                  <a:srgbClr val="434343"/>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000">
                <a:solidFill>
                  <a:srgbClr val="434343"/>
                </a:solidFill>
                <a:latin typeface="Nunito"/>
                <a:ea typeface="Nunito"/>
                <a:cs typeface="Nunito"/>
                <a:sym typeface="Nunito"/>
              </a:rPr>
              <a:t>, and includes icons by </a:t>
            </a:r>
            <a:r>
              <a:rPr lang="en" sz="1000" b="1">
                <a:solidFill>
                  <a:srgbClr val="434343"/>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000">
                <a:solidFill>
                  <a:srgbClr val="434343"/>
                </a:solidFill>
                <a:latin typeface="Nunito"/>
                <a:ea typeface="Nunito"/>
                <a:cs typeface="Nunito"/>
                <a:sym typeface="Nunito"/>
              </a:rPr>
              <a:t> and infographics &amp; images by </a:t>
            </a:r>
            <a:r>
              <a:rPr lang="en" sz="1000" b="1">
                <a:solidFill>
                  <a:srgbClr val="434343"/>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000" b="1">
              <a:solidFill>
                <a:srgbClr val="434343"/>
              </a:solidFill>
              <a:highlight>
                <a:srgbClr val="DFDEFC"/>
              </a:highlight>
              <a:latin typeface="Nunito"/>
              <a:ea typeface="Nunito"/>
              <a:cs typeface="Nunito"/>
              <a:sym typeface="Nunito"/>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3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jp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image" Target="../media/image1.jpg"/><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theme" Target="../theme/theme3.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image" Target="../media/image1.jpg"/><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theme" Target="../theme/theme4.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25">
            <a:alphaModFix/>
          </a:blip>
          <a:stretch>
            <a:fillRect/>
          </a:stretch>
        </a:blip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1pPr>
            <a:lvl2pPr lvl="1"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2pPr>
            <a:lvl3pPr lvl="2"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3pPr>
            <a:lvl4pPr lvl="3"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4pPr>
            <a:lvl5pPr lvl="4"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5pPr>
            <a:lvl6pPr lvl="5"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6pPr>
            <a:lvl7pPr lvl="6"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7pPr>
            <a:lvl8pPr lvl="7"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8pPr>
            <a:lvl9pPr lvl="8"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9pPr>
          </a:lstStyle>
          <a:p>
            <a:endParaRPr/>
          </a:p>
        </p:txBody>
      </p:sp>
      <p:sp>
        <p:nvSpPr>
          <p:cNvPr id="81" name="Google Shape;81;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rtl="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blipFill>
          <a:blip r:embed="rId25">
            <a:alphaModFix/>
          </a:blip>
          <a:stretch>
            <a:fillRect/>
          </a:stretch>
        </a:blipFill>
        <a:effectLst/>
      </p:bgPr>
    </p:bg>
    <p:spTree>
      <p:nvGrpSpPr>
        <p:cNvPr id="1" name="Shape 365"/>
        <p:cNvGrpSpPr/>
        <p:nvPr/>
      </p:nvGrpSpPr>
      <p:grpSpPr>
        <a:xfrm>
          <a:off x="0" y="0"/>
          <a:ext cx="0" cy="0"/>
          <a:chOff x="0" y="0"/>
          <a:chExt cx="0" cy="0"/>
        </a:xfrm>
      </p:grpSpPr>
      <p:sp>
        <p:nvSpPr>
          <p:cNvPr id="366" name="Google Shape;366;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1pPr>
            <a:lvl2pPr lvl="1"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2pPr>
            <a:lvl3pPr lvl="2"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3pPr>
            <a:lvl4pPr lvl="3"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4pPr>
            <a:lvl5pPr lvl="4"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5pPr>
            <a:lvl6pPr lvl="5"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6pPr>
            <a:lvl7pPr lvl="6"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7pPr>
            <a:lvl8pPr lvl="7"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8pPr>
            <a:lvl9pPr lvl="8"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9pPr>
          </a:lstStyle>
          <a:p>
            <a:endParaRPr/>
          </a:p>
        </p:txBody>
      </p:sp>
      <p:sp>
        <p:nvSpPr>
          <p:cNvPr id="367" name="Google Shape;367;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rtl="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blipFill>
          <a:blip r:embed="rId25">
            <a:alphaModFix/>
          </a:blip>
          <a:stretch>
            <a:fillRect/>
          </a:stretch>
        </a:blipFill>
        <a:effectLst/>
      </p:bgPr>
    </p:bg>
    <p:spTree>
      <p:nvGrpSpPr>
        <p:cNvPr id="1" name="Shape 651"/>
        <p:cNvGrpSpPr/>
        <p:nvPr/>
      </p:nvGrpSpPr>
      <p:grpSpPr>
        <a:xfrm>
          <a:off x="0" y="0"/>
          <a:ext cx="0" cy="0"/>
          <a:chOff x="0" y="0"/>
          <a:chExt cx="0" cy="0"/>
        </a:xfrm>
      </p:grpSpPr>
      <p:sp>
        <p:nvSpPr>
          <p:cNvPr id="652" name="Google Shape;652;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1pPr>
            <a:lvl2pPr lvl="1"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2pPr>
            <a:lvl3pPr lvl="2"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3pPr>
            <a:lvl4pPr lvl="3"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4pPr>
            <a:lvl5pPr lvl="4"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5pPr>
            <a:lvl6pPr lvl="5"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6pPr>
            <a:lvl7pPr lvl="6"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7pPr>
            <a:lvl8pPr lvl="7"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8pPr>
            <a:lvl9pPr lvl="8" rtl="0">
              <a:spcBef>
                <a:spcPts val="0"/>
              </a:spcBef>
              <a:spcAft>
                <a:spcPts val="0"/>
              </a:spcAft>
              <a:buClr>
                <a:schemeClr val="dk1"/>
              </a:buClr>
              <a:buSzPts val="3500"/>
              <a:buFont typeface="Josefin Sans Medium"/>
              <a:buNone/>
              <a:defRPr sz="3500">
                <a:solidFill>
                  <a:schemeClr val="dk1"/>
                </a:solidFill>
                <a:latin typeface="Josefin Sans Medium"/>
                <a:ea typeface="Josefin Sans Medium"/>
                <a:cs typeface="Josefin Sans Medium"/>
                <a:sym typeface="Josefin Sans Medium"/>
              </a:defRPr>
            </a:lvl9pPr>
          </a:lstStyle>
          <a:p>
            <a:endParaRPr/>
          </a:p>
        </p:txBody>
      </p:sp>
      <p:sp>
        <p:nvSpPr>
          <p:cNvPr id="653" name="Google Shape;653;p6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rtl="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rtl="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hyperlink" Target="https://ai-jobs.net/"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hyperlink" Target="https://www.bls.gov/cps/cpsaat01.ht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0"/>
        <p:cNvGrpSpPr/>
        <p:nvPr/>
      </p:nvGrpSpPr>
      <p:grpSpPr>
        <a:xfrm>
          <a:off x="0" y="0"/>
          <a:ext cx="0" cy="0"/>
          <a:chOff x="0" y="0"/>
          <a:chExt cx="0" cy="0"/>
        </a:xfrm>
      </p:grpSpPr>
      <p:sp>
        <p:nvSpPr>
          <p:cNvPr id="941" name="Google Shape;941;p86"/>
          <p:cNvSpPr/>
          <p:nvPr/>
        </p:nvSpPr>
        <p:spPr>
          <a:xfrm>
            <a:off x="3191577" y="3219375"/>
            <a:ext cx="5088000" cy="48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942" name="Google Shape;942;p86"/>
          <p:cNvSpPr/>
          <p:nvPr/>
        </p:nvSpPr>
        <p:spPr>
          <a:xfrm>
            <a:off x="3114262" y="3151850"/>
            <a:ext cx="5088000" cy="4863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943" name="Google Shape;943;p86"/>
          <p:cNvSpPr txBox="1">
            <a:spLocks noGrp="1"/>
          </p:cNvSpPr>
          <p:nvPr>
            <p:ph type="subTitle" idx="1"/>
          </p:nvPr>
        </p:nvSpPr>
        <p:spPr>
          <a:xfrm>
            <a:off x="3061400" y="3066975"/>
            <a:ext cx="5088000" cy="486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sz="1600" dirty="0"/>
          </a:p>
        </p:txBody>
      </p:sp>
      <p:sp>
        <p:nvSpPr>
          <p:cNvPr id="944" name="Google Shape;944;p86"/>
          <p:cNvSpPr txBox="1">
            <a:spLocks noGrp="1"/>
          </p:cNvSpPr>
          <p:nvPr>
            <p:ph type="ctrTitle"/>
          </p:nvPr>
        </p:nvSpPr>
        <p:spPr>
          <a:xfrm>
            <a:off x="715100" y="535000"/>
            <a:ext cx="7713900" cy="216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5600" b="0"/>
              <a:t>DSO 510:</a:t>
            </a:r>
            <a:br>
              <a:rPr lang="en" sz="5600" b="0"/>
            </a:br>
            <a:r>
              <a:rPr lang="en" sz="5600" b="0"/>
              <a:t>Project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9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 Remote x Salary</a:t>
            </a:r>
            <a:endParaRPr/>
          </a:p>
        </p:txBody>
      </p:sp>
      <p:sp>
        <p:nvSpPr>
          <p:cNvPr id="1008" name="Google Shape;1008;p95"/>
          <p:cNvSpPr txBox="1">
            <a:spLocks noGrp="1"/>
          </p:cNvSpPr>
          <p:nvPr>
            <p:ph type="body" idx="1"/>
          </p:nvPr>
        </p:nvSpPr>
        <p:spPr>
          <a:xfrm>
            <a:off x="6083700" y="1304875"/>
            <a:ext cx="2340300" cy="32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bar charted created using seaborn and pandas (Python)</a:t>
            </a:r>
            <a:endParaRPr/>
          </a:p>
          <a:p>
            <a:pPr marL="0" lvl="0" indent="0" algn="l" rtl="0">
              <a:spcBef>
                <a:spcPts val="0"/>
              </a:spcBef>
              <a:spcAft>
                <a:spcPts val="0"/>
              </a:spcAft>
              <a:buNone/>
            </a:pPr>
            <a:endParaRPr/>
          </a:p>
          <a:p>
            <a:pPr marL="0" lvl="0" indent="0" algn="l" rtl="0">
              <a:spcBef>
                <a:spcPts val="0"/>
              </a:spcBef>
              <a:spcAft>
                <a:spcPts val="0"/>
              </a:spcAft>
              <a:buNone/>
            </a:pPr>
            <a:r>
              <a:rPr lang="en"/>
              <a:t>This graph depicts that data scientists who work fully remotely have a higher salary than those who work in offices. </a:t>
            </a:r>
            <a:endParaRPr/>
          </a:p>
        </p:txBody>
      </p:sp>
      <p:pic>
        <p:nvPicPr>
          <p:cNvPr id="1009" name="Google Shape;1009;p95"/>
          <p:cNvPicPr preferRelativeResize="0"/>
          <p:nvPr/>
        </p:nvPicPr>
        <p:blipFill>
          <a:blip r:embed="rId3">
            <a:alphaModFix/>
          </a:blip>
          <a:stretch>
            <a:fillRect/>
          </a:stretch>
        </p:blipFill>
        <p:spPr>
          <a:xfrm>
            <a:off x="409125" y="1216725"/>
            <a:ext cx="5394551" cy="3687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9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Company Size x Salary</a:t>
            </a:r>
            <a:endParaRPr/>
          </a:p>
        </p:txBody>
      </p:sp>
      <p:sp>
        <p:nvSpPr>
          <p:cNvPr id="1015" name="Google Shape;1015;p96"/>
          <p:cNvSpPr txBox="1">
            <a:spLocks noGrp="1"/>
          </p:cNvSpPr>
          <p:nvPr>
            <p:ph type="body" idx="1"/>
          </p:nvPr>
        </p:nvSpPr>
        <p:spPr>
          <a:xfrm>
            <a:off x="6083700" y="1304875"/>
            <a:ext cx="2340300" cy="32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line chart depicts how salary differs depending on company size, with different colors depicting the remote ratios. </a:t>
            </a:r>
            <a:br>
              <a:rPr lang="en"/>
            </a:br>
            <a:br>
              <a:rPr lang="en"/>
            </a:br>
            <a:r>
              <a:rPr lang="en"/>
              <a:t>Larger companies had the highest salaries, and were also more likely to have employees working 100% remotely. </a:t>
            </a:r>
            <a:endParaRPr/>
          </a:p>
          <a:p>
            <a:pPr marL="0" lvl="0" indent="0" algn="l" rtl="0">
              <a:spcBef>
                <a:spcPts val="0"/>
              </a:spcBef>
              <a:spcAft>
                <a:spcPts val="0"/>
              </a:spcAft>
              <a:buNone/>
            </a:pPr>
            <a:endParaRPr/>
          </a:p>
          <a:p>
            <a:pPr marL="0" lvl="0" indent="0" algn="l" rtl="0">
              <a:spcBef>
                <a:spcPts val="0"/>
              </a:spcBef>
              <a:spcAft>
                <a:spcPts val="0"/>
              </a:spcAft>
              <a:buNone/>
            </a:pPr>
            <a:r>
              <a:rPr lang="en"/>
              <a:t>Smaller companies had the lowest salaries with lowest remote ratio. </a:t>
            </a:r>
            <a:endParaRPr/>
          </a:p>
        </p:txBody>
      </p:sp>
      <p:pic>
        <p:nvPicPr>
          <p:cNvPr id="1016" name="Google Shape;1016;p96"/>
          <p:cNvPicPr preferRelativeResize="0"/>
          <p:nvPr/>
        </p:nvPicPr>
        <p:blipFill>
          <a:blip r:embed="rId3">
            <a:alphaModFix/>
          </a:blip>
          <a:stretch>
            <a:fillRect/>
          </a:stretch>
        </p:blipFill>
        <p:spPr>
          <a:xfrm>
            <a:off x="108150" y="1304875"/>
            <a:ext cx="5778901" cy="36172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9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Key Findings</a:t>
            </a:r>
            <a:endParaRPr/>
          </a:p>
        </p:txBody>
      </p:sp>
      <p:sp>
        <p:nvSpPr>
          <p:cNvPr id="1022" name="Google Shape;1022;p97"/>
          <p:cNvSpPr txBox="1">
            <a:spLocks noGrp="1"/>
          </p:cNvSpPr>
          <p:nvPr>
            <p:ph type="subTitle" idx="1"/>
          </p:nvPr>
        </p:nvSpPr>
        <p:spPr>
          <a:xfrm>
            <a:off x="715100" y="1216375"/>
            <a:ext cx="7704000" cy="3148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Contractors had the highest mean salary amongst all employment types. However based on research, contractor salaries don’t include the benefits that full time employees are entitled to, which often boost their salary significantly. This dataset didn’t include benefits or bonuses that data scientists would usually receive. </a:t>
            </a:r>
            <a:endParaRPr/>
          </a:p>
          <a:p>
            <a:pPr marL="457200" lvl="0" indent="-317500" algn="l" rtl="0">
              <a:spcBef>
                <a:spcPts val="0"/>
              </a:spcBef>
              <a:spcAft>
                <a:spcPts val="0"/>
              </a:spcAft>
              <a:buSzPts val="1400"/>
              <a:buChar char="●"/>
            </a:pPr>
            <a:r>
              <a:rPr lang="en"/>
              <a:t>Data scientists who work fully in the office had a higher salary than those who worked remotely </a:t>
            </a:r>
            <a:endParaRPr/>
          </a:p>
          <a:p>
            <a:pPr marL="457200" lvl="0" indent="-317500" algn="l" rtl="0">
              <a:spcBef>
                <a:spcPts val="0"/>
              </a:spcBef>
              <a:spcAft>
                <a:spcPts val="0"/>
              </a:spcAft>
              <a:buSzPts val="1400"/>
              <a:buChar char="●"/>
            </a:pPr>
            <a:r>
              <a:rPr lang="en"/>
              <a:t>Larger companies had the highest salaries, and were also more likely to have employees working 100% remotely. This is most likely because they have more resources and infrastructures in place to support remote work, while smaller companies don’t have the same flexibility.</a:t>
            </a:r>
            <a:endParaRPr/>
          </a:p>
          <a:p>
            <a:pPr marL="457200" lvl="0" indent="-317500" algn="l" rtl="0">
              <a:spcBef>
                <a:spcPts val="0"/>
              </a:spcBef>
              <a:spcAft>
                <a:spcPts val="0"/>
              </a:spcAft>
              <a:buSzPts val="1400"/>
              <a:buChar char="●"/>
            </a:pPr>
            <a:r>
              <a:rPr lang="en"/>
              <a:t>Since financial data analyst gets a significantly higher average salary than other job titles, it indicates that the finance sector invests more in data science than other industries.</a:t>
            </a:r>
            <a:endParaRPr/>
          </a:p>
          <a:p>
            <a:pPr marL="45720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9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Recommendations</a:t>
            </a:r>
            <a:endParaRPr/>
          </a:p>
        </p:txBody>
      </p:sp>
      <p:sp>
        <p:nvSpPr>
          <p:cNvPr id="1028" name="Google Shape;1028;p98"/>
          <p:cNvSpPr txBox="1">
            <a:spLocks noGrp="1"/>
          </p:cNvSpPr>
          <p:nvPr>
            <p:ph type="subTitle" idx="1"/>
          </p:nvPr>
        </p:nvSpPr>
        <p:spPr>
          <a:xfrm>
            <a:off x="715100" y="1216375"/>
            <a:ext cx="7704000" cy="3543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a:t>Seek out and negotiate hybrid and remote jobs to leverage higher salaries, as it is currently a common practice amongst the industry. </a:t>
            </a:r>
            <a:endParaRPr/>
          </a:p>
          <a:p>
            <a:pPr marL="457200" lvl="0" indent="-317500" algn="l" rtl="0">
              <a:lnSpc>
                <a:spcPct val="150000"/>
              </a:lnSpc>
              <a:spcBef>
                <a:spcPts val="0"/>
              </a:spcBef>
              <a:spcAft>
                <a:spcPts val="0"/>
              </a:spcAft>
              <a:buSzPts val="1400"/>
              <a:buChar char="●"/>
            </a:pPr>
            <a:r>
              <a:rPr lang="en"/>
              <a:t>If remote work is preferred, seek out larger companies as they are more likely to accommodate this.</a:t>
            </a:r>
            <a:endParaRPr/>
          </a:p>
          <a:p>
            <a:pPr marL="457200" lvl="0" indent="-317500" algn="l" rtl="0">
              <a:lnSpc>
                <a:spcPct val="150000"/>
              </a:lnSpc>
              <a:spcBef>
                <a:spcPts val="0"/>
              </a:spcBef>
              <a:spcAft>
                <a:spcPts val="0"/>
              </a:spcAft>
              <a:buSzPts val="1400"/>
              <a:buChar char="●"/>
            </a:pPr>
            <a:r>
              <a:rPr lang="en"/>
              <a:t>Seek out contract positions for an immediate salary boost. However, it is important to acknowledge that contract positions receive fewer to no benefits. </a:t>
            </a:r>
            <a:endParaRPr/>
          </a:p>
          <a:p>
            <a:pPr marL="457200" lvl="0" indent="-317500" algn="l" rtl="0">
              <a:lnSpc>
                <a:spcPct val="150000"/>
              </a:lnSpc>
              <a:spcBef>
                <a:spcPts val="0"/>
              </a:spcBef>
              <a:spcAft>
                <a:spcPts val="0"/>
              </a:spcAft>
              <a:buSzPts val="1400"/>
              <a:buChar char="●"/>
            </a:pPr>
            <a:r>
              <a:rPr lang="en"/>
              <a:t>As the finance sector invests heavily in data scientist roles, it is recommended to find jobs in this industry for those seeking higher salaries. </a:t>
            </a:r>
            <a:endParaRPr/>
          </a:p>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48"/>
        <p:cNvGrpSpPr/>
        <p:nvPr/>
      </p:nvGrpSpPr>
      <p:grpSpPr>
        <a:xfrm>
          <a:off x="0" y="0"/>
          <a:ext cx="0" cy="0"/>
          <a:chOff x="0" y="0"/>
          <a:chExt cx="0" cy="0"/>
        </a:xfrm>
      </p:grpSpPr>
      <p:sp>
        <p:nvSpPr>
          <p:cNvPr id="949" name="Google Shape;949;p87"/>
          <p:cNvSpPr/>
          <p:nvPr/>
        </p:nvSpPr>
        <p:spPr>
          <a:xfrm>
            <a:off x="4898064" y="1205233"/>
            <a:ext cx="3749100" cy="2950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87"/>
          <p:cNvSpPr/>
          <p:nvPr/>
        </p:nvSpPr>
        <p:spPr>
          <a:xfrm>
            <a:off x="4816860" y="1071561"/>
            <a:ext cx="3749100" cy="29502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7"/>
          <p:cNvSpPr txBox="1">
            <a:spLocks noGrp="1"/>
          </p:cNvSpPr>
          <p:nvPr>
            <p:ph type="subTitle" idx="1"/>
          </p:nvPr>
        </p:nvSpPr>
        <p:spPr>
          <a:xfrm>
            <a:off x="4727450" y="919600"/>
            <a:ext cx="3749100" cy="2950200"/>
          </a:xfrm>
          <a:prstGeom prst="rect">
            <a:avLst/>
          </a:prstGeom>
        </p:spPr>
        <p:txBody>
          <a:bodyPr spcFirstLastPara="1" wrap="square" lIns="274300" tIns="91425" rIns="91425" bIns="91425" anchor="ctr" anchorCtr="0">
            <a:noAutofit/>
          </a:bodyPr>
          <a:lstStyle/>
          <a:p>
            <a:pPr marL="0" lvl="0" indent="0" algn="ctr" rtl="0">
              <a:spcBef>
                <a:spcPts val="0"/>
              </a:spcBef>
              <a:spcAft>
                <a:spcPts val="0"/>
              </a:spcAft>
              <a:buNone/>
            </a:pPr>
            <a:r>
              <a:rPr lang="en" sz="4500">
                <a:latin typeface="Josefin Sans"/>
                <a:ea typeface="Josefin Sans"/>
                <a:cs typeface="Josefin Sans"/>
                <a:sym typeface="Josefin Sans"/>
              </a:rPr>
              <a:t>Phase 1 &amp; 2</a:t>
            </a:r>
            <a:endParaRPr sz="4500" b="1">
              <a:latin typeface="Josefin Sans"/>
              <a:ea typeface="Josefin Sans"/>
              <a:cs typeface="Josefin Sans"/>
              <a:sym typeface="Josefin Sans"/>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5"/>
        <p:cNvGrpSpPr/>
        <p:nvPr/>
      </p:nvGrpSpPr>
      <p:grpSpPr>
        <a:xfrm>
          <a:off x="0" y="0"/>
          <a:ext cx="0" cy="0"/>
          <a:chOff x="0" y="0"/>
          <a:chExt cx="0" cy="0"/>
        </a:xfrm>
      </p:grpSpPr>
      <p:sp>
        <p:nvSpPr>
          <p:cNvPr id="956" name="Google Shape;956;p88"/>
          <p:cNvSpPr txBox="1">
            <a:spLocks noGrp="1"/>
          </p:cNvSpPr>
          <p:nvPr>
            <p:ph type="body" idx="1"/>
          </p:nvPr>
        </p:nvSpPr>
        <p:spPr>
          <a:xfrm>
            <a:off x="720000" y="1206350"/>
            <a:ext cx="7704000" cy="3725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u="sng" dirty="0"/>
              <a:t>Goal Definition:</a:t>
            </a:r>
            <a:br>
              <a:rPr lang="en" sz="1400" b="1" u="sng" dirty="0"/>
            </a:br>
            <a:endParaRPr sz="1400" b="1" u="sng" dirty="0"/>
          </a:p>
          <a:p>
            <a:pPr marL="0" lvl="0" indent="0" algn="l" rtl="0">
              <a:lnSpc>
                <a:spcPct val="115000"/>
              </a:lnSpc>
              <a:spcBef>
                <a:spcPts val="0"/>
              </a:spcBef>
              <a:spcAft>
                <a:spcPts val="0"/>
              </a:spcAft>
              <a:buNone/>
            </a:pPr>
            <a:r>
              <a:rPr lang="en" sz="1400" dirty="0"/>
              <a:t>Business Goal: Investigating how salaries for data scientists are impacted by a variety of factors including company size, % remote, and job title. This analysis is meant to inform data scientists on the best strategies to maximizing their</a:t>
            </a:r>
            <a:r>
              <a:rPr lang="zh-CN" altLang="en-US" sz="1400" dirty="0"/>
              <a:t> </a:t>
            </a:r>
            <a:r>
              <a:rPr lang="en-US" altLang="zh-CN" sz="1400" dirty="0"/>
              <a:t>salaries</a:t>
            </a:r>
            <a:r>
              <a:rPr lang="en" sz="1400" dirty="0"/>
              <a:t>. </a:t>
            </a:r>
            <a:endParaRPr sz="1400" dirty="0"/>
          </a:p>
          <a:p>
            <a:pPr marL="0" lvl="0" indent="0" algn="l" rtl="0">
              <a:lnSpc>
                <a:spcPct val="115000"/>
              </a:lnSpc>
              <a:spcBef>
                <a:spcPts val="0"/>
              </a:spcBef>
              <a:spcAft>
                <a:spcPts val="0"/>
              </a:spcAft>
              <a:buNone/>
            </a:pPr>
            <a:endParaRPr sz="1400" dirty="0"/>
          </a:p>
          <a:p>
            <a:pPr marL="0" lvl="0" indent="0" algn="l" rtl="0">
              <a:lnSpc>
                <a:spcPct val="115000"/>
              </a:lnSpc>
              <a:spcBef>
                <a:spcPts val="0"/>
              </a:spcBef>
              <a:spcAft>
                <a:spcPts val="0"/>
              </a:spcAft>
              <a:buNone/>
            </a:pPr>
            <a:r>
              <a:rPr lang="en" sz="1400" b="1" u="sng" dirty="0"/>
              <a:t>Variables:</a:t>
            </a:r>
            <a:endParaRPr sz="1400" dirty="0"/>
          </a:p>
          <a:p>
            <a:pPr marL="0" lvl="0" indent="0" algn="l" rtl="0">
              <a:lnSpc>
                <a:spcPct val="115000"/>
              </a:lnSpc>
              <a:spcBef>
                <a:spcPts val="0"/>
              </a:spcBef>
              <a:spcAft>
                <a:spcPts val="0"/>
              </a:spcAft>
              <a:buNone/>
            </a:pPr>
            <a:r>
              <a:rPr lang="en" sz="1400" dirty="0" err="1"/>
              <a:t>Dependant</a:t>
            </a:r>
            <a:r>
              <a:rPr lang="en" sz="1400" dirty="0"/>
              <a:t> Variable: Salary</a:t>
            </a:r>
            <a:endParaRPr sz="1400" dirty="0"/>
          </a:p>
          <a:p>
            <a:pPr marL="0" lvl="0" indent="0" algn="l" rtl="0">
              <a:lnSpc>
                <a:spcPct val="115000"/>
              </a:lnSpc>
              <a:spcBef>
                <a:spcPts val="0"/>
              </a:spcBef>
              <a:spcAft>
                <a:spcPts val="0"/>
              </a:spcAft>
              <a:buNone/>
            </a:pPr>
            <a:r>
              <a:rPr lang="en" sz="1400" dirty="0"/>
              <a:t>Independent Variables: Experience level, Employment Type, Job Title, Remote Ratio, Company Size, Year, Unemployment Rate, Employment Rate</a:t>
            </a:r>
            <a:endParaRPr sz="1400" dirty="0"/>
          </a:p>
          <a:p>
            <a:pPr marL="0" lvl="0" indent="0" algn="l" rtl="0">
              <a:lnSpc>
                <a:spcPct val="115000"/>
              </a:lnSpc>
              <a:spcBef>
                <a:spcPts val="0"/>
              </a:spcBef>
              <a:spcAft>
                <a:spcPts val="0"/>
              </a:spcAft>
              <a:buNone/>
            </a:pPr>
            <a:r>
              <a:rPr lang="en" sz="1400" dirty="0"/>
              <a:t>Categorical Variables: Year, Employment Type, Employment Level, Job Title, Company Size</a:t>
            </a:r>
            <a:endParaRPr sz="1400" dirty="0"/>
          </a:p>
          <a:p>
            <a:pPr marL="0" lvl="0" indent="0" algn="l" rtl="0">
              <a:lnSpc>
                <a:spcPct val="115000"/>
              </a:lnSpc>
              <a:spcBef>
                <a:spcPts val="0"/>
              </a:spcBef>
              <a:spcAft>
                <a:spcPts val="0"/>
              </a:spcAft>
              <a:buNone/>
            </a:pPr>
            <a:r>
              <a:rPr lang="en" sz="1400" dirty="0"/>
              <a:t>Numerical Variables: Salary, Remote Ratio, Employment Rate, Unemployment Rate</a:t>
            </a:r>
            <a:endParaRPr sz="1400" dirty="0"/>
          </a:p>
          <a:p>
            <a:pPr marL="0" lvl="0" indent="0" algn="l" rtl="0">
              <a:lnSpc>
                <a:spcPct val="115000"/>
              </a:lnSpc>
              <a:spcBef>
                <a:spcPts val="0"/>
              </a:spcBef>
              <a:spcAft>
                <a:spcPts val="0"/>
              </a:spcAft>
              <a:buNone/>
            </a:pPr>
            <a:r>
              <a:rPr lang="en" sz="1400" dirty="0"/>
              <a:t>Calculated Variables: Employment Rate, Unemployment Rate</a:t>
            </a:r>
            <a:endParaRPr sz="1400" dirty="0"/>
          </a:p>
          <a:p>
            <a:pPr marL="0" lvl="0" indent="0" algn="l" rtl="0">
              <a:spcBef>
                <a:spcPts val="0"/>
              </a:spcBef>
              <a:spcAft>
                <a:spcPts val="0"/>
              </a:spcAft>
              <a:buNone/>
            </a:pPr>
            <a:endParaRPr dirty="0">
              <a:latin typeface="Arial"/>
              <a:ea typeface="Arial"/>
              <a:cs typeface="Arial"/>
              <a:sym typeface="Arial"/>
            </a:endParaRPr>
          </a:p>
          <a:p>
            <a:pPr marL="0" lvl="0" indent="45720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957" name="Google Shape;957;p88"/>
          <p:cNvSpPr/>
          <p:nvPr/>
        </p:nvSpPr>
        <p:spPr>
          <a:xfrm>
            <a:off x="797325" y="528000"/>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8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89"/>
          <p:cNvSpPr txBox="1">
            <a:spLocks noGrp="1"/>
          </p:cNvSpPr>
          <p:nvPr>
            <p:ph type="title"/>
          </p:nvPr>
        </p:nvSpPr>
        <p:spPr>
          <a:xfrm>
            <a:off x="720000" y="4568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a:solidFill>
                  <a:srgbClr val="434343"/>
                </a:solidFill>
                <a:latin typeface="Nunito"/>
                <a:ea typeface="Nunito"/>
                <a:cs typeface="Nunito"/>
                <a:sym typeface="Nunito"/>
              </a:rPr>
              <a:t>Data Collection</a:t>
            </a:r>
            <a:endParaRPr sz="2000"/>
          </a:p>
        </p:txBody>
      </p:sp>
      <p:sp>
        <p:nvSpPr>
          <p:cNvPr id="964" name="Google Shape;964;p89"/>
          <p:cNvSpPr txBox="1">
            <a:spLocks noGrp="1"/>
          </p:cNvSpPr>
          <p:nvPr>
            <p:ph type="body" idx="1"/>
          </p:nvPr>
        </p:nvSpPr>
        <p:spPr>
          <a:xfrm>
            <a:off x="720000" y="1304875"/>
            <a:ext cx="7704000" cy="3270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sz="1400" dirty="0"/>
              <a:t>Data Set 1: </a:t>
            </a:r>
            <a:r>
              <a:rPr lang="en" sz="1400" u="sng" dirty="0">
                <a:solidFill>
                  <a:schemeClr val="dk1"/>
                </a:solidFill>
                <a:hlinkClick r:id="rId3">
                  <a:extLst>
                    <a:ext uri="{A12FA001-AC4F-418D-AE19-62706E023703}">
                      <ahyp:hlinkClr xmlns:ahyp="http://schemas.microsoft.com/office/drawing/2018/hyperlinkcolor" val="tx"/>
                    </a:ext>
                  </a:extLst>
                </a:hlinkClick>
              </a:rPr>
              <a:t>https://ai-jobs.net/</a:t>
            </a:r>
            <a:r>
              <a:rPr lang="en" sz="1400" dirty="0"/>
              <a:t> (We used the Web Scraping extension to scrap and collect this data.)</a:t>
            </a:r>
            <a:endParaRPr sz="1400" dirty="0"/>
          </a:p>
          <a:p>
            <a:pPr marL="457200" lvl="0" indent="-317500" algn="l" rtl="0">
              <a:lnSpc>
                <a:spcPct val="150000"/>
              </a:lnSpc>
              <a:spcBef>
                <a:spcPts val="0"/>
              </a:spcBef>
              <a:spcAft>
                <a:spcPts val="0"/>
              </a:spcAft>
              <a:buSzPts val="1400"/>
              <a:buChar char="●"/>
            </a:pPr>
            <a:r>
              <a:rPr lang="en" sz="1400" dirty="0"/>
              <a:t>Data Set 2: </a:t>
            </a:r>
            <a:r>
              <a:rPr lang="en" sz="1400" u="sng" dirty="0">
                <a:solidFill>
                  <a:schemeClr val="dk1"/>
                </a:solidFill>
                <a:hlinkClick r:id="rId4">
                  <a:extLst>
                    <a:ext uri="{A12FA001-AC4F-418D-AE19-62706E023703}">
                      <ahyp:hlinkClr xmlns:ahyp="http://schemas.microsoft.com/office/drawing/2018/hyperlinkcolor" val="tx"/>
                    </a:ext>
                  </a:extLst>
                </a:hlinkClick>
              </a:rPr>
              <a:t>https://www.bls.gov/cps/cpsaat01.htm</a:t>
            </a:r>
            <a:r>
              <a:rPr lang="en" sz="1400" dirty="0"/>
              <a:t> (We joined data set 1 and 2 using inner join.)</a:t>
            </a:r>
            <a:endParaRPr sz="1400" dirty="0"/>
          </a:p>
          <a:p>
            <a:pPr marL="457200" lvl="0" indent="-317500" algn="l" rtl="0">
              <a:lnSpc>
                <a:spcPct val="150000"/>
              </a:lnSpc>
              <a:spcBef>
                <a:spcPts val="0"/>
              </a:spcBef>
              <a:spcAft>
                <a:spcPts val="0"/>
              </a:spcAft>
              <a:buSzPts val="1400"/>
              <a:buChar char="●"/>
            </a:pPr>
            <a:r>
              <a:rPr lang="en" sz="1400" dirty="0"/>
              <a:t>Observations: 289 rows for inner joined data set</a:t>
            </a:r>
            <a:endParaRPr sz="1400" dirty="0"/>
          </a:p>
          <a:p>
            <a:pPr marL="0" lvl="0" indent="457200" algn="l" rtl="0">
              <a:lnSpc>
                <a:spcPct val="150000"/>
              </a:lnSpc>
              <a:spcBef>
                <a:spcPts val="0"/>
              </a:spcBef>
              <a:spcAft>
                <a:spcPts val="0"/>
              </a:spcAft>
              <a:buNone/>
            </a:pPr>
            <a:r>
              <a:rPr lang="en" sz="1400" dirty="0"/>
              <a:t>Data Set 1: 606 rows</a:t>
            </a:r>
            <a:endParaRPr sz="1400" dirty="0"/>
          </a:p>
          <a:p>
            <a:pPr marL="0" lvl="0" indent="457200" algn="l" rtl="0">
              <a:lnSpc>
                <a:spcPct val="150000"/>
              </a:lnSpc>
              <a:spcBef>
                <a:spcPts val="0"/>
              </a:spcBef>
              <a:spcAft>
                <a:spcPts val="0"/>
              </a:spcAft>
              <a:buNone/>
            </a:pPr>
            <a:r>
              <a:rPr lang="en" sz="1400" dirty="0"/>
              <a:t>Data Set 2: 73 rows</a:t>
            </a:r>
            <a:endParaRPr sz="1400" dirty="0"/>
          </a:p>
          <a:p>
            <a:pPr marL="0" lvl="0" indent="457200" algn="l" rtl="0">
              <a:lnSpc>
                <a:spcPct val="150000"/>
              </a:lnSpc>
              <a:spcBef>
                <a:spcPts val="0"/>
              </a:spcBef>
              <a:spcAft>
                <a:spcPts val="0"/>
              </a:spcAft>
              <a:buNone/>
            </a:pPr>
            <a:endParaRPr sz="1400" dirty="0"/>
          </a:p>
          <a:p>
            <a:pPr marL="0" lvl="0" indent="0" algn="l" rtl="0">
              <a:spcBef>
                <a:spcPts val="0"/>
              </a:spcBef>
              <a:spcAft>
                <a:spcPts val="0"/>
              </a:spcAft>
              <a:buNone/>
            </a:pPr>
            <a:r>
              <a:rPr lang="en" sz="1400" dirty="0"/>
              <a:t>We didn’t have any missing data. </a:t>
            </a:r>
            <a:endParaRPr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8"/>
        <p:cNvGrpSpPr/>
        <p:nvPr/>
      </p:nvGrpSpPr>
      <p:grpSpPr>
        <a:xfrm>
          <a:off x="0" y="0"/>
          <a:ext cx="0" cy="0"/>
          <a:chOff x="0" y="0"/>
          <a:chExt cx="0" cy="0"/>
        </a:xfrm>
      </p:grpSpPr>
      <p:sp>
        <p:nvSpPr>
          <p:cNvPr id="969" name="Google Shape;969;p90"/>
          <p:cNvSpPr txBox="1">
            <a:spLocks noGrp="1"/>
          </p:cNvSpPr>
          <p:nvPr>
            <p:ph type="body" idx="1"/>
          </p:nvPr>
        </p:nvSpPr>
        <p:spPr>
          <a:xfrm>
            <a:off x="720013" y="3102275"/>
            <a:ext cx="7704000" cy="15159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SzPts val="1200"/>
              <a:buChar char="●"/>
            </a:pPr>
            <a:r>
              <a:rPr lang="en"/>
              <a:t>Salary has a high standard deviation, indicating that the salary data is spread out. The average salary is $98,847, but people get a wide range of salaries in data science jobs.</a:t>
            </a:r>
            <a:endParaRPr/>
          </a:p>
          <a:p>
            <a:pPr marL="457200" lvl="0" indent="-304800" algn="l" rtl="0">
              <a:spcBef>
                <a:spcPts val="600"/>
              </a:spcBef>
              <a:spcAft>
                <a:spcPts val="0"/>
              </a:spcAft>
              <a:buSzPts val="1200"/>
              <a:buChar char="●"/>
            </a:pPr>
            <a:r>
              <a:rPr lang="en"/>
              <a:t>The medium of remote ratio is 100, which means that more than half of people in data science jobs worked remotely in 2020 and 2021.</a:t>
            </a:r>
            <a:endParaRPr/>
          </a:p>
          <a:p>
            <a:pPr marL="457200" lvl="0" indent="-304800" algn="l" rtl="0">
              <a:spcBef>
                <a:spcPts val="600"/>
              </a:spcBef>
              <a:spcAft>
                <a:spcPts val="0"/>
              </a:spcAft>
              <a:buSzPts val="1200"/>
              <a:buChar char="●"/>
            </a:pPr>
            <a:r>
              <a:rPr lang="en"/>
              <a:t>After the COVID-19 pandemic, the employment rate is around 58% and the unemployment rate is around 6% in the US.</a:t>
            </a:r>
            <a:endParaRPr/>
          </a:p>
        </p:txBody>
      </p:sp>
      <p:sp>
        <p:nvSpPr>
          <p:cNvPr id="970" name="Google Shape;970;p90"/>
          <p:cNvSpPr/>
          <p:nvPr/>
        </p:nvSpPr>
        <p:spPr>
          <a:xfrm>
            <a:off x="797325" y="528000"/>
            <a:ext cx="7704000" cy="5727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9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Descriptive Statistics</a:t>
            </a:r>
            <a:endParaRPr/>
          </a:p>
        </p:txBody>
      </p:sp>
      <p:pic>
        <p:nvPicPr>
          <p:cNvPr id="972" name="Google Shape;972;p90"/>
          <p:cNvPicPr preferRelativeResize="0"/>
          <p:nvPr/>
        </p:nvPicPr>
        <p:blipFill>
          <a:blip r:embed="rId4">
            <a:alphaModFix/>
          </a:blip>
          <a:stretch>
            <a:fillRect/>
          </a:stretch>
        </p:blipFill>
        <p:spPr>
          <a:xfrm>
            <a:off x="825172" y="1538712"/>
            <a:ext cx="7493666" cy="12771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9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Experience Level x Salary</a:t>
            </a:r>
            <a:endParaRPr/>
          </a:p>
        </p:txBody>
      </p:sp>
      <p:sp>
        <p:nvSpPr>
          <p:cNvPr id="978" name="Google Shape;978;p91"/>
          <p:cNvSpPr txBox="1">
            <a:spLocks noGrp="1"/>
          </p:cNvSpPr>
          <p:nvPr>
            <p:ph type="body" idx="1"/>
          </p:nvPr>
        </p:nvSpPr>
        <p:spPr>
          <a:xfrm>
            <a:off x="5601275" y="1159025"/>
            <a:ext cx="2955900" cy="3709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Experience Level and salary are directly related. The higher level the employers are at, the more salary they are paid.</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a:t>Executive Level (EX) has the highest salary ($220,470), and Senior Level has the second most ($128,798)</a:t>
            </a:r>
            <a:endParaRPr/>
          </a:p>
        </p:txBody>
      </p:sp>
      <p:pic>
        <p:nvPicPr>
          <p:cNvPr id="979" name="Google Shape;979;p91"/>
          <p:cNvPicPr preferRelativeResize="0"/>
          <p:nvPr/>
        </p:nvPicPr>
        <p:blipFill>
          <a:blip r:embed="rId3">
            <a:alphaModFix/>
          </a:blip>
          <a:stretch>
            <a:fillRect/>
          </a:stretch>
        </p:blipFill>
        <p:spPr>
          <a:xfrm>
            <a:off x="720000" y="1159025"/>
            <a:ext cx="4671499" cy="375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9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Employment Type x Salary</a:t>
            </a:r>
            <a:endParaRPr/>
          </a:p>
        </p:txBody>
      </p:sp>
      <p:sp>
        <p:nvSpPr>
          <p:cNvPr id="985" name="Google Shape;985;p92"/>
          <p:cNvSpPr txBox="1">
            <a:spLocks noGrp="1"/>
          </p:cNvSpPr>
          <p:nvPr>
            <p:ph type="body" idx="1"/>
          </p:nvPr>
        </p:nvSpPr>
        <p:spPr>
          <a:xfrm>
            <a:off x="5584600" y="1171725"/>
            <a:ext cx="2962800" cy="3780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Contract workers have the highest salary ($222,750), and this category has twice more than the second highest group, the full-time workers ($100,029)</a:t>
            </a:r>
            <a:endParaRPr/>
          </a:p>
        </p:txBody>
      </p:sp>
      <p:pic>
        <p:nvPicPr>
          <p:cNvPr id="986" name="Google Shape;986;p92"/>
          <p:cNvPicPr preferRelativeResize="0"/>
          <p:nvPr/>
        </p:nvPicPr>
        <p:blipFill>
          <a:blip r:embed="rId3">
            <a:alphaModFix/>
          </a:blip>
          <a:stretch>
            <a:fillRect/>
          </a:stretch>
        </p:blipFill>
        <p:spPr>
          <a:xfrm>
            <a:off x="720000" y="1171725"/>
            <a:ext cx="4722983" cy="378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9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Job Title x Salary</a:t>
            </a:r>
            <a:endParaRPr/>
          </a:p>
        </p:txBody>
      </p:sp>
      <p:sp>
        <p:nvSpPr>
          <p:cNvPr id="992" name="Google Shape;992;p93"/>
          <p:cNvSpPr txBox="1">
            <a:spLocks noGrp="1"/>
          </p:cNvSpPr>
          <p:nvPr>
            <p:ph type="body" idx="1"/>
          </p:nvPr>
        </p:nvSpPr>
        <p:spPr>
          <a:xfrm>
            <a:off x="152400" y="4463625"/>
            <a:ext cx="87780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On average, Financial Data Analyst has the highest salary ($450,000), Principal Data Engineer has the second ($328,333), and Applied Machine Learning S has the third highest ($230,700).</a:t>
            </a:r>
            <a:endParaRPr/>
          </a:p>
          <a:p>
            <a:pPr marL="0" lvl="0" indent="0" algn="l" rtl="0">
              <a:spcBef>
                <a:spcPts val="0"/>
              </a:spcBef>
              <a:spcAft>
                <a:spcPts val="0"/>
              </a:spcAft>
              <a:buNone/>
            </a:pPr>
            <a:endParaRPr/>
          </a:p>
        </p:txBody>
      </p:sp>
      <p:pic>
        <p:nvPicPr>
          <p:cNvPr id="993" name="Google Shape;993;p93"/>
          <p:cNvPicPr preferRelativeResize="0"/>
          <p:nvPr/>
        </p:nvPicPr>
        <p:blipFill>
          <a:blip r:embed="rId3">
            <a:alphaModFix/>
          </a:blip>
          <a:stretch>
            <a:fillRect/>
          </a:stretch>
        </p:blipFill>
        <p:spPr>
          <a:xfrm>
            <a:off x="241350" y="1170125"/>
            <a:ext cx="4230774" cy="3224325"/>
          </a:xfrm>
          <a:prstGeom prst="rect">
            <a:avLst/>
          </a:prstGeom>
          <a:noFill/>
          <a:ln>
            <a:noFill/>
          </a:ln>
        </p:spPr>
      </p:pic>
      <p:pic>
        <p:nvPicPr>
          <p:cNvPr id="994" name="Google Shape;994;p93"/>
          <p:cNvPicPr preferRelativeResize="0"/>
          <p:nvPr/>
        </p:nvPicPr>
        <p:blipFill>
          <a:blip r:embed="rId4">
            <a:alphaModFix/>
          </a:blip>
          <a:stretch>
            <a:fillRect/>
          </a:stretch>
        </p:blipFill>
        <p:spPr>
          <a:xfrm>
            <a:off x="4633950" y="1170125"/>
            <a:ext cx="4296426" cy="3224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94"/>
          <p:cNvSpPr txBox="1">
            <a:spLocks noGrp="1"/>
          </p:cNvSpPr>
          <p:nvPr>
            <p:ph type="title"/>
          </p:nvPr>
        </p:nvSpPr>
        <p:spPr>
          <a:xfrm>
            <a:off x="213000" y="461675"/>
            <a:ext cx="8718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Job Title x Employment Type x Employment Level x Salary</a:t>
            </a:r>
            <a:endParaRPr sz="2400"/>
          </a:p>
        </p:txBody>
      </p:sp>
      <p:sp>
        <p:nvSpPr>
          <p:cNvPr id="1000" name="Google Shape;1000;p94"/>
          <p:cNvSpPr txBox="1">
            <a:spLocks noGrp="1"/>
          </p:cNvSpPr>
          <p:nvPr>
            <p:ph type="body" idx="1"/>
          </p:nvPr>
        </p:nvSpPr>
        <p:spPr>
          <a:xfrm>
            <a:off x="720000" y="1304875"/>
            <a:ext cx="7704000" cy="327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001" name="Google Shape;1001;p94"/>
          <p:cNvPicPr preferRelativeResize="0"/>
          <p:nvPr/>
        </p:nvPicPr>
        <p:blipFill>
          <a:blip r:embed="rId3">
            <a:alphaModFix/>
          </a:blip>
          <a:stretch>
            <a:fillRect/>
          </a:stretch>
        </p:blipFill>
        <p:spPr>
          <a:xfrm>
            <a:off x="303850" y="1175850"/>
            <a:ext cx="5654675" cy="3734600"/>
          </a:xfrm>
          <a:prstGeom prst="rect">
            <a:avLst/>
          </a:prstGeom>
          <a:noFill/>
          <a:ln>
            <a:noFill/>
          </a:ln>
        </p:spPr>
      </p:pic>
      <p:sp>
        <p:nvSpPr>
          <p:cNvPr id="1002" name="Google Shape;1002;p94"/>
          <p:cNvSpPr txBox="1"/>
          <p:nvPr/>
        </p:nvSpPr>
        <p:spPr>
          <a:xfrm>
            <a:off x="6069725" y="2019950"/>
            <a:ext cx="22860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A Financial Data Analyst position is much more lucrative than other positions, as depicted by the mid-level salary that is much higher than other executive positions</a:t>
            </a: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orean Cosmetics MK Plan by Slidesgo">
  <a:themeElements>
    <a:clrScheme name="Simple Light">
      <a:dk1>
        <a:srgbClr val="191919"/>
      </a:dk1>
      <a:lt1>
        <a:srgbClr val="FFFFFF"/>
      </a:lt1>
      <a:dk2>
        <a:srgbClr val="DFB5F2"/>
      </a:dk2>
      <a:lt2>
        <a:srgbClr val="F6DFAB"/>
      </a:lt2>
      <a:accent1>
        <a:srgbClr val="ECB1CA"/>
      </a:accent1>
      <a:accent2>
        <a:srgbClr val="E16A54"/>
      </a:accent2>
      <a:accent3>
        <a:srgbClr val="CBF9DA"/>
      </a:accent3>
      <a:accent4>
        <a:srgbClr val="FDF9E6"/>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orean Cosmetics MK Plan by Slidesgo">
  <a:themeElements>
    <a:clrScheme name="Simple Light">
      <a:dk1>
        <a:srgbClr val="191919"/>
      </a:dk1>
      <a:lt1>
        <a:srgbClr val="FFFFFF"/>
      </a:lt1>
      <a:dk2>
        <a:srgbClr val="DFB5F2"/>
      </a:dk2>
      <a:lt2>
        <a:srgbClr val="F6DFAB"/>
      </a:lt2>
      <a:accent1>
        <a:srgbClr val="ECB1CA"/>
      </a:accent1>
      <a:accent2>
        <a:srgbClr val="E16A54"/>
      </a:accent2>
      <a:accent3>
        <a:srgbClr val="CBF9DA"/>
      </a:accent3>
      <a:accent4>
        <a:srgbClr val="FDF9E6"/>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Korean Cosmetics MK Plan by Slidesgo">
  <a:themeElements>
    <a:clrScheme name="Simple Light">
      <a:dk1>
        <a:srgbClr val="191919"/>
      </a:dk1>
      <a:lt1>
        <a:srgbClr val="FFFFFF"/>
      </a:lt1>
      <a:dk2>
        <a:srgbClr val="DFB5F2"/>
      </a:dk2>
      <a:lt2>
        <a:srgbClr val="F6DFAB"/>
      </a:lt2>
      <a:accent1>
        <a:srgbClr val="ECB1CA"/>
      </a:accent1>
      <a:accent2>
        <a:srgbClr val="E16A54"/>
      </a:accent2>
      <a:accent3>
        <a:srgbClr val="CBF9DA"/>
      </a:accent3>
      <a:accent4>
        <a:srgbClr val="FDF9E6"/>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812</Words>
  <Application>Microsoft Macintosh PowerPoint</Application>
  <PresentationFormat>On-screen Show (16:9)</PresentationFormat>
  <Paragraphs>65</Paragraphs>
  <Slides>13</Slides>
  <Notes>13</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13</vt:i4>
      </vt:variant>
    </vt:vector>
  </HeadingPairs>
  <TitlesOfParts>
    <vt:vector size="26" baseType="lpstr">
      <vt:lpstr>Josefin Sans Medium</vt:lpstr>
      <vt:lpstr>Anaheim</vt:lpstr>
      <vt:lpstr>Open Sans</vt:lpstr>
      <vt:lpstr>Nunito</vt:lpstr>
      <vt:lpstr>Bebas Neue</vt:lpstr>
      <vt:lpstr>Economica</vt:lpstr>
      <vt:lpstr>Arial</vt:lpstr>
      <vt:lpstr>Roboto Condensed Light</vt:lpstr>
      <vt:lpstr>Josefin Sans</vt:lpstr>
      <vt:lpstr>Luxe</vt:lpstr>
      <vt:lpstr>Korean Cosmetics MK Plan by Slidesgo</vt:lpstr>
      <vt:lpstr>Korean Cosmetics MK Plan by Slidesgo</vt:lpstr>
      <vt:lpstr>Korean Cosmetics MK Plan by Slidesgo</vt:lpstr>
      <vt:lpstr>DSO 510: Project 3</vt:lpstr>
      <vt:lpstr>PowerPoint Presentation</vt:lpstr>
      <vt:lpstr>Introduction</vt:lpstr>
      <vt:lpstr>Data Collection</vt:lpstr>
      <vt:lpstr>Descriptive Statistics</vt:lpstr>
      <vt:lpstr>Experience Level x Salary</vt:lpstr>
      <vt:lpstr>Employment Type x Salary</vt:lpstr>
      <vt:lpstr>Job Title x Salary</vt:lpstr>
      <vt:lpstr>Job Title x Employment Type x Employment Level x Salary</vt:lpstr>
      <vt:lpstr>% Remote x Salary</vt:lpstr>
      <vt:lpstr>Company Size x Salary</vt:lpstr>
      <vt:lpstr>Key Findings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DSO 510: Project 3</dc:title>
  <cp:lastModifiedBy>Sun, Selena</cp:lastModifiedBy>
  <cp:revision>2</cp:revision>
  <dcterms:modified xsi:type="dcterms:W3CDTF">2023-06-17T19:51:50Z</dcterms:modified>
</cp:coreProperties>
</file>