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Nunito" pitchFamily="2" charset="77"/>
      <p:regular r:id="rId17"/>
      <p:bold r:id="rId18"/>
      <p:italic r:id="rId19"/>
      <p:boldItalic r:id="rId20"/>
    </p:embeddedFont>
    <p:embeddedFont>
      <p:font typeface="Proxima Nova" panose="02000506030000020004" pitchFamily="2" charset="0"/>
      <p:regular r:id="rId21"/>
      <p:bold r:id="rId22"/>
      <p:italic r:id="rId23"/>
      <p:boldItalic r:id="rId24"/>
    </p:embeddedFont>
    <p:embeddedFont>
      <p:font typeface="Roboto Condensed"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9"/>
  </p:normalViewPr>
  <p:slideViewPr>
    <p:cSldViewPr snapToGrid="0">
      <p:cViewPr varScale="1">
        <p:scale>
          <a:sx n="136" d="100"/>
          <a:sy n="136" d="100"/>
        </p:scale>
        <p:origin x="96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2f45c2c728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2f45c2c72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f45c2c728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2f45c2c72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2f45c2c72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2f45c2c72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2f45c2c728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2f45c2c728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2fc8cf738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2fc8cf73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2f45c2c728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2f45c2c72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f45c2c728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f45c2c72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f45c2c72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f45c2c72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f45c2c728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2f45c2c728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2f45c2c72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2f45c2c72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f45c2c728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f45c2c728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shown on the bar chart and the box plot, there’s a negative relationship between the defect rate and the cycle time. As the defect rate increases, cycle time decreases.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011737cf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011737cf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Confirming the previous slide,</a:t>
            </a:r>
            <a:r>
              <a:rPr lang="en">
                <a:solidFill>
                  <a:schemeClr val="dk1"/>
                </a:solidFill>
              </a:rPr>
              <a:t> as shown on the scattered plot, there’s a negative relationship between the defect rate and the cycle time. As the defect rate increases, cycle time decreases.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2fc8cf738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2fc8cf738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Confirming the previous slide,</a:t>
            </a:r>
            <a:r>
              <a:rPr lang="en">
                <a:solidFill>
                  <a:schemeClr val="dk1"/>
                </a:solidFill>
              </a:rPr>
              <a:t> as shown on the scattered plot, there’s a negative relationship between the defect rate and the cycle time. As the defect rate increases, cycle time decreases.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41825" y="730100"/>
            <a:ext cx="3545100" cy="2781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9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41825" y="3405725"/>
            <a:ext cx="3545100" cy="855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400">
                <a:latin typeface="Proxima Nova"/>
                <a:ea typeface="Proxima Nova"/>
                <a:cs typeface="Proxima Nova"/>
                <a:sym typeface="Proxima Nov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1392142">
            <a:off x="-260118" y="-419475"/>
            <a:ext cx="1196254" cy="103470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86626">
            <a:off x="5468930" y="226903"/>
            <a:ext cx="1032731" cy="93447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232288">
            <a:off x="8295937" y="466811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634199">
            <a:off x="428409" y="4706302"/>
            <a:ext cx="956734" cy="865235"/>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11"/>
          <p:cNvSpPr/>
          <p:nvPr/>
        </p:nvSpPr>
        <p:spPr>
          <a:xfrm rot="3232288">
            <a:off x="7000437" y="416049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3232224">
            <a:off x="7677258" y="-445946"/>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4613863">
            <a:off x="-434818" y="891048"/>
            <a:ext cx="1124884" cy="101746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title" hasCustomPrompt="1"/>
          </p:nvPr>
        </p:nvSpPr>
        <p:spPr>
          <a:xfrm>
            <a:off x="713225" y="1510425"/>
            <a:ext cx="7717500" cy="1765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b="1">
                <a:latin typeface="Roboto Condensed"/>
                <a:ea typeface="Roboto Condensed"/>
                <a:cs typeface="Roboto Condensed"/>
                <a:sym typeface="Roboto Condensed"/>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8" name="Google Shape;78;p11"/>
          <p:cNvSpPr txBox="1">
            <a:spLocks noGrp="1"/>
          </p:cNvSpPr>
          <p:nvPr>
            <p:ph type="subTitle" idx="1"/>
          </p:nvPr>
        </p:nvSpPr>
        <p:spPr>
          <a:xfrm>
            <a:off x="713250" y="3795600"/>
            <a:ext cx="7717500" cy="7221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Font typeface="Nunito"/>
              <a:buNone/>
              <a:defRPr>
                <a:latin typeface="Nunito"/>
                <a:ea typeface="Nunito"/>
                <a:cs typeface="Nunito"/>
                <a:sym typeface="Nunito"/>
              </a:defRPr>
            </a:lvl1pPr>
            <a:lvl2pPr lvl="1" algn="ctr">
              <a:spcBef>
                <a:spcPts val="0"/>
              </a:spcBef>
              <a:spcAft>
                <a:spcPts val="0"/>
              </a:spcAft>
              <a:buSzPts val="1400"/>
              <a:buFont typeface="Nunito"/>
              <a:buNone/>
              <a:defRPr>
                <a:latin typeface="Nunito"/>
                <a:ea typeface="Nunito"/>
                <a:cs typeface="Nunito"/>
                <a:sym typeface="Nunito"/>
              </a:defRPr>
            </a:lvl2pPr>
            <a:lvl3pPr lvl="2" algn="ctr">
              <a:spcBef>
                <a:spcPts val="0"/>
              </a:spcBef>
              <a:spcAft>
                <a:spcPts val="0"/>
              </a:spcAft>
              <a:buSzPts val="1400"/>
              <a:buFont typeface="Nunito"/>
              <a:buNone/>
              <a:defRPr>
                <a:latin typeface="Nunito"/>
                <a:ea typeface="Nunito"/>
                <a:cs typeface="Nunito"/>
                <a:sym typeface="Nunito"/>
              </a:defRPr>
            </a:lvl3pPr>
            <a:lvl4pPr lvl="3" algn="ctr">
              <a:spcBef>
                <a:spcPts val="0"/>
              </a:spcBef>
              <a:spcAft>
                <a:spcPts val="0"/>
              </a:spcAft>
              <a:buSzPts val="1400"/>
              <a:buFont typeface="Nunito"/>
              <a:buNone/>
              <a:defRPr>
                <a:latin typeface="Nunito"/>
                <a:ea typeface="Nunito"/>
                <a:cs typeface="Nunito"/>
                <a:sym typeface="Nunito"/>
              </a:defRPr>
            </a:lvl4pPr>
            <a:lvl5pPr lvl="4" algn="ctr">
              <a:spcBef>
                <a:spcPts val="0"/>
              </a:spcBef>
              <a:spcAft>
                <a:spcPts val="0"/>
              </a:spcAft>
              <a:buSzPts val="1400"/>
              <a:buFont typeface="Nunito"/>
              <a:buNone/>
              <a:defRPr>
                <a:latin typeface="Nunito"/>
                <a:ea typeface="Nunito"/>
                <a:cs typeface="Nunito"/>
                <a:sym typeface="Nunito"/>
              </a:defRPr>
            </a:lvl5pPr>
            <a:lvl6pPr lvl="5" algn="ctr">
              <a:spcBef>
                <a:spcPts val="0"/>
              </a:spcBef>
              <a:spcAft>
                <a:spcPts val="0"/>
              </a:spcAft>
              <a:buSzPts val="1400"/>
              <a:buFont typeface="Nunito"/>
              <a:buNone/>
              <a:defRPr>
                <a:latin typeface="Nunito"/>
                <a:ea typeface="Nunito"/>
                <a:cs typeface="Nunito"/>
                <a:sym typeface="Nunito"/>
              </a:defRPr>
            </a:lvl6pPr>
            <a:lvl7pPr lvl="6" algn="ctr">
              <a:spcBef>
                <a:spcPts val="0"/>
              </a:spcBef>
              <a:spcAft>
                <a:spcPts val="0"/>
              </a:spcAft>
              <a:buSzPts val="1400"/>
              <a:buFont typeface="Nunito"/>
              <a:buNone/>
              <a:defRPr>
                <a:latin typeface="Nunito"/>
                <a:ea typeface="Nunito"/>
                <a:cs typeface="Nunito"/>
                <a:sym typeface="Nunito"/>
              </a:defRPr>
            </a:lvl7pPr>
            <a:lvl8pPr lvl="7" algn="ctr">
              <a:spcBef>
                <a:spcPts val="0"/>
              </a:spcBef>
              <a:spcAft>
                <a:spcPts val="0"/>
              </a:spcAft>
              <a:buSzPts val="1400"/>
              <a:buFont typeface="Nunito"/>
              <a:buNone/>
              <a:defRPr>
                <a:latin typeface="Nunito"/>
                <a:ea typeface="Nunito"/>
                <a:cs typeface="Nunito"/>
                <a:sym typeface="Nunito"/>
              </a:defRPr>
            </a:lvl8pPr>
            <a:lvl9pPr lvl="8" algn="ctr">
              <a:spcBef>
                <a:spcPts val="0"/>
              </a:spcBef>
              <a:spcAft>
                <a:spcPts val="0"/>
              </a:spcAft>
              <a:buSzPts val="1400"/>
              <a:buFont typeface="Nunito"/>
              <a:buNone/>
              <a:defRPr>
                <a:latin typeface="Nunito"/>
                <a:ea typeface="Nunito"/>
                <a:cs typeface="Nunito"/>
                <a:sym typeface="Nuni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80"/>
        <p:cNvGrpSpPr/>
        <p:nvPr/>
      </p:nvGrpSpPr>
      <p:grpSpPr>
        <a:xfrm>
          <a:off x="0" y="0"/>
          <a:ext cx="0" cy="0"/>
          <a:chOff x="0" y="0"/>
          <a:chExt cx="0" cy="0"/>
        </a:xfrm>
      </p:grpSpPr>
      <p:sp>
        <p:nvSpPr>
          <p:cNvPr id="81" name="Google Shape;81;p13"/>
          <p:cNvSpPr/>
          <p:nvPr/>
        </p:nvSpPr>
        <p:spPr>
          <a:xfrm rot="-1926938">
            <a:off x="4733610" y="-700753"/>
            <a:ext cx="1553525" cy="1405942"/>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rot="-469192">
            <a:off x="442232" y="34477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rot="2469589">
            <a:off x="8448777" y="121092"/>
            <a:ext cx="557462" cy="50451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rot="-2700000">
            <a:off x="6896979" y="3826488"/>
            <a:ext cx="1000839" cy="90538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title"/>
          </p:nvPr>
        </p:nvSpPr>
        <p:spPr>
          <a:xfrm>
            <a:off x="3416850" y="3583125"/>
            <a:ext cx="4362000" cy="767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86" name="Google Shape;86;p13"/>
          <p:cNvSpPr txBox="1">
            <a:spLocks noGrp="1"/>
          </p:cNvSpPr>
          <p:nvPr>
            <p:ph type="subTitle" idx="1"/>
          </p:nvPr>
        </p:nvSpPr>
        <p:spPr>
          <a:xfrm>
            <a:off x="3399800" y="1653150"/>
            <a:ext cx="4362000" cy="140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400"/>
              <a:buFont typeface="Proxima Nova"/>
              <a:buNone/>
              <a:defRPr sz="2400">
                <a:solidFill>
                  <a:schemeClr val="dk1"/>
                </a:solidFill>
                <a:latin typeface="Nunito"/>
                <a:ea typeface="Nunito"/>
                <a:cs typeface="Nunito"/>
                <a:sym typeface="Nunito"/>
              </a:defRPr>
            </a:lvl1pPr>
            <a:lvl2pPr lvl="1"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7"/>
        <p:cNvGrpSpPr/>
        <p:nvPr/>
      </p:nvGrpSpPr>
      <p:grpSpPr>
        <a:xfrm>
          <a:off x="0" y="0"/>
          <a:ext cx="0" cy="0"/>
          <a:chOff x="0" y="0"/>
          <a:chExt cx="0" cy="0"/>
        </a:xfrm>
      </p:grpSpPr>
      <p:sp>
        <p:nvSpPr>
          <p:cNvPr id="88" name="Google Shape;88;p14"/>
          <p:cNvSpPr/>
          <p:nvPr/>
        </p:nvSpPr>
        <p:spPr>
          <a:xfrm rot="3670804">
            <a:off x="8214727" y="1875292"/>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2697248">
            <a:off x="-450462" y="-1002942"/>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468609">
            <a:off x="420710" y="4219641"/>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txBox="1">
            <a:spLocks noGrp="1"/>
          </p:cNvSpPr>
          <p:nvPr>
            <p:ph type="title"/>
          </p:nvPr>
        </p:nvSpPr>
        <p:spPr>
          <a:xfrm>
            <a:off x="713225" y="539500"/>
            <a:ext cx="7717500" cy="643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9pPr>
          </a:lstStyle>
          <a:p>
            <a:endParaRPr/>
          </a:p>
        </p:txBody>
      </p:sp>
      <p:sp>
        <p:nvSpPr>
          <p:cNvPr id="92" name="Google Shape;92;p14"/>
          <p:cNvSpPr txBox="1">
            <a:spLocks noGrp="1"/>
          </p:cNvSpPr>
          <p:nvPr>
            <p:ph type="subTitle" idx="1"/>
          </p:nvPr>
        </p:nvSpPr>
        <p:spPr>
          <a:xfrm>
            <a:off x="1627417" y="161087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3" name="Google Shape;93;p14"/>
          <p:cNvSpPr txBox="1">
            <a:spLocks noGrp="1"/>
          </p:cNvSpPr>
          <p:nvPr>
            <p:ph type="subTitle" idx="2"/>
          </p:nvPr>
        </p:nvSpPr>
        <p:spPr>
          <a:xfrm>
            <a:off x="1627100" y="2020051"/>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94" name="Google Shape;94;p14"/>
          <p:cNvSpPr txBox="1">
            <a:spLocks noGrp="1"/>
          </p:cNvSpPr>
          <p:nvPr>
            <p:ph type="title" idx="3" hasCustomPrompt="1"/>
          </p:nvPr>
        </p:nvSpPr>
        <p:spPr>
          <a:xfrm>
            <a:off x="1229275" y="10783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95" name="Google Shape;95;p14"/>
          <p:cNvSpPr txBox="1">
            <a:spLocks noGrp="1"/>
          </p:cNvSpPr>
          <p:nvPr>
            <p:ph type="subTitle" idx="4"/>
          </p:nvPr>
        </p:nvSpPr>
        <p:spPr>
          <a:xfrm>
            <a:off x="1627417" y="348182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6" name="Google Shape;96;p14"/>
          <p:cNvSpPr txBox="1">
            <a:spLocks noGrp="1"/>
          </p:cNvSpPr>
          <p:nvPr>
            <p:ph type="subTitle" idx="5"/>
          </p:nvPr>
        </p:nvSpPr>
        <p:spPr>
          <a:xfrm>
            <a:off x="1627100" y="3891002"/>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97" name="Google Shape;97;p14"/>
          <p:cNvSpPr txBox="1">
            <a:spLocks noGrp="1"/>
          </p:cNvSpPr>
          <p:nvPr>
            <p:ph type="title" idx="6" hasCustomPrompt="1"/>
          </p:nvPr>
        </p:nvSpPr>
        <p:spPr>
          <a:xfrm>
            <a:off x="1229275" y="29618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98" name="Google Shape;98;p14"/>
          <p:cNvSpPr txBox="1">
            <a:spLocks noGrp="1"/>
          </p:cNvSpPr>
          <p:nvPr>
            <p:ph type="subTitle" idx="7"/>
          </p:nvPr>
        </p:nvSpPr>
        <p:spPr>
          <a:xfrm>
            <a:off x="5211667" y="161087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9" name="Google Shape;99;p14"/>
          <p:cNvSpPr txBox="1">
            <a:spLocks noGrp="1"/>
          </p:cNvSpPr>
          <p:nvPr>
            <p:ph type="subTitle" idx="8"/>
          </p:nvPr>
        </p:nvSpPr>
        <p:spPr>
          <a:xfrm>
            <a:off x="5211350" y="2020051"/>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00" name="Google Shape;100;p14"/>
          <p:cNvSpPr txBox="1">
            <a:spLocks noGrp="1"/>
          </p:cNvSpPr>
          <p:nvPr>
            <p:ph type="title" idx="9" hasCustomPrompt="1"/>
          </p:nvPr>
        </p:nvSpPr>
        <p:spPr>
          <a:xfrm>
            <a:off x="7306575" y="10783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101" name="Google Shape;101;p14"/>
          <p:cNvSpPr txBox="1">
            <a:spLocks noGrp="1"/>
          </p:cNvSpPr>
          <p:nvPr>
            <p:ph type="subTitle" idx="13"/>
          </p:nvPr>
        </p:nvSpPr>
        <p:spPr>
          <a:xfrm>
            <a:off x="5211667" y="348182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02" name="Google Shape;102;p14"/>
          <p:cNvSpPr txBox="1">
            <a:spLocks noGrp="1"/>
          </p:cNvSpPr>
          <p:nvPr>
            <p:ph type="subTitle" idx="14"/>
          </p:nvPr>
        </p:nvSpPr>
        <p:spPr>
          <a:xfrm>
            <a:off x="5211350" y="3891002"/>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03" name="Google Shape;103;p14"/>
          <p:cNvSpPr txBox="1">
            <a:spLocks noGrp="1"/>
          </p:cNvSpPr>
          <p:nvPr>
            <p:ph type="title" idx="15" hasCustomPrompt="1"/>
          </p:nvPr>
        </p:nvSpPr>
        <p:spPr>
          <a:xfrm>
            <a:off x="7306575" y="29618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713225" y="539500"/>
            <a:ext cx="7717500" cy="62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b="1">
                <a:solidFill>
                  <a:schemeClr val="lt2"/>
                </a:solidFill>
                <a:latin typeface="Roboto Condensed"/>
                <a:ea typeface="Roboto Condensed"/>
                <a:cs typeface="Roboto Condensed"/>
                <a:sym typeface="Roboto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15"/>
          <p:cNvSpPr/>
          <p:nvPr/>
        </p:nvSpPr>
        <p:spPr>
          <a:xfrm rot="-468609">
            <a:off x="8433810" y="158266"/>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3670804">
            <a:off x="296702" y="-24408"/>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2697248">
            <a:off x="-490862" y="4405908"/>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469192">
            <a:off x="8216682" y="409722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10"/>
        <p:cNvGrpSpPr/>
        <p:nvPr/>
      </p:nvGrpSpPr>
      <p:grpSpPr>
        <a:xfrm>
          <a:off x="0" y="0"/>
          <a:ext cx="0" cy="0"/>
          <a:chOff x="0" y="0"/>
          <a:chExt cx="0" cy="0"/>
        </a:xfrm>
      </p:grpSpPr>
      <p:sp>
        <p:nvSpPr>
          <p:cNvPr id="111" name="Google Shape;111;p16"/>
          <p:cNvSpPr/>
          <p:nvPr/>
        </p:nvSpPr>
        <p:spPr>
          <a:xfrm rot="-3232288" flipH="1">
            <a:off x="2032800" y="433171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rot="-3232224" flipH="1">
            <a:off x="827472" y="1914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rot="1709989" flipH="1">
            <a:off x="487749" y="1756417"/>
            <a:ext cx="309962" cy="28029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rot="469192" flipH="1">
            <a:off x="4133231" y="14252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rot="4613981" flipH="1">
            <a:off x="8538774" y="3060671"/>
            <a:ext cx="877538" cy="79384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2787513"/>
            <a:ext cx="4222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b="1">
                <a:solidFill>
                  <a:schemeClr val="lt2"/>
                </a:solidFill>
                <a:latin typeface="Roboto Condensed"/>
                <a:ea typeface="Roboto Condensed"/>
                <a:cs typeface="Roboto Condensed"/>
                <a:sym typeface="Roboto Condense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16"/>
          <p:cNvSpPr txBox="1">
            <a:spLocks noGrp="1"/>
          </p:cNvSpPr>
          <p:nvPr>
            <p:ph type="title" idx="2" hasCustomPrompt="1"/>
          </p:nvPr>
        </p:nvSpPr>
        <p:spPr>
          <a:xfrm>
            <a:off x="2116475" y="1221425"/>
            <a:ext cx="1416000" cy="13503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7200"/>
              <a:buFont typeface="Roboto Condensed"/>
              <a:buNone/>
              <a:defRPr sz="72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118"/>
        <p:cNvGrpSpPr/>
        <p:nvPr/>
      </p:nvGrpSpPr>
      <p:grpSpPr>
        <a:xfrm>
          <a:off x="0" y="0"/>
          <a:ext cx="0" cy="0"/>
          <a:chOff x="0" y="0"/>
          <a:chExt cx="0" cy="0"/>
        </a:xfrm>
      </p:grpSpPr>
      <p:sp>
        <p:nvSpPr>
          <p:cNvPr id="119" name="Google Shape;119;p17"/>
          <p:cNvSpPr/>
          <p:nvPr/>
        </p:nvSpPr>
        <p:spPr>
          <a:xfrm rot="3670804">
            <a:off x="8142527" y="391692"/>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rot="2697248">
            <a:off x="-371687" y="-327542"/>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rot="-468609">
            <a:off x="3004485" y="4245916"/>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rot="2696946">
            <a:off x="8596408" y="3026582"/>
            <a:ext cx="955019" cy="86422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713225" y="539500"/>
            <a:ext cx="7717500" cy="578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9pPr>
          </a:lstStyle>
          <a:p>
            <a:endParaRPr/>
          </a:p>
        </p:txBody>
      </p:sp>
      <p:sp>
        <p:nvSpPr>
          <p:cNvPr id="124" name="Google Shape;124;p17"/>
          <p:cNvSpPr txBox="1">
            <a:spLocks noGrp="1"/>
          </p:cNvSpPr>
          <p:nvPr>
            <p:ph type="subTitle" idx="1"/>
          </p:nvPr>
        </p:nvSpPr>
        <p:spPr>
          <a:xfrm>
            <a:off x="713542" y="1801525"/>
            <a:ext cx="2257800" cy="7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25" name="Google Shape;125;p17"/>
          <p:cNvSpPr txBox="1">
            <a:spLocks noGrp="1"/>
          </p:cNvSpPr>
          <p:nvPr>
            <p:ph type="subTitle" idx="2"/>
          </p:nvPr>
        </p:nvSpPr>
        <p:spPr>
          <a:xfrm>
            <a:off x="713225" y="2210701"/>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26" name="Google Shape;126;p17"/>
          <p:cNvSpPr txBox="1">
            <a:spLocks noGrp="1"/>
          </p:cNvSpPr>
          <p:nvPr>
            <p:ph type="subTitle" idx="3"/>
          </p:nvPr>
        </p:nvSpPr>
        <p:spPr>
          <a:xfrm>
            <a:off x="3443255" y="1801525"/>
            <a:ext cx="2257800" cy="7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27" name="Google Shape;127;p17"/>
          <p:cNvSpPr txBox="1">
            <a:spLocks noGrp="1"/>
          </p:cNvSpPr>
          <p:nvPr>
            <p:ph type="subTitle" idx="4"/>
          </p:nvPr>
        </p:nvSpPr>
        <p:spPr>
          <a:xfrm>
            <a:off x="3442938" y="2210701"/>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28" name="Google Shape;128;p17"/>
          <p:cNvSpPr txBox="1">
            <a:spLocks noGrp="1"/>
          </p:cNvSpPr>
          <p:nvPr>
            <p:ph type="subTitle" idx="5"/>
          </p:nvPr>
        </p:nvSpPr>
        <p:spPr>
          <a:xfrm>
            <a:off x="6172955" y="1801525"/>
            <a:ext cx="2257800" cy="7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29" name="Google Shape;129;p17"/>
          <p:cNvSpPr txBox="1">
            <a:spLocks noGrp="1"/>
          </p:cNvSpPr>
          <p:nvPr>
            <p:ph type="subTitle" idx="6"/>
          </p:nvPr>
        </p:nvSpPr>
        <p:spPr>
          <a:xfrm>
            <a:off x="6172638" y="2210701"/>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30" name="Google Shape;130;p17"/>
          <p:cNvSpPr txBox="1">
            <a:spLocks noGrp="1"/>
          </p:cNvSpPr>
          <p:nvPr>
            <p:ph type="subTitle" idx="7"/>
          </p:nvPr>
        </p:nvSpPr>
        <p:spPr>
          <a:xfrm>
            <a:off x="713530" y="3403950"/>
            <a:ext cx="2257800" cy="7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31" name="Google Shape;131;p17"/>
          <p:cNvSpPr txBox="1">
            <a:spLocks noGrp="1"/>
          </p:cNvSpPr>
          <p:nvPr>
            <p:ph type="subTitle" idx="8"/>
          </p:nvPr>
        </p:nvSpPr>
        <p:spPr>
          <a:xfrm>
            <a:off x="713213" y="3813126"/>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32" name="Google Shape;132;p17"/>
          <p:cNvSpPr txBox="1">
            <a:spLocks noGrp="1"/>
          </p:cNvSpPr>
          <p:nvPr>
            <p:ph type="subTitle" idx="9"/>
          </p:nvPr>
        </p:nvSpPr>
        <p:spPr>
          <a:xfrm>
            <a:off x="3443242" y="3403950"/>
            <a:ext cx="2257800" cy="7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33" name="Google Shape;133;p17"/>
          <p:cNvSpPr txBox="1">
            <a:spLocks noGrp="1"/>
          </p:cNvSpPr>
          <p:nvPr>
            <p:ph type="subTitle" idx="13"/>
          </p:nvPr>
        </p:nvSpPr>
        <p:spPr>
          <a:xfrm>
            <a:off x="3442925" y="3813126"/>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34" name="Google Shape;134;p17"/>
          <p:cNvSpPr txBox="1">
            <a:spLocks noGrp="1"/>
          </p:cNvSpPr>
          <p:nvPr>
            <p:ph type="subTitle" idx="14"/>
          </p:nvPr>
        </p:nvSpPr>
        <p:spPr>
          <a:xfrm>
            <a:off x="6172942" y="3403950"/>
            <a:ext cx="2257800" cy="7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35" name="Google Shape;135;p17"/>
          <p:cNvSpPr txBox="1">
            <a:spLocks noGrp="1"/>
          </p:cNvSpPr>
          <p:nvPr>
            <p:ph type="subTitle" idx="15"/>
          </p:nvPr>
        </p:nvSpPr>
        <p:spPr>
          <a:xfrm>
            <a:off x="6172625" y="3813126"/>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713225" y="539500"/>
            <a:ext cx="7717500" cy="578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1pPr>
            <a:lvl2pPr lvl="1" algn="ctr"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9pPr>
          </a:lstStyle>
          <a:p>
            <a:endParaRPr/>
          </a:p>
        </p:txBody>
      </p:sp>
      <p:sp>
        <p:nvSpPr>
          <p:cNvPr id="138" name="Google Shape;138;p18"/>
          <p:cNvSpPr txBox="1">
            <a:spLocks noGrp="1"/>
          </p:cNvSpPr>
          <p:nvPr>
            <p:ph type="subTitle" idx="1"/>
          </p:nvPr>
        </p:nvSpPr>
        <p:spPr>
          <a:xfrm>
            <a:off x="713530" y="3403950"/>
            <a:ext cx="2257800" cy="7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39" name="Google Shape;139;p18"/>
          <p:cNvSpPr txBox="1">
            <a:spLocks noGrp="1"/>
          </p:cNvSpPr>
          <p:nvPr>
            <p:ph type="subTitle" idx="2"/>
          </p:nvPr>
        </p:nvSpPr>
        <p:spPr>
          <a:xfrm>
            <a:off x="713225" y="3889325"/>
            <a:ext cx="2257800" cy="77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40" name="Google Shape;140;p18"/>
          <p:cNvSpPr txBox="1">
            <a:spLocks noGrp="1"/>
          </p:cNvSpPr>
          <p:nvPr>
            <p:ph type="subTitle" idx="3"/>
          </p:nvPr>
        </p:nvSpPr>
        <p:spPr>
          <a:xfrm>
            <a:off x="3443242" y="3403950"/>
            <a:ext cx="2257800" cy="7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41" name="Google Shape;141;p18"/>
          <p:cNvSpPr txBox="1">
            <a:spLocks noGrp="1"/>
          </p:cNvSpPr>
          <p:nvPr>
            <p:ph type="subTitle" idx="4"/>
          </p:nvPr>
        </p:nvSpPr>
        <p:spPr>
          <a:xfrm>
            <a:off x="3442932" y="3889325"/>
            <a:ext cx="2257800" cy="77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42" name="Google Shape;142;p18"/>
          <p:cNvSpPr txBox="1">
            <a:spLocks noGrp="1"/>
          </p:cNvSpPr>
          <p:nvPr>
            <p:ph type="subTitle" idx="5"/>
          </p:nvPr>
        </p:nvSpPr>
        <p:spPr>
          <a:xfrm>
            <a:off x="6172942" y="3403950"/>
            <a:ext cx="2257800" cy="7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43" name="Google Shape;143;p18"/>
          <p:cNvSpPr txBox="1">
            <a:spLocks noGrp="1"/>
          </p:cNvSpPr>
          <p:nvPr>
            <p:ph type="subTitle" idx="6"/>
          </p:nvPr>
        </p:nvSpPr>
        <p:spPr>
          <a:xfrm>
            <a:off x="6172626" y="3889325"/>
            <a:ext cx="2257800" cy="77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44" name="Google Shape;144;p18"/>
          <p:cNvSpPr/>
          <p:nvPr/>
        </p:nvSpPr>
        <p:spPr>
          <a:xfrm rot="2697248">
            <a:off x="8216463" y="-681592"/>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rot="5594017">
            <a:off x="5728783" y="4475254"/>
            <a:ext cx="585031" cy="52916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rot="3180619">
            <a:off x="191332" y="184712"/>
            <a:ext cx="1176723" cy="106506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47"/>
        <p:cNvGrpSpPr/>
        <p:nvPr/>
      </p:nvGrpSpPr>
      <p:grpSpPr>
        <a:xfrm>
          <a:off x="0" y="0"/>
          <a:ext cx="0" cy="0"/>
          <a:chOff x="0" y="0"/>
          <a:chExt cx="0" cy="0"/>
        </a:xfrm>
      </p:grpSpPr>
      <p:sp>
        <p:nvSpPr>
          <p:cNvPr id="148" name="Google Shape;148;p19"/>
          <p:cNvSpPr/>
          <p:nvPr/>
        </p:nvSpPr>
        <p:spPr>
          <a:xfrm rot="-3232288" flipH="1">
            <a:off x="785725" y="424326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rot="1709989" flipH="1">
            <a:off x="355149" y="399342"/>
            <a:ext cx="309962" cy="28029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rot="469192" flipH="1">
            <a:off x="8109806" y="245897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txBox="1">
            <a:spLocks noGrp="1"/>
          </p:cNvSpPr>
          <p:nvPr>
            <p:ph type="title"/>
          </p:nvPr>
        </p:nvSpPr>
        <p:spPr>
          <a:xfrm>
            <a:off x="1239125" y="2060425"/>
            <a:ext cx="2895600" cy="4089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Font typeface="Proxima Nova"/>
              <a:buNone/>
              <a:defRPr sz="1400">
                <a:latin typeface="Nunito"/>
                <a:ea typeface="Nunito"/>
                <a:cs typeface="Nunito"/>
                <a:sym typeface="Nunito"/>
              </a:defRPr>
            </a:lvl1pPr>
            <a:lvl2pPr lvl="1" algn="ctr">
              <a:spcBef>
                <a:spcPts val="0"/>
              </a:spcBef>
              <a:spcAft>
                <a:spcPts val="0"/>
              </a:spcAft>
              <a:buSzPts val="1400"/>
              <a:buFont typeface="Proxima Nova"/>
              <a:buNone/>
              <a:defRPr sz="1400">
                <a:latin typeface="Proxima Nova"/>
                <a:ea typeface="Proxima Nova"/>
                <a:cs typeface="Proxima Nova"/>
                <a:sym typeface="Proxima Nova"/>
              </a:defRPr>
            </a:lvl2pPr>
            <a:lvl3pPr lvl="2" algn="ctr">
              <a:spcBef>
                <a:spcPts val="0"/>
              </a:spcBef>
              <a:spcAft>
                <a:spcPts val="0"/>
              </a:spcAft>
              <a:buSzPts val="1400"/>
              <a:buFont typeface="Proxima Nova"/>
              <a:buNone/>
              <a:defRPr sz="1400">
                <a:latin typeface="Proxima Nova"/>
                <a:ea typeface="Proxima Nova"/>
                <a:cs typeface="Proxima Nova"/>
                <a:sym typeface="Proxima Nova"/>
              </a:defRPr>
            </a:lvl3pPr>
            <a:lvl4pPr lvl="3" algn="ctr">
              <a:spcBef>
                <a:spcPts val="0"/>
              </a:spcBef>
              <a:spcAft>
                <a:spcPts val="0"/>
              </a:spcAft>
              <a:buSzPts val="1400"/>
              <a:buFont typeface="Proxima Nova"/>
              <a:buNone/>
              <a:defRPr sz="1400">
                <a:latin typeface="Proxima Nova"/>
                <a:ea typeface="Proxima Nova"/>
                <a:cs typeface="Proxima Nova"/>
                <a:sym typeface="Proxima Nova"/>
              </a:defRPr>
            </a:lvl4pPr>
            <a:lvl5pPr lvl="4" algn="ctr">
              <a:spcBef>
                <a:spcPts val="0"/>
              </a:spcBef>
              <a:spcAft>
                <a:spcPts val="0"/>
              </a:spcAft>
              <a:buSzPts val="1400"/>
              <a:buFont typeface="Proxima Nova"/>
              <a:buNone/>
              <a:defRPr sz="1400">
                <a:latin typeface="Proxima Nova"/>
                <a:ea typeface="Proxima Nova"/>
                <a:cs typeface="Proxima Nova"/>
                <a:sym typeface="Proxima Nova"/>
              </a:defRPr>
            </a:lvl5pPr>
            <a:lvl6pPr lvl="5" algn="ctr">
              <a:spcBef>
                <a:spcPts val="0"/>
              </a:spcBef>
              <a:spcAft>
                <a:spcPts val="0"/>
              </a:spcAft>
              <a:buSzPts val="1400"/>
              <a:buFont typeface="Proxima Nova"/>
              <a:buNone/>
              <a:defRPr sz="1400">
                <a:latin typeface="Proxima Nova"/>
                <a:ea typeface="Proxima Nova"/>
                <a:cs typeface="Proxima Nova"/>
                <a:sym typeface="Proxima Nova"/>
              </a:defRPr>
            </a:lvl6pPr>
            <a:lvl7pPr lvl="6" algn="ctr">
              <a:spcBef>
                <a:spcPts val="0"/>
              </a:spcBef>
              <a:spcAft>
                <a:spcPts val="0"/>
              </a:spcAft>
              <a:buSzPts val="1400"/>
              <a:buFont typeface="Proxima Nova"/>
              <a:buNone/>
              <a:defRPr sz="1400">
                <a:latin typeface="Proxima Nova"/>
                <a:ea typeface="Proxima Nova"/>
                <a:cs typeface="Proxima Nova"/>
                <a:sym typeface="Proxima Nova"/>
              </a:defRPr>
            </a:lvl7pPr>
            <a:lvl8pPr lvl="7" algn="ctr">
              <a:spcBef>
                <a:spcPts val="0"/>
              </a:spcBef>
              <a:spcAft>
                <a:spcPts val="0"/>
              </a:spcAft>
              <a:buSzPts val="1400"/>
              <a:buFont typeface="Proxima Nova"/>
              <a:buNone/>
              <a:defRPr sz="1400">
                <a:latin typeface="Proxima Nova"/>
                <a:ea typeface="Proxima Nova"/>
                <a:cs typeface="Proxima Nova"/>
                <a:sym typeface="Proxima Nova"/>
              </a:defRPr>
            </a:lvl8pPr>
            <a:lvl9pPr lvl="8" algn="ctr">
              <a:spcBef>
                <a:spcPts val="0"/>
              </a:spcBef>
              <a:spcAft>
                <a:spcPts val="0"/>
              </a:spcAft>
              <a:buSzPts val="1400"/>
              <a:buFont typeface="Proxima Nova"/>
              <a:buNone/>
              <a:defRPr sz="1400">
                <a:latin typeface="Proxima Nova"/>
                <a:ea typeface="Proxima Nova"/>
                <a:cs typeface="Proxima Nova"/>
                <a:sym typeface="Proxima Nova"/>
              </a:defRPr>
            </a:lvl9pPr>
          </a:lstStyle>
          <a:p>
            <a:endParaRPr/>
          </a:p>
        </p:txBody>
      </p:sp>
      <p:sp>
        <p:nvSpPr>
          <p:cNvPr id="152" name="Google Shape;152;p19"/>
          <p:cNvSpPr txBox="1">
            <a:spLocks noGrp="1"/>
          </p:cNvSpPr>
          <p:nvPr>
            <p:ph type="title" idx="2" hasCustomPrompt="1"/>
          </p:nvPr>
        </p:nvSpPr>
        <p:spPr>
          <a:xfrm>
            <a:off x="1239125" y="900400"/>
            <a:ext cx="2895600" cy="1093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4800" b="1">
                <a:solidFill>
                  <a:schemeClr val="lt1"/>
                </a:solidFill>
                <a:latin typeface="Roboto Condensed"/>
                <a:ea typeface="Roboto Condensed"/>
                <a:cs typeface="Roboto Condensed"/>
                <a:sym typeface="Roboto Condense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3" name="Google Shape;153;p19"/>
          <p:cNvSpPr txBox="1">
            <a:spLocks noGrp="1"/>
          </p:cNvSpPr>
          <p:nvPr>
            <p:ph type="title" idx="3"/>
          </p:nvPr>
        </p:nvSpPr>
        <p:spPr>
          <a:xfrm>
            <a:off x="1239125" y="3976125"/>
            <a:ext cx="2895600" cy="40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Proxima Nova"/>
              <a:buNone/>
              <a:defRPr sz="1400">
                <a:latin typeface="Nunito"/>
                <a:ea typeface="Nunito"/>
                <a:cs typeface="Nunito"/>
                <a:sym typeface="Nunito"/>
              </a:defRPr>
            </a:lvl1pPr>
            <a:lvl2pPr lvl="1" algn="ctr" rtl="0">
              <a:spcBef>
                <a:spcPts val="0"/>
              </a:spcBef>
              <a:spcAft>
                <a:spcPts val="0"/>
              </a:spcAft>
              <a:buSzPts val="1400"/>
              <a:buFont typeface="Proxima Nova"/>
              <a:buNone/>
              <a:defRPr sz="1400">
                <a:latin typeface="Proxima Nova"/>
                <a:ea typeface="Proxima Nova"/>
                <a:cs typeface="Proxima Nova"/>
                <a:sym typeface="Proxima Nova"/>
              </a:defRPr>
            </a:lvl2pPr>
            <a:lvl3pPr lvl="2" algn="ctr" rtl="0">
              <a:spcBef>
                <a:spcPts val="0"/>
              </a:spcBef>
              <a:spcAft>
                <a:spcPts val="0"/>
              </a:spcAft>
              <a:buSzPts val="1400"/>
              <a:buFont typeface="Proxima Nova"/>
              <a:buNone/>
              <a:defRPr sz="1400">
                <a:latin typeface="Proxima Nova"/>
                <a:ea typeface="Proxima Nova"/>
                <a:cs typeface="Proxima Nova"/>
                <a:sym typeface="Proxima Nova"/>
              </a:defRPr>
            </a:lvl3pPr>
            <a:lvl4pPr lvl="3" algn="ctr" rtl="0">
              <a:spcBef>
                <a:spcPts val="0"/>
              </a:spcBef>
              <a:spcAft>
                <a:spcPts val="0"/>
              </a:spcAft>
              <a:buSzPts val="1400"/>
              <a:buFont typeface="Proxima Nova"/>
              <a:buNone/>
              <a:defRPr sz="1400">
                <a:latin typeface="Proxima Nova"/>
                <a:ea typeface="Proxima Nova"/>
                <a:cs typeface="Proxima Nova"/>
                <a:sym typeface="Proxima Nova"/>
              </a:defRPr>
            </a:lvl4pPr>
            <a:lvl5pPr lvl="4" algn="ctr" rtl="0">
              <a:spcBef>
                <a:spcPts val="0"/>
              </a:spcBef>
              <a:spcAft>
                <a:spcPts val="0"/>
              </a:spcAft>
              <a:buSzPts val="1400"/>
              <a:buFont typeface="Proxima Nova"/>
              <a:buNone/>
              <a:defRPr sz="1400">
                <a:latin typeface="Proxima Nova"/>
                <a:ea typeface="Proxima Nova"/>
                <a:cs typeface="Proxima Nova"/>
                <a:sym typeface="Proxima Nova"/>
              </a:defRPr>
            </a:lvl5pPr>
            <a:lvl6pPr lvl="5" algn="ctr" rtl="0">
              <a:spcBef>
                <a:spcPts val="0"/>
              </a:spcBef>
              <a:spcAft>
                <a:spcPts val="0"/>
              </a:spcAft>
              <a:buSzPts val="1400"/>
              <a:buFont typeface="Proxima Nova"/>
              <a:buNone/>
              <a:defRPr sz="1400">
                <a:latin typeface="Proxima Nova"/>
                <a:ea typeface="Proxima Nova"/>
                <a:cs typeface="Proxima Nova"/>
                <a:sym typeface="Proxima Nova"/>
              </a:defRPr>
            </a:lvl6pPr>
            <a:lvl7pPr lvl="6" algn="ctr" rtl="0">
              <a:spcBef>
                <a:spcPts val="0"/>
              </a:spcBef>
              <a:spcAft>
                <a:spcPts val="0"/>
              </a:spcAft>
              <a:buSzPts val="1400"/>
              <a:buFont typeface="Proxima Nova"/>
              <a:buNone/>
              <a:defRPr sz="1400">
                <a:latin typeface="Proxima Nova"/>
                <a:ea typeface="Proxima Nova"/>
                <a:cs typeface="Proxima Nova"/>
                <a:sym typeface="Proxima Nova"/>
              </a:defRPr>
            </a:lvl7pPr>
            <a:lvl8pPr lvl="7" algn="ctr" rtl="0">
              <a:spcBef>
                <a:spcPts val="0"/>
              </a:spcBef>
              <a:spcAft>
                <a:spcPts val="0"/>
              </a:spcAft>
              <a:buSzPts val="1400"/>
              <a:buFont typeface="Proxima Nova"/>
              <a:buNone/>
              <a:defRPr sz="1400">
                <a:latin typeface="Proxima Nova"/>
                <a:ea typeface="Proxima Nova"/>
                <a:cs typeface="Proxima Nova"/>
                <a:sym typeface="Proxima Nova"/>
              </a:defRPr>
            </a:lvl8pPr>
            <a:lvl9pPr lvl="8" algn="ctr" rtl="0">
              <a:spcBef>
                <a:spcPts val="0"/>
              </a:spcBef>
              <a:spcAft>
                <a:spcPts val="0"/>
              </a:spcAft>
              <a:buSzPts val="1400"/>
              <a:buFont typeface="Proxima Nova"/>
              <a:buNone/>
              <a:defRPr sz="1400">
                <a:latin typeface="Proxima Nova"/>
                <a:ea typeface="Proxima Nova"/>
                <a:cs typeface="Proxima Nova"/>
                <a:sym typeface="Proxima Nova"/>
              </a:defRPr>
            </a:lvl9pPr>
          </a:lstStyle>
          <a:p>
            <a:endParaRPr/>
          </a:p>
        </p:txBody>
      </p:sp>
      <p:sp>
        <p:nvSpPr>
          <p:cNvPr id="154" name="Google Shape;154;p19"/>
          <p:cNvSpPr txBox="1">
            <a:spLocks noGrp="1"/>
          </p:cNvSpPr>
          <p:nvPr>
            <p:ph type="title" idx="4" hasCustomPrompt="1"/>
          </p:nvPr>
        </p:nvSpPr>
        <p:spPr>
          <a:xfrm>
            <a:off x="1239125" y="2816100"/>
            <a:ext cx="2895600" cy="1093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4800" b="1">
                <a:solidFill>
                  <a:schemeClr val="lt1"/>
                </a:solidFill>
                <a:latin typeface="Roboto Condensed"/>
                <a:ea typeface="Roboto Condensed"/>
                <a:cs typeface="Roboto Condensed"/>
                <a:sym typeface="Roboto Condense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155"/>
        <p:cNvGrpSpPr/>
        <p:nvPr/>
      </p:nvGrpSpPr>
      <p:grpSpPr>
        <a:xfrm>
          <a:off x="0" y="0"/>
          <a:ext cx="0" cy="0"/>
          <a:chOff x="0" y="0"/>
          <a:chExt cx="0" cy="0"/>
        </a:xfrm>
      </p:grpSpPr>
      <p:sp>
        <p:nvSpPr>
          <p:cNvPr id="156" name="Google Shape;156;p20"/>
          <p:cNvSpPr/>
          <p:nvPr/>
        </p:nvSpPr>
        <p:spPr>
          <a:xfrm rot="-3232288" flipH="1">
            <a:off x="785725" y="424326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rot="1709989" flipH="1">
            <a:off x="355149" y="399342"/>
            <a:ext cx="309962" cy="28029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rot="469192" flipH="1">
            <a:off x="8109806" y="245897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a:spLocks noGrp="1"/>
          </p:cNvSpPr>
          <p:nvPr>
            <p:ph type="title"/>
          </p:nvPr>
        </p:nvSpPr>
        <p:spPr>
          <a:xfrm>
            <a:off x="823650" y="2004450"/>
            <a:ext cx="3634500" cy="40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Proxima Nova"/>
              <a:buNone/>
              <a:defRPr sz="1400">
                <a:latin typeface="Nunito"/>
                <a:ea typeface="Nunito"/>
                <a:cs typeface="Nunito"/>
                <a:sym typeface="Nunito"/>
              </a:defRPr>
            </a:lvl1pPr>
            <a:lvl2pPr lvl="1" algn="ctr" rtl="0">
              <a:spcBef>
                <a:spcPts val="0"/>
              </a:spcBef>
              <a:spcAft>
                <a:spcPts val="0"/>
              </a:spcAft>
              <a:buSzPts val="1400"/>
              <a:buFont typeface="Proxima Nova"/>
              <a:buNone/>
              <a:defRPr sz="1400">
                <a:latin typeface="Proxima Nova"/>
                <a:ea typeface="Proxima Nova"/>
                <a:cs typeface="Proxima Nova"/>
                <a:sym typeface="Proxima Nova"/>
              </a:defRPr>
            </a:lvl2pPr>
            <a:lvl3pPr lvl="2" algn="ctr" rtl="0">
              <a:spcBef>
                <a:spcPts val="0"/>
              </a:spcBef>
              <a:spcAft>
                <a:spcPts val="0"/>
              </a:spcAft>
              <a:buSzPts val="1400"/>
              <a:buFont typeface="Proxima Nova"/>
              <a:buNone/>
              <a:defRPr sz="1400">
                <a:latin typeface="Proxima Nova"/>
                <a:ea typeface="Proxima Nova"/>
                <a:cs typeface="Proxima Nova"/>
                <a:sym typeface="Proxima Nova"/>
              </a:defRPr>
            </a:lvl3pPr>
            <a:lvl4pPr lvl="3" algn="ctr" rtl="0">
              <a:spcBef>
                <a:spcPts val="0"/>
              </a:spcBef>
              <a:spcAft>
                <a:spcPts val="0"/>
              </a:spcAft>
              <a:buSzPts val="1400"/>
              <a:buFont typeface="Proxima Nova"/>
              <a:buNone/>
              <a:defRPr sz="1400">
                <a:latin typeface="Proxima Nova"/>
                <a:ea typeface="Proxima Nova"/>
                <a:cs typeface="Proxima Nova"/>
                <a:sym typeface="Proxima Nova"/>
              </a:defRPr>
            </a:lvl4pPr>
            <a:lvl5pPr lvl="4" algn="ctr" rtl="0">
              <a:spcBef>
                <a:spcPts val="0"/>
              </a:spcBef>
              <a:spcAft>
                <a:spcPts val="0"/>
              </a:spcAft>
              <a:buSzPts val="1400"/>
              <a:buFont typeface="Proxima Nova"/>
              <a:buNone/>
              <a:defRPr sz="1400">
                <a:latin typeface="Proxima Nova"/>
                <a:ea typeface="Proxima Nova"/>
                <a:cs typeface="Proxima Nova"/>
                <a:sym typeface="Proxima Nova"/>
              </a:defRPr>
            </a:lvl5pPr>
            <a:lvl6pPr lvl="5" algn="ctr" rtl="0">
              <a:spcBef>
                <a:spcPts val="0"/>
              </a:spcBef>
              <a:spcAft>
                <a:spcPts val="0"/>
              </a:spcAft>
              <a:buSzPts val="1400"/>
              <a:buFont typeface="Proxima Nova"/>
              <a:buNone/>
              <a:defRPr sz="1400">
                <a:latin typeface="Proxima Nova"/>
                <a:ea typeface="Proxima Nova"/>
                <a:cs typeface="Proxima Nova"/>
                <a:sym typeface="Proxima Nova"/>
              </a:defRPr>
            </a:lvl6pPr>
            <a:lvl7pPr lvl="6" algn="ctr" rtl="0">
              <a:spcBef>
                <a:spcPts val="0"/>
              </a:spcBef>
              <a:spcAft>
                <a:spcPts val="0"/>
              </a:spcAft>
              <a:buSzPts val="1400"/>
              <a:buFont typeface="Proxima Nova"/>
              <a:buNone/>
              <a:defRPr sz="1400">
                <a:latin typeface="Proxima Nova"/>
                <a:ea typeface="Proxima Nova"/>
                <a:cs typeface="Proxima Nova"/>
                <a:sym typeface="Proxima Nova"/>
              </a:defRPr>
            </a:lvl7pPr>
            <a:lvl8pPr lvl="7" algn="ctr" rtl="0">
              <a:spcBef>
                <a:spcPts val="0"/>
              </a:spcBef>
              <a:spcAft>
                <a:spcPts val="0"/>
              </a:spcAft>
              <a:buSzPts val="1400"/>
              <a:buFont typeface="Proxima Nova"/>
              <a:buNone/>
              <a:defRPr sz="1400">
                <a:latin typeface="Proxima Nova"/>
                <a:ea typeface="Proxima Nova"/>
                <a:cs typeface="Proxima Nova"/>
                <a:sym typeface="Proxima Nova"/>
              </a:defRPr>
            </a:lvl8pPr>
            <a:lvl9pPr lvl="8" algn="ctr" rtl="0">
              <a:spcBef>
                <a:spcPts val="0"/>
              </a:spcBef>
              <a:spcAft>
                <a:spcPts val="0"/>
              </a:spcAft>
              <a:buSzPts val="1400"/>
              <a:buFont typeface="Proxima Nova"/>
              <a:buNone/>
              <a:defRPr sz="1400">
                <a:latin typeface="Proxima Nova"/>
                <a:ea typeface="Proxima Nova"/>
                <a:cs typeface="Proxima Nova"/>
                <a:sym typeface="Proxima Nova"/>
              </a:defRPr>
            </a:lvl9pPr>
          </a:lstStyle>
          <a:p>
            <a:endParaRPr/>
          </a:p>
        </p:txBody>
      </p:sp>
      <p:sp>
        <p:nvSpPr>
          <p:cNvPr id="160" name="Google Shape;160;p20"/>
          <p:cNvSpPr txBox="1">
            <a:spLocks noGrp="1"/>
          </p:cNvSpPr>
          <p:nvPr>
            <p:ph type="title" idx="2" hasCustomPrompt="1"/>
          </p:nvPr>
        </p:nvSpPr>
        <p:spPr>
          <a:xfrm>
            <a:off x="1193250" y="1139550"/>
            <a:ext cx="2895600" cy="1093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600" b="1">
                <a:latin typeface="Roboto Condensed"/>
                <a:ea typeface="Roboto Condensed"/>
                <a:cs typeface="Roboto Condensed"/>
                <a:sym typeface="Roboto Condense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61" name="Google Shape;161;p20"/>
          <p:cNvSpPr txBox="1">
            <a:spLocks noGrp="1"/>
          </p:cNvSpPr>
          <p:nvPr>
            <p:ph type="title" idx="3"/>
          </p:nvPr>
        </p:nvSpPr>
        <p:spPr>
          <a:xfrm>
            <a:off x="823800" y="3971075"/>
            <a:ext cx="3634500" cy="40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Proxima Nova"/>
              <a:buNone/>
              <a:defRPr sz="1400">
                <a:latin typeface="Nunito"/>
                <a:ea typeface="Nunito"/>
                <a:cs typeface="Nunito"/>
                <a:sym typeface="Nunito"/>
              </a:defRPr>
            </a:lvl1pPr>
            <a:lvl2pPr lvl="1" algn="ctr" rtl="0">
              <a:spcBef>
                <a:spcPts val="0"/>
              </a:spcBef>
              <a:spcAft>
                <a:spcPts val="0"/>
              </a:spcAft>
              <a:buSzPts val="1400"/>
              <a:buFont typeface="Proxima Nova"/>
              <a:buNone/>
              <a:defRPr sz="1400">
                <a:latin typeface="Proxima Nova"/>
                <a:ea typeface="Proxima Nova"/>
                <a:cs typeface="Proxima Nova"/>
                <a:sym typeface="Proxima Nova"/>
              </a:defRPr>
            </a:lvl2pPr>
            <a:lvl3pPr lvl="2" algn="ctr" rtl="0">
              <a:spcBef>
                <a:spcPts val="0"/>
              </a:spcBef>
              <a:spcAft>
                <a:spcPts val="0"/>
              </a:spcAft>
              <a:buSzPts val="1400"/>
              <a:buFont typeface="Proxima Nova"/>
              <a:buNone/>
              <a:defRPr sz="1400">
                <a:latin typeface="Proxima Nova"/>
                <a:ea typeface="Proxima Nova"/>
                <a:cs typeface="Proxima Nova"/>
                <a:sym typeface="Proxima Nova"/>
              </a:defRPr>
            </a:lvl3pPr>
            <a:lvl4pPr lvl="3" algn="ctr" rtl="0">
              <a:spcBef>
                <a:spcPts val="0"/>
              </a:spcBef>
              <a:spcAft>
                <a:spcPts val="0"/>
              </a:spcAft>
              <a:buSzPts val="1400"/>
              <a:buFont typeface="Proxima Nova"/>
              <a:buNone/>
              <a:defRPr sz="1400">
                <a:latin typeface="Proxima Nova"/>
                <a:ea typeface="Proxima Nova"/>
                <a:cs typeface="Proxima Nova"/>
                <a:sym typeface="Proxima Nova"/>
              </a:defRPr>
            </a:lvl4pPr>
            <a:lvl5pPr lvl="4" algn="ctr" rtl="0">
              <a:spcBef>
                <a:spcPts val="0"/>
              </a:spcBef>
              <a:spcAft>
                <a:spcPts val="0"/>
              </a:spcAft>
              <a:buSzPts val="1400"/>
              <a:buFont typeface="Proxima Nova"/>
              <a:buNone/>
              <a:defRPr sz="1400">
                <a:latin typeface="Proxima Nova"/>
                <a:ea typeface="Proxima Nova"/>
                <a:cs typeface="Proxima Nova"/>
                <a:sym typeface="Proxima Nova"/>
              </a:defRPr>
            </a:lvl5pPr>
            <a:lvl6pPr lvl="5" algn="ctr" rtl="0">
              <a:spcBef>
                <a:spcPts val="0"/>
              </a:spcBef>
              <a:spcAft>
                <a:spcPts val="0"/>
              </a:spcAft>
              <a:buSzPts val="1400"/>
              <a:buFont typeface="Proxima Nova"/>
              <a:buNone/>
              <a:defRPr sz="1400">
                <a:latin typeface="Proxima Nova"/>
                <a:ea typeface="Proxima Nova"/>
                <a:cs typeface="Proxima Nova"/>
                <a:sym typeface="Proxima Nova"/>
              </a:defRPr>
            </a:lvl6pPr>
            <a:lvl7pPr lvl="6" algn="ctr" rtl="0">
              <a:spcBef>
                <a:spcPts val="0"/>
              </a:spcBef>
              <a:spcAft>
                <a:spcPts val="0"/>
              </a:spcAft>
              <a:buSzPts val="1400"/>
              <a:buFont typeface="Proxima Nova"/>
              <a:buNone/>
              <a:defRPr sz="1400">
                <a:latin typeface="Proxima Nova"/>
                <a:ea typeface="Proxima Nova"/>
                <a:cs typeface="Proxima Nova"/>
                <a:sym typeface="Proxima Nova"/>
              </a:defRPr>
            </a:lvl7pPr>
            <a:lvl8pPr lvl="7" algn="ctr" rtl="0">
              <a:spcBef>
                <a:spcPts val="0"/>
              </a:spcBef>
              <a:spcAft>
                <a:spcPts val="0"/>
              </a:spcAft>
              <a:buSzPts val="1400"/>
              <a:buFont typeface="Proxima Nova"/>
              <a:buNone/>
              <a:defRPr sz="1400">
                <a:latin typeface="Proxima Nova"/>
                <a:ea typeface="Proxima Nova"/>
                <a:cs typeface="Proxima Nova"/>
                <a:sym typeface="Proxima Nova"/>
              </a:defRPr>
            </a:lvl8pPr>
            <a:lvl9pPr lvl="8" algn="ctr" rtl="0">
              <a:spcBef>
                <a:spcPts val="0"/>
              </a:spcBef>
              <a:spcAft>
                <a:spcPts val="0"/>
              </a:spcAft>
              <a:buSzPts val="1400"/>
              <a:buFont typeface="Proxima Nova"/>
              <a:buNone/>
              <a:defRPr sz="1400">
                <a:latin typeface="Proxima Nova"/>
                <a:ea typeface="Proxima Nova"/>
                <a:cs typeface="Proxima Nova"/>
                <a:sym typeface="Proxima Nova"/>
              </a:defRPr>
            </a:lvl9pPr>
          </a:lstStyle>
          <a:p>
            <a:endParaRPr/>
          </a:p>
        </p:txBody>
      </p:sp>
      <p:sp>
        <p:nvSpPr>
          <p:cNvPr id="162" name="Google Shape;162;p20"/>
          <p:cNvSpPr txBox="1">
            <a:spLocks noGrp="1"/>
          </p:cNvSpPr>
          <p:nvPr>
            <p:ph type="title" idx="4" hasCustomPrompt="1"/>
          </p:nvPr>
        </p:nvSpPr>
        <p:spPr>
          <a:xfrm>
            <a:off x="1193250" y="3120900"/>
            <a:ext cx="2895600" cy="1093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600" b="1">
                <a:latin typeface="Roboto Condensed"/>
                <a:ea typeface="Roboto Condensed"/>
                <a:cs typeface="Roboto Condensed"/>
                <a:sym typeface="Roboto Condense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63" name="Google Shape;163;p20"/>
          <p:cNvSpPr txBox="1">
            <a:spLocks noGrp="1"/>
          </p:cNvSpPr>
          <p:nvPr>
            <p:ph type="title" idx="5"/>
          </p:nvPr>
        </p:nvSpPr>
        <p:spPr>
          <a:xfrm>
            <a:off x="4685850" y="1993825"/>
            <a:ext cx="3634500" cy="40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Proxima Nova"/>
              <a:buNone/>
              <a:defRPr sz="1400">
                <a:latin typeface="Nunito"/>
                <a:ea typeface="Nunito"/>
                <a:cs typeface="Nunito"/>
                <a:sym typeface="Nunito"/>
              </a:defRPr>
            </a:lvl1pPr>
            <a:lvl2pPr lvl="1" algn="ctr" rtl="0">
              <a:spcBef>
                <a:spcPts val="0"/>
              </a:spcBef>
              <a:spcAft>
                <a:spcPts val="0"/>
              </a:spcAft>
              <a:buSzPts val="1400"/>
              <a:buFont typeface="Proxima Nova"/>
              <a:buNone/>
              <a:defRPr sz="1400">
                <a:latin typeface="Proxima Nova"/>
                <a:ea typeface="Proxima Nova"/>
                <a:cs typeface="Proxima Nova"/>
                <a:sym typeface="Proxima Nova"/>
              </a:defRPr>
            </a:lvl2pPr>
            <a:lvl3pPr lvl="2" algn="ctr" rtl="0">
              <a:spcBef>
                <a:spcPts val="0"/>
              </a:spcBef>
              <a:spcAft>
                <a:spcPts val="0"/>
              </a:spcAft>
              <a:buSzPts val="1400"/>
              <a:buFont typeface="Proxima Nova"/>
              <a:buNone/>
              <a:defRPr sz="1400">
                <a:latin typeface="Proxima Nova"/>
                <a:ea typeface="Proxima Nova"/>
                <a:cs typeface="Proxima Nova"/>
                <a:sym typeface="Proxima Nova"/>
              </a:defRPr>
            </a:lvl3pPr>
            <a:lvl4pPr lvl="3" algn="ctr" rtl="0">
              <a:spcBef>
                <a:spcPts val="0"/>
              </a:spcBef>
              <a:spcAft>
                <a:spcPts val="0"/>
              </a:spcAft>
              <a:buSzPts val="1400"/>
              <a:buFont typeface="Proxima Nova"/>
              <a:buNone/>
              <a:defRPr sz="1400">
                <a:latin typeface="Proxima Nova"/>
                <a:ea typeface="Proxima Nova"/>
                <a:cs typeface="Proxima Nova"/>
                <a:sym typeface="Proxima Nova"/>
              </a:defRPr>
            </a:lvl4pPr>
            <a:lvl5pPr lvl="4" algn="ctr" rtl="0">
              <a:spcBef>
                <a:spcPts val="0"/>
              </a:spcBef>
              <a:spcAft>
                <a:spcPts val="0"/>
              </a:spcAft>
              <a:buSzPts val="1400"/>
              <a:buFont typeface="Proxima Nova"/>
              <a:buNone/>
              <a:defRPr sz="1400">
                <a:latin typeface="Proxima Nova"/>
                <a:ea typeface="Proxima Nova"/>
                <a:cs typeface="Proxima Nova"/>
                <a:sym typeface="Proxima Nova"/>
              </a:defRPr>
            </a:lvl5pPr>
            <a:lvl6pPr lvl="5" algn="ctr" rtl="0">
              <a:spcBef>
                <a:spcPts val="0"/>
              </a:spcBef>
              <a:spcAft>
                <a:spcPts val="0"/>
              </a:spcAft>
              <a:buSzPts val="1400"/>
              <a:buFont typeface="Proxima Nova"/>
              <a:buNone/>
              <a:defRPr sz="1400">
                <a:latin typeface="Proxima Nova"/>
                <a:ea typeface="Proxima Nova"/>
                <a:cs typeface="Proxima Nova"/>
                <a:sym typeface="Proxima Nova"/>
              </a:defRPr>
            </a:lvl6pPr>
            <a:lvl7pPr lvl="6" algn="ctr" rtl="0">
              <a:spcBef>
                <a:spcPts val="0"/>
              </a:spcBef>
              <a:spcAft>
                <a:spcPts val="0"/>
              </a:spcAft>
              <a:buSzPts val="1400"/>
              <a:buFont typeface="Proxima Nova"/>
              <a:buNone/>
              <a:defRPr sz="1400">
                <a:latin typeface="Proxima Nova"/>
                <a:ea typeface="Proxima Nova"/>
                <a:cs typeface="Proxima Nova"/>
                <a:sym typeface="Proxima Nova"/>
              </a:defRPr>
            </a:lvl7pPr>
            <a:lvl8pPr lvl="7" algn="ctr" rtl="0">
              <a:spcBef>
                <a:spcPts val="0"/>
              </a:spcBef>
              <a:spcAft>
                <a:spcPts val="0"/>
              </a:spcAft>
              <a:buSzPts val="1400"/>
              <a:buFont typeface="Proxima Nova"/>
              <a:buNone/>
              <a:defRPr sz="1400">
                <a:latin typeface="Proxima Nova"/>
                <a:ea typeface="Proxima Nova"/>
                <a:cs typeface="Proxima Nova"/>
                <a:sym typeface="Proxima Nova"/>
              </a:defRPr>
            </a:lvl8pPr>
            <a:lvl9pPr lvl="8" algn="ctr" rtl="0">
              <a:spcBef>
                <a:spcPts val="0"/>
              </a:spcBef>
              <a:spcAft>
                <a:spcPts val="0"/>
              </a:spcAft>
              <a:buSzPts val="1400"/>
              <a:buFont typeface="Proxima Nova"/>
              <a:buNone/>
              <a:defRPr sz="1400">
                <a:latin typeface="Proxima Nova"/>
                <a:ea typeface="Proxima Nova"/>
                <a:cs typeface="Proxima Nova"/>
                <a:sym typeface="Proxima Nova"/>
              </a:defRPr>
            </a:lvl9pPr>
          </a:lstStyle>
          <a:p>
            <a:endParaRPr/>
          </a:p>
        </p:txBody>
      </p:sp>
      <p:sp>
        <p:nvSpPr>
          <p:cNvPr id="164" name="Google Shape;164;p20"/>
          <p:cNvSpPr txBox="1">
            <a:spLocks noGrp="1"/>
          </p:cNvSpPr>
          <p:nvPr>
            <p:ph type="title" idx="6" hasCustomPrompt="1"/>
          </p:nvPr>
        </p:nvSpPr>
        <p:spPr>
          <a:xfrm>
            <a:off x="5055350" y="1139550"/>
            <a:ext cx="2895600" cy="1093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600" b="1">
                <a:latin typeface="Roboto Condensed"/>
                <a:ea typeface="Roboto Condensed"/>
                <a:cs typeface="Roboto Condensed"/>
                <a:sym typeface="Roboto Condense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65" name="Google Shape;165;p20"/>
          <p:cNvSpPr txBox="1">
            <a:spLocks noGrp="1"/>
          </p:cNvSpPr>
          <p:nvPr>
            <p:ph type="title" idx="7"/>
          </p:nvPr>
        </p:nvSpPr>
        <p:spPr>
          <a:xfrm>
            <a:off x="4685850" y="3971075"/>
            <a:ext cx="3634500" cy="40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Proxima Nova"/>
              <a:buNone/>
              <a:defRPr sz="1400">
                <a:latin typeface="Nunito"/>
                <a:ea typeface="Nunito"/>
                <a:cs typeface="Nunito"/>
                <a:sym typeface="Nunito"/>
              </a:defRPr>
            </a:lvl1pPr>
            <a:lvl2pPr lvl="1" algn="ctr" rtl="0">
              <a:spcBef>
                <a:spcPts val="0"/>
              </a:spcBef>
              <a:spcAft>
                <a:spcPts val="0"/>
              </a:spcAft>
              <a:buSzPts val="1400"/>
              <a:buFont typeface="Proxima Nova"/>
              <a:buNone/>
              <a:defRPr sz="1400">
                <a:latin typeface="Proxima Nova"/>
                <a:ea typeface="Proxima Nova"/>
                <a:cs typeface="Proxima Nova"/>
                <a:sym typeface="Proxima Nova"/>
              </a:defRPr>
            </a:lvl2pPr>
            <a:lvl3pPr lvl="2" algn="ctr" rtl="0">
              <a:spcBef>
                <a:spcPts val="0"/>
              </a:spcBef>
              <a:spcAft>
                <a:spcPts val="0"/>
              </a:spcAft>
              <a:buSzPts val="1400"/>
              <a:buFont typeface="Proxima Nova"/>
              <a:buNone/>
              <a:defRPr sz="1400">
                <a:latin typeface="Proxima Nova"/>
                <a:ea typeface="Proxima Nova"/>
                <a:cs typeface="Proxima Nova"/>
                <a:sym typeface="Proxima Nova"/>
              </a:defRPr>
            </a:lvl3pPr>
            <a:lvl4pPr lvl="3" algn="ctr" rtl="0">
              <a:spcBef>
                <a:spcPts val="0"/>
              </a:spcBef>
              <a:spcAft>
                <a:spcPts val="0"/>
              </a:spcAft>
              <a:buSzPts val="1400"/>
              <a:buFont typeface="Proxima Nova"/>
              <a:buNone/>
              <a:defRPr sz="1400">
                <a:latin typeface="Proxima Nova"/>
                <a:ea typeface="Proxima Nova"/>
                <a:cs typeface="Proxima Nova"/>
                <a:sym typeface="Proxima Nova"/>
              </a:defRPr>
            </a:lvl4pPr>
            <a:lvl5pPr lvl="4" algn="ctr" rtl="0">
              <a:spcBef>
                <a:spcPts val="0"/>
              </a:spcBef>
              <a:spcAft>
                <a:spcPts val="0"/>
              </a:spcAft>
              <a:buSzPts val="1400"/>
              <a:buFont typeface="Proxima Nova"/>
              <a:buNone/>
              <a:defRPr sz="1400">
                <a:latin typeface="Proxima Nova"/>
                <a:ea typeface="Proxima Nova"/>
                <a:cs typeface="Proxima Nova"/>
                <a:sym typeface="Proxima Nova"/>
              </a:defRPr>
            </a:lvl5pPr>
            <a:lvl6pPr lvl="5" algn="ctr" rtl="0">
              <a:spcBef>
                <a:spcPts val="0"/>
              </a:spcBef>
              <a:spcAft>
                <a:spcPts val="0"/>
              </a:spcAft>
              <a:buSzPts val="1400"/>
              <a:buFont typeface="Proxima Nova"/>
              <a:buNone/>
              <a:defRPr sz="1400">
                <a:latin typeface="Proxima Nova"/>
                <a:ea typeface="Proxima Nova"/>
                <a:cs typeface="Proxima Nova"/>
                <a:sym typeface="Proxima Nova"/>
              </a:defRPr>
            </a:lvl6pPr>
            <a:lvl7pPr lvl="6" algn="ctr" rtl="0">
              <a:spcBef>
                <a:spcPts val="0"/>
              </a:spcBef>
              <a:spcAft>
                <a:spcPts val="0"/>
              </a:spcAft>
              <a:buSzPts val="1400"/>
              <a:buFont typeface="Proxima Nova"/>
              <a:buNone/>
              <a:defRPr sz="1400">
                <a:latin typeface="Proxima Nova"/>
                <a:ea typeface="Proxima Nova"/>
                <a:cs typeface="Proxima Nova"/>
                <a:sym typeface="Proxima Nova"/>
              </a:defRPr>
            </a:lvl7pPr>
            <a:lvl8pPr lvl="7" algn="ctr" rtl="0">
              <a:spcBef>
                <a:spcPts val="0"/>
              </a:spcBef>
              <a:spcAft>
                <a:spcPts val="0"/>
              </a:spcAft>
              <a:buSzPts val="1400"/>
              <a:buFont typeface="Proxima Nova"/>
              <a:buNone/>
              <a:defRPr sz="1400">
                <a:latin typeface="Proxima Nova"/>
                <a:ea typeface="Proxima Nova"/>
                <a:cs typeface="Proxima Nova"/>
                <a:sym typeface="Proxima Nova"/>
              </a:defRPr>
            </a:lvl8pPr>
            <a:lvl9pPr lvl="8" algn="ctr" rtl="0">
              <a:spcBef>
                <a:spcPts val="0"/>
              </a:spcBef>
              <a:spcAft>
                <a:spcPts val="0"/>
              </a:spcAft>
              <a:buSzPts val="1400"/>
              <a:buFont typeface="Proxima Nova"/>
              <a:buNone/>
              <a:defRPr sz="1400">
                <a:latin typeface="Proxima Nova"/>
                <a:ea typeface="Proxima Nova"/>
                <a:cs typeface="Proxima Nova"/>
                <a:sym typeface="Proxima Nova"/>
              </a:defRPr>
            </a:lvl9pPr>
          </a:lstStyle>
          <a:p>
            <a:endParaRPr/>
          </a:p>
        </p:txBody>
      </p:sp>
      <p:sp>
        <p:nvSpPr>
          <p:cNvPr id="166" name="Google Shape;166;p20"/>
          <p:cNvSpPr txBox="1">
            <a:spLocks noGrp="1"/>
          </p:cNvSpPr>
          <p:nvPr>
            <p:ph type="title" idx="8" hasCustomPrompt="1"/>
          </p:nvPr>
        </p:nvSpPr>
        <p:spPr>
          <a:xfrm>
            <a:off x="5055350" y="3120900"/>
            <a:ext cx="2895600" cy="1093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600" b="1">
                <a:latin typeface="Roboto Condensed"/>
                <a:ea typeface="Roboto Condensed"/>
                <a:cs typeface="Roboto Condensed"/>
                <a:sym typeface="Roboto Condense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rot="3232288">
            <a:off x="5143187" y="411029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3232224">
            <a:off x="7376083" y="-307621"/>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709989">
            <a:off x="8442487" y="1478367"/>
            <a:ext cx="309962" cy="28029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469192">
            <a:off x="4079757" y="27222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4613981">
            <a:off x="-295689" y="1097971"/>
            <a:ext cx="877538" cy="79384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208075" y="2787513"/>
            <a:ext cx="4222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b="1">
                <a:solidFill>
                  <a:schemeClr val="lt2"/>
                </a:solidFill>
                <a:latin typeface="Roboto Condensed"/>
                <a:ea typeface="Roboto Condensed"/>
                <a:cs typeface="Roboto Condensed"/>
                <a:sym typeface="Roboto Condense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611325" y="1221425"/>
            <a:ext cx="1416000" cy="13503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7200"/>
              <a:buFont typeface="Roboto Condensed"/>
              <a:buNone/>
              <a:defRPr sz="72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7"/>
        <p:cNvGrpSpPr/>
        <p:nvPr/>
      </p:nvGrpSpPr>
      <p:grpSpPr>
        <a:xfrm>
          <a:off x="0" y="0"/>
          <a:ext cx="0" cy="0"/>
          <a:chOff x="0" y="0"/>
          <a:chExt cx="0" cy="0"/>
        </a:xfrm>
      </p:grpSpPr>
      <p:sp>
        <p:nvSpPr>
          <p:cNvPr id="168" name="Google Shape;168;p21"/>
          <p:cNvSpPr/>
          <p:nvPr/>
        </p:nvSpPr>
        <p:spPr>
          <a:xfrm rot="3670804">
            <a:off x="-10998" y="2773192"/>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rot="-469192">
            <a:off x="7503407" y="961103"/>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rot="-468609">
            <a:off x="1282348" y="4224991"/>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9pPr>
          </a:lstStyle>
          <a:p>
            <a:endParaRPr/>
          </a:p>
        </p:txBody>
      </p:sp>
      <p:sp>
        <p:nvSpPr>
          <p:cNvPr id="172" name="Google Shape;172;p21"/>
          <p:cNvSpPr txBox="1">
            <a:spLocks noGrp="1"/>
          </p:cNvSpPr>
          <p:nvPr>
            <p:ph type="subTitle" idx="1"/>
          </p:nvPr>
        </p:nvSpPr>
        <p:spPr>
          <a:xfrm>
            <a:off x="3782050" y="1701075"/>
            <a:ext cx="3010200" cy="5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Roboto Condensed"/>
              <a:buNone/>
              <a:defRPr sz="2400" b="1">
                <a:solidFill>
                  <a:schemeClr val="lt2"/>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9pPr>
          </a:lstStyle>
          <a:p>
            <a:endParaRPr/>
          </a:p>
        </p:txBody>
      </p:sp>
      <p:sp>
        <p:nvSpPr>
          <p:cNvPr id="173" name="Google Shape;173;p21"/>
          <p:cNvSpPr txBox="1">
            <a:spLocks noGrp="1"/>
          </p:cNvSpPr>
          <p:nvPr>
            <p:ph type="subTitle" idx="2"/>
          </p:nvPr>
        </p:nvSpPr>
        <p:spPr>
          <a:xfrm>
            <a:off x="2304861" y="3245175"/>
            <a:ext cx="3010200" cy="50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Roboto Condensed"/>
              <a:buNone/>
              <a:defRPr sz="2400" b="1">
                <a:solidFill>
                  <a:schemeClr val="lt2"/>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9pPr>
          </a:lstStyle>
          <a:p>
            <a:endParaRPr/>
          </a:p>
        </p:txBody>
      </p:sp>
      <p:sp>
        <p:nvSpPr>
          <p:cNvPr id="174" name="Google Shape;174;p21"/>
          <p:cNvSpPr txBox="1">
            <a:spLocks noGrp="1"/>
          </p:cNvSpPr>
          <p:nvPr>
            <p:ph type="subTitle" idx="3"/>
          </p:nvPr>
        </p:nvSpPr>
        <p:spPr>
          <a:xfrm>
            <a:off x="3782050" y="2171725"/>
            <a:ext cx="30102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75" name="Google Shape;175;p21"/>
          <p:cNvSpPr txBox="1">
            <a:spLocks noGrp="1"/>
          </p:cNvSpPr>
          <p:nvPr>
            <p:ph type="subTitle" idx="4"/>
          </p:nvPr>
        </p:nvSpPr>
        <p:spPr>
          <a:xfrm>
            <a:off x="2304861" y="3715825"/>
            <a:ext cx="3010200" cy="67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176"/>
        <p:cNvGrpSpPr/>
        <p:nvPr/>
      </p:nvGrpSpPr>
      <p:grpSpPr>
        <a:xfrm>
          <a:off x="0" y="0"/>
          <a:ext cx="0" cy="0"/>
          <a:chOff x="0" y="0"/>
          <a:chExt cx="0" cy="0"/>
        </a:xfrm>
      </p:grpSpPr>
      <p:sp>
        <p:nvSpPr>
          <p:cNvPr id="177" name="Google Shape;177;p22"/>
          <p:cNvSpPr/>
          <p:nvPr/>
        </p:nvSpPr>
        <p:spPr>
          <a:xfrm rot="3232288">
            <a:off x="8433837" y="100159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rot="3232224">
            <a:off x="4828383" y="243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rot="-4613863">
            <a:off x="6300107" y="4278198"/>
            <a:ext cx="1124884" cy="101746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5191200" y="1378513"/>
            <a:ext cx="2884200" cy="155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Roboto Condensed"/>
              <a:buNone/>
              <a:defRPr sz="3000" b="1">
                <a:solidFill>
                  <a:schemeClr val="lt2"/>
                </a:solidFill>
                <a:latin typeface="Roboto Condensed"/>
                <a:ea typeface="Roboto Condensed"/>
                <a:cs typeface="Roboto Condensed"/>
                <a:sym typeface="Roboto Condensed"/>
              </a:defRPr>
            </a:lvl1pPr>
            <a:lvl2pPr lvl="1" rtl="0">
              <a:spcBef>
                <a:spcPts val="0"/>
              </a:spcBef>
              <a:spcAft>
                <a:spcPts val="0"/>
              </a:spcAft>
              <a:buSzPts val="3000"/>
              <a:buFont typeface="Roboto Condensed"/>
              <a:buNone/>
              <a:defRPr sz="3000" b="1">
                <a:latin typeface="Roboto Condensed"/>
                <a:ea typeface="Roboto Condensed"/>
                <a:cs typeface="Roboto Condensed"/>
                <a:sym typeface="Roboto Condensed"/>
              </a:defRPr>
            </a:lvl2pPr>
            <a:lvl3pPr lvl="2" rtl="0">
              <a:spcBef>
                <a:spcPts val="0"/>
              </a:spcBef>
              <a:spcAft>
                <a:spcPts val="0"/>
              </a:spcAft>
              <a:buSzPts val="3000"/>
              <a:buFont typeface="Roboto Condensed"/>
              <a:buNone/>
              <a:defRPr sz="3000" b="1">
                <a:latin typeface="Roboto Condensed"/>
                <a:ea typeface="Roboto Condensed"/>
                <a:cs typeface="Roboto Condensed"/>
                <a:sym typeface="Roboto Condensed"/>
              </a:defRPr>
            </a:lvl3pPr>
            <a:lvl4pPr lvl="3" rtl="0">
              <a:spcBef>
                <a:spcPts val="0"/>
              </a:spcBef>
              <a:spcAft>
                <a:spcPts val="0"/>
              </a:spcAft>
              <a:buSzPts val="3000"/>
              <a:buFont typeface="Roboto Condensed"/>
              <a:buNone/>
              <a:defRPr sz="3000" b="1">
                <a:latin typeface="Roboto Condensed"/>
                <a:ea typeface="Roboto Condensed"/>
                <a:cs typeface="Roboto Condensed"/>
                <a:sym typeface="Roboto Condensed"/>
              </a:defRPr>
            </a:lvl4pPr>
            <a:lvl5pPr lvl="4" rtl="0">
              <a:spcBef>
                <a:spcPts val="0"/>
              </a:spcBef>
              <a:spcAft>
                <a:spcPts val="0"/>
              </a:spcAft>
              <a:buSzPts val="3000"/>
              <a:buFont typeface="Roboto Condensed"/>
              <a:buNone/>
              <a:defRPr sz="3000" b="1">
                <a:latin typeface="Roboto Condensed"/>
                <a:ea typeface="Roboto Condensed"/>
                <a:cs typeface="Roboto Condensed"/>
                <a:sym typeface="Roboto Condensed"/>
              </a:defRPr>
            </a:lvl5pPr>
            <a:lvl6pPr lvl="5" rtl="0">
              <a:spcBef>
                <a:spcPts val="0"/>
              </a:spcBef>
              <a:spcAft>
                <a:spcPts val="0"/>
              </a:spcAft>
              <a:buSzPts val="3000"/>
              <a:buFont typeface="Roboto Condensed"/>
              <a:buNone/>
              <a:defRPr sz="3000" b="1">
                <a:latin typeface="Roboto Condensed"/>
                <a:ea typeface="Roboto Condensed"/>
                <a:cs typeface="Roboto Condensed"/>
                <a:sym typeface="Roboto Condensed"/>
              </a:defRPr>
            </a:lvl6pPr>
            <a:lvl7pPr lvl="6" rtl="0">
              <a:spcBef>
                <a:spcPts val="0"/>
              </a:spcBef>
              <a:spcAft>
                <a:spcPts val="0"/>
              </a:spcAft>
              <a:buSzPts val="3000"/>
              <a:buFont typeface="Roboto Condensed"/>
              <a:buNone/>
              <a:defRPr sz="3000" b="1">
                <a:latin typeface="Roboto Condensed"/>
                <a:ea typeface="Roboto Condensed"/>
                <a:cs typeface="Roboto Condensed"/>
                <a:sym typeface="Roboto Condensed"/>
              </a:defRPr>
            </a:lvl7pPr>
            <a:lvl8pPr lvl="7" rtl="0">
              <a:spcBef>
                <a:spcPts val="0"/>
              </a:spcBef>
              <a:spcAft>
                <a:spcPts val="0"/>
              </a:spcAft>
              <a:buSzPts val="3000"/>
              <a:buFont typeface="Roboto Condensed"/>
              <a:buNone/>
              <a:defRPr sz="3000" b="1">
                <a:latin typeface="Roboto Condensed"/>
                <a:ea typeface="Roboto Condensed"/>
                <a:cs typeface="Roboto Condensed"/>
                <a:sym typeface="Roboto Condensed"/>
              </a:defRPr>
            </a:lvl8pPr>
            <a:lvl9pPr lvl="8" rtl="0">
              <a:spcBef>
                <a:spcPts val="0"/>
              </a:spcBef>
              <a:spcAft>
                <a:spcPts val="0"/>
              </a:spcAft>
              <a:buSzPts val="3000"/>
              <a:buFont typeface="Roboto Condensed"/>
              <a:buNone/>
              <a:defRPr sz="3000" b="1">
                <a:latin typeface="Roboto Condensed"/>
                <a:ea typeface="Roboto Condensed"/>
                <a:cs typeface="Roboto Condensed"/>
                <a:sym typeface="Roboto Condensed"/>
              </a:defRPr>
            </a:lvl9pPr>
          </a:lstStyle>
          <a:p>
            <a:endParaRPr/>
          </a:p>
        </p:txBody>
      </p:sp>
      <p:sp>
        <p:nvSpPr>
          <p:cNvPr id="181" name="Google Shape;181;p22"/>
          <p:cNvSpPr txBox="1">
            <a:spLocks noGrp="1"/>
          </p:cNvSpPr>
          <p:nvPr>
            <p:ph type="subTitle" idx="1"/>
          </p:nvPr>
        </p:nvSpPr>
        <p:spPr>
          <a:xfrm>
            <a:off x="5191200" y="2903812"/>
            <a:ext cx="2884200" cy="8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ONE_COLUMN_TEXT_1_1">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4843275" y="1911925"/>
            <a:ext cx="28842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Roboto Condensed"/>
              <a:buNone/>
              <a:defRPr sz="3000" b="1">
                <a:solidFill>
                  <a:schemeClr val="lt2"/>
                </a:solidFill>
                <a:latin typeface="Roboto Condensed"/>
                <a:ea typeface="Roboto Condensed"/>
                <a:cs typeface="Roboto Condensed"/>
                <a:sym typeface="Roboto Condensed"/>
              </a:defRPr>
            </a:lvl1pPr>
            <a:lvl2pPr lvl="1" rtl="0">
              <a:spcBef>
                <a:spcPts val="0"/>
              </a:spcBef>
              <a:spcAft>
                <a:spcPts val="0"/>
              </a:spcAft>
              <a:buSzPts val="3000"/>
              <a:buFont typeface="Roboto Condensed"/>
              <a:buNone/>
              <a:defRPr sz="3000" b="1">
                <a:latin typeface="Roboto Condensed"/>
                <a:ea typeface="Roboto Condensed"/>
                <a:cs typeface="Roboto Condensed"/>
                <a:sym typeface="Roboto Condensed"/>
              </a:defRPr>
            </a:lvl2pPr>
            <a:lvl3pPr lvl="2" rtl="0">
              <a:spcBef>
                <a:spcPts val="0"/>
              </a:spcBef>
              <a:spcAft>
                <a:spcPts val="0"/>
              </a:spcAft>
              <a:buSzPts val="3000"/>
              <a:buFont typeface="Roboto Condensed"/>
              <a:buNone/>
              <a:defRPr sz="3000" b="1">
                <a:latin typeface="Roboto Condensed"/>
                <a:ea typeface="Roboto Condensed"/>
                <a:cs typeface="Roboto Condensed"/>
                <a:sym typeface="Roboto Condensed"/>
              </a:defRPr>
            </a:lvl3pPr>
            <a:lvl4pPr lvl="3" rtl="0">
              <a:spcBef>
                <a:spcPts val="0"/>
              </a:spcBef>
              <a:spcAft>
                <a:spcPts val="0"/>
              </a:spcAft>
              <a:buSzPts val="3000"/>
              <a:buFont typeface="Roboto Condensed"/>
              <a:buNone/>
              <a:defRPr sz="3000" b="1">
                <a:latin typeface="Roboto Condensed"/>
                <a:ea typeface="Roboto Condensed"/>
                <a:cs typeface="Roboto Condensed"/>
                <a:sym typeface="Roboto Condensed"/>
              </a:defRPr>
            </a:lvl4pPr>
            <a:lvl5pPr lvl="4" rtl="0">
              <a:spcBef>
                <a:spcPts val="0"/>
              </a:spcBef>
              <a:spcAft>
                <a:spcPts val="0"/>
              </a:spcAft>
              <a:buSzPts val="3000"/>
              <a:buFont typeface="Roboto Condensed"/>
              <a:buNone/>
              <a:defRPr sz="3000" b="1">
                <a:latin typeface="Roboto Condensed"/>
                <a:ea typeface="Roboto Condensed"/>
                <a:cs typeface="Roboto Condensed"/>
                <a:sym typeface="Roboto Condensed"/>
              </a:defRPr>
            </a:lvl5pPr>
            <a:lvl6pPr lvl="5" rtl="0">
              <a:spcBef>
                <a:spcPts val="0"/>
              </a:spcBef>
              <a:spcAft>
                <a:spcPts val="0"/>
              </a:spcAft>
              <a:buSzPts val="3000"/>
              <a:buFont typeface="Roboto Condensed"/>
              <a:buNone/>
              <a:defRPr sz="3000" b="1">
                <a:latin typeface="Roboto Condensed"/>
                <a:ea typeface="Roboto Condensed"/>
                <a:cs typeface="Roboto Condensed"/>
                <a:sym typeface="Roboto Condensed"/>
              </a:defRPr>
            </a:lvl6pPr>
            <a:lvl7pPr lvl="6" rtl="0">
              <a:spcBef>
                <a:spcPts val="0"/>
              </a:spcBef>
              <a:spcAft>
                <a:spcPts val="0"/>
              </a:spcAft>
              <a:buSzPts val="3000"/>
              <a:buFont typeface="Roboto Condensed"/>
              <a:buNone/>
              <a:defRPr sz="3000" b="1">
                <a:latin typeface="Roboto Condensed"/>
                <a:ea typeface="Roboto Condensed"/>
                <a:cs typeface="Roboto Condensed"/>
                <a:sym typeface="Roboto Condensed"/>
              </a:defRPr>
            </a:lvl7pPr>
            <a:lvl8pPr lvl="7" rtl="0">
              <a:spcBef>
                <a:spcPts val="0"/>
              </a:spcBef>
              <a:spcAft>
                <a:spcPts val="0"/>
              </a:spcAft>
              <a:buSzPts val="3000"/>
              <a:buFont typeface="Roboto Condensed"/>
              <a:buNone/>
              <a:defRPr sz="3000" b="1">
                <a:latin typeface="Roboto Condensed"/>
                <a:ea typeface="Roboto Condensed"/>
                <a:cs typeface="Roboto Condensed"/>
                <a:sym typeface="Roboto Condensed"/>
              </a:defRPr>
            </a:lvl8pPr>
            <a:lvl9pPr lvl="8" rtl="0">
              <a:spcBef>
                <a:spcPts val="0"/>
              </a:spcBef>
              <a:spcAft>
                <a:spcPts val="0"/>
              </a:spcAft>
              <a:buSzPts val="3000"/>
              <a:buFont typeface="Roboto Condensed"/>
              <a:buNone/>
              <a:defRPr sz="3000" b="1">
                <a:latin typeface="Roboto Condensed"/>
                <a:ea typeface="Roboto Condensed"/>
                <a:cs typeface="Roboto Condensed"/>
                <a:sym typeface="Roboto Condensed"/>
              </a:defRPr>
            </a:lvl9pPr>
          </a:lstStyle>
          <a:p>
            <a:endParaRPr/>
          </a:p>
        </p:txBody>
      </p:sp>
      <p:sp>
        <p:nvSpPr>
          <p:cNvPr id="184" name="Google Shape;184;p23"/>
          <p:cNvSpPr txBox="1">
            <a:spLocks noGrp="1"/>
          </p:cNvSpPr>
          <p:nvPr>
            <p:ph type="subTitle" idx="1"/>
          </p:nvPr>
        </p:nvSpPr>
        <p:spPr>
          <a:xfrm>
            <a:off x="4843275" y="2495562"/>
            <a:ext cx="2884200" cy="8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85" name="Google Shape;185;p23"/>
          <p:cNvSpPr/>
          <p:nvPr/>
        </p:nvSpPr>
        <p:spPr>
          <a:xfrm rot="3232288">
            <a:off x="5071037" y="60694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rot="3232224">
            <a:off x="-305067" y="353810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rot="-469192">
            <a:off x="7279832" y="3464953"/>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4613774">
            <a:off x="6790344" y="-512030"/>
            <a:ext cx="1770502" cy="16015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ONE_COLUMN_TEXT_1_1_1">
    <p:spTree>
      <p:nvGrpSpPr>
        <p:cNvPr id="1" name="Shape 189"/>
        <p:cNvGrpSpPr/>
        <p:nvPr/>
      </p:nvGrpSpPr>
      <p:grpSpPr>
        <a:xfrm>
          <a:off x="0" y="0"/>
          <a:ext cx="0" cy="0"/>
          <a:chOff x="0" y="0"/>
          <a:chExt cx="0" cy="0"/>
        </a:xfrm>
      </p:grpSpPr>
      <p:sp>
        <p:nvSpPr>
          <p:cNvPr id="190" name="Google Shape;190;p24"/>
          <p:cNvSpPr/>
          <p:nvPr/>
        </p:nvSpPr>
        <p:spPr>
          <a:xfrm rot="-3232288" flipH="1">
            <a:off x="3213127" y="91174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rot="-3232224" flipH="1">
            <a:off x="8323649" y="384290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rot="469192" flipH="1">
            <a:off x="738883" y="3769753"/>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rot="4613774" flipH="1">
            <a:off x="335429" y="-207230"/>
            <a:ext cx="1770502" cy="16015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txBox="1">
            <a:spLocks noGrp="1"/>
          </p:cNvSpPr>
          <p:nvPr>
            <p:ph type="title"/>
          </p:nvPr>
        </p:nvSpPr>
        <p:spPr>
          <a:xfrm>
            <a:off x="966450" y="1911925"/>
            <a:ext cx="2884200" cy="57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Roboto Condensed"/>
              <a:buNone/>
              <a:defRPr sz="3000" b="1">
                <a:solidFill>
                  <a:schemeClr val="lt2"/>
                </a:solidFill>
                <a:latin typeface="Roboto Condensed"/>
                <a:ea typeface="Roboto Condensed"/>
                <a:cs typeface="Roboto Condensed"/>
                <a:sym typeface="Roboto Condensed"/>
              </a:defRPr>
            </a:lvl1pPr>
            <a:lvl2pPr lvl="1" algn="r" rtl="0">
              <a:spcBef>
                <a:spcPts val="0"/>
              </a:spcBef>
              <a:spcAft>
                <a:spcPts val="0"/>
              </a:spcAft>
              <a:buSzPts val="3000"/>
              <a:buFont typeface="Roboto Condensed"/>
              <a:buNone/>
              <a:defRPr sz="3000" b="1">
                <a:latin typeface="Roboto Condensed"/>
                <a:ea typeface="Roboto Condensed"/>
                <a:cs typeface="Roboto Condensed"/>
                <a:sym typeface="Roboto Condensed"/>
              </a:defRPr>
            </a:lvl2pPr>
            <a:lvl3pPr lvl="2" algn="r" rtl="0">
              <a:spcBef>
                <a:spcPts val="0"/>
              </a:spcBef>
              <a:spcAft>
                <a:spcPts val="0"/>
              </a:spcAft>
              <a:buSzPts val="3000"/>
              <a:buFont typeface="Roboto Condensed"/>
              <a:buNone/>
              <a:defRPr sz="3000" b="1">
                <a:latin typeface="Roboto Condensed"/>
                <a:ea typeface="Roboto Condensed"/>
                <a:cs typeface="Roboto Condensed"/>
                <a:sym typeface="Roboto Condensed"/>
              </a:defRPr>
            </a:lvl3pPr>
            <a:lvl4pPr lvl="3" algn="r" rtl="0">
              <a:spcBef>
                <a:spcPts val="0"/>
              </a:spcBef>
              <a:spcAft>
                <a:spcPts val="0"/>
              </a:spcAft>
              <a:buSzPts val="3000"/>
              <a:buFont typeface="Roboto Condensed"/>
              <a:buNone/>
              <a:defRPr sz="3000" b="1">
                <a:latin typeface="Roboto Condensed"/>
                <a:ea typeface="Roboto Condensed"/>
                <a:cs typeface="Roboto Condensed"/>
                <a:sym typeface="Roboto Condensed"/>
              </a:defRPr>
            </a:lvl4pPr>
            <a:lvl5pPr lvl="4" algn="r" rtl="0">
              <a:spcBef>
                <a:spcPts val="0"/>
              </a:spcBef>
              <a:spcAft>
                <a:spcPts val="0"/>
              </a:spcAft>
              <a:buSzPts val="3000"/>
              <a:buFont typeface="Roboto Condensed"/>
              <a:buNone/>
              <a:defRPr sz="3000" b="1">
                <a:latin typeface="Roboto Condensed"/>
                <a:ea typeface="Roboto Condensed"/>
                <a:cs typeface="Roboto Condensed"/>
                <a:sym typeface="Roboto Condensed"/>
              </a:defRPr>
            </a:lvl5pPr>
            <a:lvl6pPr lvl="5" algn="r" rtl="0">
              <a:spcBef>
                <a:spcPts val="0"/>
              </a:spcBef>
              <a:spcAft>
                <a:spcPts val="0"/>
              </a:spcAft>
              <a:buSzPts val="3000"/>
              <a:buFont typeface="Roboto Condensed"/>
              <a:buNone/>
              <a:defRPr sz="3000" b="1">
                <a:latin typeface="Roboto Condensed"/>
                <a:ea typeface="Roboto Condensed"/>
                <a:cs typeface="Roboto Condensed"/>
                <a:sym typeface="Roboto Condensed"/>
              </a:defRPr>
            </a:lvl6pPr>
            <a:lvl7pPr lvl="6" algn="r" rtl="0">
              <a:spcBef>
                <a:spcPts val="0"/>
              </a:spcBef>
              <a:spcAft>
                <a:spcPts val="0"/>
              </a:spcAft>
              <a:buSzPts val="3000"/>
              <a:buFont typeface="Roboto Condensed"/>
              <a:buNone/>
              <a:defRPr sz="3000" b="1">
                <a:latin typeface="Roboto Condensed"/>
                <a:ea typeface="Roboto Condensed"/>
                <a:cs typeface="Roboto Condensed"/>
                <a:sym typeface="Roboto Condensed"/>
              </a:defRPr>
            </a:lvl7pPr>
            <a:lvl8pPr lvl="7" algn="r" rtl="0">
              <a:spcBef>
                <a:spcPts val="0"/>
              </a:spcBef>
              <a:spcAft>
                <a:spcPts val="0"/>
              </a:spcAft>
              <a:buSzPts val="3000"/>
              <a:buFont typeface="Roboto Condensed"/>
              <a:buNone/>
              <a:defRPr sz="3000" b="1">
                <a:latin typeface="Roboto Condensed"/>
                <a:ea typeface="Roboto Condensed"/>
                <a:cs typeface="Roboto Condensed"/>
                <a:sym typeface="Roboto Condensed"/>
              </a:defRPr>
            </a:lvl8pPr>
            <a:lvl9pPr lvl="8" algn="r" rtl="0">
              <a:spcBef>
                <a:spcPts val="0"/>
              </a:spcBef>
              <a:spcAft>
                <a:spcPts val="0"/>
              </a:spcAft>
              <a:buSzPts val="3000"/>
              <a:buFont typeface="Roboto Condensed"/>
              <a:buNone/>
              <a:defRPr sz="3000" b="1">
                <a:latin typeface="Roboto Condensed"/>
                <a:ea typeface="Roboto Condensed"/>
                <a:cs typeface="Roboto Condensed"/>
                <a:sym typeface="Roboto Condensed"/>
              </a:defRPr>
            </a:lvl9pPr>
          </a:lstStyle>
          <a:p>
            <a:endParaRPr/>
          </a:p>
        </p:txBody>
      </p:sp>
      <p:sp>
        <p:nvSpPr>
          <p:cNvPr id="195" name="Google Shape;195;p24"/>
          <p:cNvSpPr txBox="1">
            <a:spLocks noGrp="1"/>
          </p:cNvSpPr>
          <p:nvPr>
            <p:ph type="subTitle" idx="1"/>
          </p:nvPr>
        </p:nvSpPr>
        <p:spPr>
          <a:xfrm>
            <a:off x="966450" y="2495562"/>
            <a:ext cx="2884200" cy="85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982150" y="1346550"/>
            <a:ext cx="3345300" cy="13305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2"/>
              </a:buClr>
              <a:buSzPts val="9600"/>
              <a:buFont typeface="Roboto Condensed"/>
              <a:buNone/>
              <a:defRPr sz="9600" b="1">
                <a:solidFill>
                  <a:schemeClr val="lt2"/>
                </a:solidFill>
                <a:latin typeface="Roboto Condensed"/>
                <a:ea typeface="Roboto Condensed"/>
                <a:cs typeface="Roboto Condensed"/>
                <a:sym typeface="Roboto Condensed"/>
              </a:defRPr>
            </a:lvl1pPr>
            <a:lvl2pPr lvl="1">
              <a:spcBef>
                <a:spcPts val="0"/>
              </a:spcBef>
              <a:spcAft>
                <a:spcPts val="0"/>
              </a:spcAft>
              <a:buClr>
                <a:schemeClr val="lt2"/>
              </a:buClr>
              <a:buSzPts val="9600"/>
              <a:buFont typeface="Roboto Condensed"/>
              <a:buNone/>
              <a:defRPr sz="9600" b="1">
                <a:solidFill>
                  <a:schemeClr val="lt2"/>
                </a:solidFill>
                <a:latin typeface="Roboto Condensed"/>
                <a:ea typeface="Roboto Condensed"/>
                <a:cs typeface="Roboto Condensed"/>
                <a:sym typeface="Roboto Condensed"/>
              </a:defRPr>
            </a:lvl2pPr>
            <a:lvl3pPr lvl="2">
              <a:spcBef>
                <a:spcPts val="0"/>
              </a:spcBef>
              <a:spcAft>
                <a:spcPts val="0"/>
              </a:spcAft>
              <a:buClr>
                <a:schemeClr val="lt2"/>
              </a:buClr>
              <a:buSzPts val="9600"/>
              <a:buFont typeface="Roboto Condensed"/>
              <a:buNone/>
              <a:defRPr sz="9600" b="1">
                <a:solidFill>
                  <a:schemeClr val="lt2"/>
                </a:solidFill>
                <a:latin typeface="Roboto Condensed"/>
                <a:ea typeface="Roboto Condensed"/>
                <a:cs typeface="Roboto Condensed"/>
                <a:sym typeface="Roboto Condensed"/>
              </a:defRPr>
            </a:lvl3pPr>
            <a:lvl4pPr lvl="3">
              <a:spcBef>
                <a:spcPts val="0"/>
              </a:spcBef>
              <a:spcAft>
                <a:spcPts val="0"/>
              </a:spcAft>
              <a:buClr>
                <a:schemeClr val="lt2"/>
              </a:buClr>
              <a:buSzPts val="9600"/>
              <a:buFont typeface="Roboto Condensed"/>
              <a:buNone/>
              <a:defRPr sz="9600" b="1">
                <a:solidFill>
                  <a:schemeClr val="lt2"/>
                </a:solidFill>
                <a:latin typeface="Roboto Condensed"/>
                <a:ea typeface="Roboto Condensed"/>
                <a:cs typeface="Roboto Condensed"/>
                <a:sym typeface="Roboto Condensed"/>
              </a:defRPr>
            </a:lvl4pPr>
            <a:lvl5pPr lvl="4">
              <a:spcBef>
                <a:spcPts val="0"/>
              </a:spcBef>
              <a:spcAft>
                <a:spcPts val="0"/>
              </a:spcAft>
              <a:buClr>
                <a:schemeClr val="lt2"/>
              </a:buClr>
              <a:buSzPts val="9600"/>
              <a:buFont typeface="Roboto Condensed"/>
              <a:buNone/>
              <a:defRPr sz="9600" b="1">
                <a:solidFill>
                  <a:schemeClr val="lt2"/>
                </a:solidFill>
                <a:latin typeface="Roboto Condensed"/>
                <a:ea typeface="Roboto Condensed"/>
                <a:cs typeface="Roboto Condensed"/>
                <a:sym typeface="Roboto Condensed"/>
              </a:defRPr>
            </a:lvl5pPr>
            <a:lvl6pPr lvl="5">
              <a:spcBef>
                <a:spcPts val="0"/>
              </a:spcBef>
              <a:spcAft>
                <a:spcPts val="0"/>
              </a:spcAft>
              <a:buClr>
                <a:schemeClr val="lt2"/>
              </a:buClr>
              <a:buSzPts val="9600"/>
              <a:buFont typeface="Roboto Condensed"/>
              <a:buNone/>
              <a:defRPr sz="9600" b="1">
                <a:solidFill>
                  <a:schemeClr val="lt2"/>
                </a:solidFill>
                <a:latin typeface="Roboto Condensed"/>
                <a:ea typeface="Roboto Condensed"/>
                <a:cs typeface="Roboto Condensed"/>
                <a:sym typeface="Roboto Condensed"/>
              </a:defRPr>
            </a:lvl6pPr>
            <a:lvl7pPr lvl="6">
              <a:spcBef>
                <a:spcPts val="0"/>
              </a:spcBef>
              <a:spcAft>
                <a:spcPts val="0"/>
              </a:spcAft>
              <a:buClr>
                <a:schemeClr val="lt2"/>
              </a:buClr>
              <a:buSzPts val="9600"/>
              <a:buFont typeface="Roboto Condensed"/>
              <a:buNone/>
              <a:defRPr sz="9600" b="1">
                <a:solidFill>
                  <a:schemeClr val="lt2"/>
                </a:solidFill>
                <a:latin typeface="Roboto Condensed"/>
                <a:ea typeface="Roboto Condensed"/>
                <a:cs typeface="Roboto Condensed"/>
                <a:sym typeface="Roboto Condensed"/>
              </a:defRPr>
            </a:lvl7pPr>
            <a:lvl8pPr lvl="7">
              <a:spcBef>
                <a:spcPts val="0"/>
              </a:spcBef>
              <a:spcAft>
                <a:spcPts val="0"/>
              </a:spcAft>
              <a:buClr>
                <a:schemeClr val="lt2"/>
              </a:buClr>
              <a:buSzPts val="9600"/>
              <a:buFont typeface="Roboto Condensed"/>
              <a:buNone/>
              <a:defRPr sz="9600" b="1">
                <a:solidFill>
                  <a:schemeClr val="lt2"/>
                </a:solidFill>
                <a:latin typeface="Roboto Condensed"/>
                <a:ea typeface="Roboto Condensed"/>
                <a:cs typeface="Roboto Condensed"/>
                <a:sym typeface="Roboto Condensed"/>
              </a:defRPr>
            </a:lvl8pPr>
            <a:lvl9pPr lvl="8">
              <a:spcBef>
                <a:spcPts val="0"/>
              </a:spcBef>
              <a:spcAft>
                <a:spcPts val="0"/>
              </a:spcAft>
              <a:buClr>
                <a:schemeClr val="lt2"/>
              </a:buClr>
              <a:buSzPts val="9600"/>
              <a:buFont typeface="Roboto Condensed"/>
              <a:buNone/>
              <a:defRPr sz="9600" b="1">
                <a:solidFill>
                  <a:schemeClr val="lt2"/>
                </a:solidFill>
                <a:latin typeface="Roboto Condensed"/>
                <a:ea typeface="Roboto Condensed"/>
                <a:cs typeface="Roboto Condensed"/>
                <a:sym typeface="Roboto Condensed"/>
              </a:defRPr>
            </a:lvl9pPr>
          </a:lstStyle>
          <a:p>
            <a:endParaRPr/>
          </a:p>
        </p:txBody>
      </p:sp>
      <p:sp>
        <p:nvSpPr>
          <p:cNvPr id="198" name="Google Shape;198;p25"/>
          <p:cNvSpPr txBox="1">
            <a:spLocks noGrp="1"/>
          </p:cNvSpPr>
          <p:nvPr>
            <p:ph type="subTitle" idx="1"/>
          </p:nvPr>
        </p:nvSpPr>
        <p:spPr>
          <a:xfrm>
            <a:off x="982150" y="2753250"/>
            <a:ext cx="3345300" cy="11199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Font typeface="Nunito"/>
              <a:buNone/>
              <a:defRPr sz="1400">
                <a:solidFill>
                  <a:schemeClr val="dk1"/>
                </a:solidFill>
                <a:latin typeface="Nunito"/>
                <a:ea typeface="Nunito"/>
                <a:cs typeface="Nunito"/>
                <a:sym typeface="Nunito"/>
              </a:defRPr>
            </a:lvl1pPr>
            <a:lvl2pPr lvl="1">
              <a:spcBef>
                <a:spcPts val="0"/>
              </a:spcBef>
              <a:spcAft>
                <a:spcPts val="0"/>
              </a:spcAft>
              <a:buClr>
                <a:schemeClr val="dk1"/>
              </a:buClr>
              <a:buSzPts val="1400"/>
              <a:buFont typeface="Nunito"/>
              <a:buNone/>
              <a:defRPr>
                <a:solidFill>
                  <a:schemeClr val="dk1"/>
                </a:solidFill>
                <a:latin typeface="Nunito"/>
                <a:ea typeface="Nunito"/>
                <a:cs typeface="Nunito"/>
                <a:sym typeface="Nunito"/>
              </a:defRPr>
            </a:lvl2pPr>
            <a:lvl3pPr lvl="2">
              <a:spcBef>
                <a:spcPts val="0"/>
              </a:spcBef>
              <a:spcAft>
                <a:spcPts val="0"/>
              </a:spcAft>
              <a:buClr>
                <a:schemeClr val="dk1"/>
              </a:buClr>
              <a:buSzPts val="1400"/>
              <a:buFont typeface="Nunito"/>
              <a:buNone/>
              <a:defRPr>
                <a:solidFill>
                  <a:schemeClr val="dk1"/>
                </a:solidFill>
                <a:latin typeface="Nunito"/>
                <a:ea typeface="Nunito"/>
                <a:cs typeface="Nunito"/>
                <a:sym typeface="Nunito"/>
              </a:defRPr>
            </a:lvl3pPr>
            <a:lvl4pPr lvl="3">
              <a:spcBef>
                <a:spcPts val="0"/>
              </a:spcBef>
              <a:spcAft>
                <a:spcPts val="0"/>
              </a:spcAft>
              <a:buClr>
                <a:schemeClr val="dk1"/>
              </a:buClr>
              <a:buSzPts val="1400"/>
              <a:buFont typeface="Nunito"/>
              <a:buNone/>
              <a:defRPr>
                <a:solidFill>
                  <a:schemeClr val="dk1"/>
                </a:solidFill>
                <a:latin typeface="Nunito"/>
                <a:ea typeface="Nunito"/>
                <a:cs typeface="Nunito"/>
                <a:sym typeface="Nunito"/>
              </a:defRPr>
            </a:lvl4pPr>
            <a:lvl5pPr lvl="4">
              <a:spcBef>
                <a:spcPts val="0"/>
              </a:spcBef>
              <a:spcAft>
                <a:spcPts val="0"/>
              </a:spcAft>
              <a:buClr>
                <a:schemeClr val="dk1"/>
              </a:buClr>
              <a:buSzPts val="1400"/>
              <a:buFont typeface="Nunito"/>
              <a:buNone/>
              <a:defRPr>
                <a:solidFill>
                  <a:schemeClr val="dk1"/>
                </a:solidFill>
                <a:latin typeface="Nunito"/>
                <a:ea typeface="Nunito"/>
                <a:cs typeface="Nunito"/>
                <a:sym typeface="Nunito"/>
              </a:defRPr>
            </a:lvl5pPr>
            <a:lvl6pPr lvl="5">
              <a:spcBef>
                <a:spcPts val="0"/>
              </a:spcBef>
              <a:spcAft>
                <a:spcPts val="0"/>
              </a:spcAft>
              <a:buClr>
                <a:schemeClr val="dk1"/>
              </a:buClr>
              <a:buSzPts val="1400"/>
              <a:buFont typeface="Nunito"/>
              <a:buNone/>
              <a:defRPr>
                <a:solidFill>
                  <a:schemeClr val="dk1"/>
                </a:solidFill>
                <a:latin typeface="Nunito"/>
                <a:ea typeface="Nunito"/>
                <a:cs typeface="Nunito"/>
                <a:sym typeface="Nunito"/>
              </a:defRPr>
            </a:lvl6pPr>
            <a:lvl7pPr lvl="6">
              <a:spcBef>
                <a:spcPts val="0"/>
              </a:spcBef>
              <a:spcAft>
                <a:spcPts val="0"/>
              </a:spcAft>
              <a:buClr>
                <a:schemeClr val="dk1"/>
              </a:buClr>
              <a:buSzPts val="1400"/>
              <a:buFont typeface="Nunito"/>
              <a:buNone/>
              <a:defRPr>
                <a:solidFill>
                  <a:schemeClr val="dk1"/>
                </a:solidFill>
                <a:latin typeface="Nunito"/>
                <a:ea typeface="Nunito"/>
                <a:cs typeface="Nunito"/>
                <a:sym typeface="Nunito"/>
              </a:defRPr>
            </a:lvl7pPr>
            <a:lvl8pPr lvl="7">
              <a:spcBef>
                <a:spcPts val="0"/>
              </a:spcBef>
              <a:spcAft>
                <a:spcPts val="0"/>
              </a:spcAft>
              <a:buClr>
                <a:schemeClr val="dk1"/>
              </a:buClr>
              <a:buSzPts val="1400"/>
              <a:buFont typeface="Nunito"/>
              <a:buNone/>
              <a:defRPr>
                <a:solidFill>
                  <a:schemeClr val="dk1"/>
                </a:solidFill>
                <a:latin typeface="Nunito"/>
                <a:ea typeface="Nunito"/>
                <a:cs typeface="Nunito"/>
                <a:sym typeface="Nunito"/>
              </a:defRPr>
            </a:lvl8pPr>
            <a:lvl9pPr lvl="8">
              <a:spcBef>
                <a:spcPts val="0"/>
              </a:spcBef>
              <a:spcAft>
                <a:spcPts val="0"/>
              </a:spcAft>
              <a:buClr>
                <a:schemeClr val="dk1"/>
              </a:buClr>
              <a:buSzPts val="1400"/>
              <a:buFont typeface="Nunito"/>
              <a:buNone/>
              <a:defRPr>
                <a:solidFill>
                  <a:schemeClr val="dk1"/>
                </a:solidFill>
                <a:latin typeface="Nunito"/>
                <a:ea typeface="Nunito"/>
                <a:cs typeface="Nunito"/>
                <a:sym typeface="Nunito"/>
              </a:defRPr>
            </a:lvl9pPr>
          </a:lstStyle>
          <a:p>
            <a:endParaRPr/>
          </a:p>
        </p:txBody>
      </p:sp>
      <p:sp>
        <p:nvSpPr>
          <p:cNvPr id="199" name="Google Shape;199;p25"/>
          <p:cNvSpPr/>
          <p:nvPr/>
        </p:nvSpPr>
        <p:spPr>
          <a:xfrm rot="3232288">
            <a:off x="1893937" y="397901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rot="3232224">
            <a:off x="-60167" y="793629"/>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rot="-469192">
            <a:off x="7489882" y="3556853"/>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rot="-4613774">
            <a:off x="2287269" y="-754905"/>
            <a:ext cx="1770502" cy="16015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748325" y="539500"/>
            <a:ext cx="7682400" cy="51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b="1">
                <a:solidFill>
                  <a:schemeClr val="lt2"/>
                </a:solidFill>
                <a:latin typeface="Roboto Condensed"/>
                <a:ea typeface="Roboto Condensed"/>
                <a:cs typeface="Roboto Condensed"/>
                <a:sym typeface="Roboto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5" name="Google Shape;205;p26"/>
          <p:cNvSpPr txBox="1">
            <a:spLocks noGrp="1"/>
          </p:cNvSpPr>
          <p:nvPr>
            <p:ph type="subTitle" idx="1"/>
          </p:nvPr>
        </p:nvSpPr>
        <p:spPr>
          <a:xfrm>
            <a:off x="833163" y="1119450"/>
            <a:ext cx="7477500" cy="401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206" name="Google Shape;206;p26"/>
          <p:cNvSpPr txBox="1">
            <a:spLocks noGrp="1"/>
          </p:cNvSpPr>
          <p:nvPr>
            <p:ph type="subTitle" idx="2"/>
          </p:nvPr>
        </p:nvSpPr>
        <p:spPr>
          <a:xfrm>
            <a:off x="833175" y="2181425"/>
            <a:ext cx="3618900" cy="7326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dk1"/>
              </a:buClr>
              <a:buSzPts val="1400"/>
              <a:buFont typeface="Proxima Nova"/>
              <a:buChar char="●"/>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
        <p:nvSpPr>
          <p:cNvPr id="207" name="Google Shape;207;p26"/>
          <p:cNvSpPr txBox="1">
            <a:spLocks noGrp="1"/>
          </p:cNvSpPr>
          <p:nvPr>
            <p:ph type="subTitle" idx="3"/>
          </p:nvPr>
        </p:nvSpPr>
        <p:spPr>
          <a:xfrm>
            <a:off x="833190" y="1624275"/>
            <a:ext cx="7477500" cy="46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800"/>
              <a:buFont typeface="Roboto Condensed"/>
              <a:buNone/>
              <a:defRPr b="1">
                <a:solidFill>
                  <a:schemeClr val="lt2"/>
                </a:solidFill>
                <a:latin typeface="Roboto Condensed"/>
                <a:ea typeface="Roboto Condensed"/>
                <a:cs typeface="Roboto Condensed"/>
                <a:sym typeface="Roboto Condensed"/>
              </a:defRPr>
            </a:lvl1pPr>
            <a:lvl2pPr lvl="1"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9pPr>
          </a:lstStyle>
          <a:p>
            <a:endParaRPr/>
          </a:p>
        </p:txBody>
      </p:sp>
      <p:sp>
        <p:nvSpPr>
          <p:cNvPr id="208" name="Google Shape;208;p26"/>
          <p:cNvSpPr txBox="1">
            <a:spLocks noGrp="1"/>
          </p:cNvSpPr>
          <p:nvPr>
            <p:ph type="subTitle" idx="4"/>
          </p:nvPr>
        </p:nvSpPr>
        <p:spPr>
          <a:xfrm>
            <a:off x="4691950" y="2181425"/>
            <a:ext cx="3618900" cy="7326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dk1"/>
              </a:buClr>
              <a:buSzPts val="1400"/>
              <a:buFont typeface="Proxima Nova"/>
              <a:buChar char="●"/>
              <a:defRPr sz="1400">
                <a:solidFill>
                  <a:schemeClr val="hlink"/>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
        <p:nvSpPr>
          <p:cNvPr id="209" name="Google Shape;209;p26"/>
          <p:cNvSpPr txBox="1">
            <a:spLocks noGrp="1"/>
          </p:cNvSpPr>
          <p:nvPr>
            <p:ph type="subTitle" idx="5"/>
          </p:nvPr>
        </p:nvSpPr>
        <p:spPr>
          <a:xfrm>
            <a:off x="833075" y="3564525"/>
            <a:ext cx="3618900" cy="9678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dk1"/>
              </a:buClr>
              <a:buSzPts val="1400"/>
              <a:buFont typeface="Proxima Nova"/>
              <a:buChar char="●"/>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
        <p:nvSpPr>
          <p:cNvPr id="210" name="Google Shape;210;p26"/>
          <p:cNvSpPr txBox="1">
            <a:spLocks noGrp="1"/>
          </p:cNvSpPr>
          <p:nvPr>
            <p:ph type="subTitle" idx="6"/>
          </p:nvPr>
        </p:nvSpPr>
        <p:spPr>
          <a:xfrm>
            <a:off x="833102" y="3007375"/>
            <a:ext cx="7477500" cy="46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800"/>
              <a:buFont typeface="Roboto Condensed"/>
              <a:buNone/>
              <a:defRPr b="1">
                <a:solidFill>
                  <a:schemeClr val="lt2"/>
                </a:solidFill>
                <a:latin typeface="Roboto Condensed"/>
                <a:ea typeface="Roboto Condensed"/>
                <a:cs typeface="Roboto Condensed"/>
                <a:sym typeface="Roboto Condensed"/>
              </a:defRPr>
            </a:lvl1pPr>
            <a:lvl2pPr lvl="1"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9pPr>
          </a:lstStyle>
          <a:p>
            <a:endParaRPr/>
          </a:p>
        </p:txBody>
      </p:sp>
      <p:sp>
        <p:nvSpPr>
          <p:cNvPr id="211" name="Google Shape;211;p26"/>
          <p:cNvSpPr txBox="1">
            <a:spLocks noGrp="1"/>
          </p:cNvSpPr>
          <p:nvPr>
            <p:ph type="subTitle" idx="7"/>
          </p:nvPr>
        </p:nvSpPr>
        <p:spPr>
          <a:xfrm>
            <a:off x="4691850" y="3564525"/>
            <a:ext cx="3618900" cy="9678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dk1"/>
              </a:buClr>
              <a:buSzPts val="1400"/>
              <a:buFont typeface="Proxima Nova"/>
              <a:buChar char="●"/>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212"/>
        <p:cNvGrpSpPr/>
        <p:nvPr/>
      </p:nvGrpSpPr>
      <p:grpSpPr>
        <a:xfrm>
          <a:off x="0" y="0"/>
          <a:ext cx="0" cy="0"/>
          <a:chOff x="0" y="0"/>
          <a:chExt cx="0" cy="0"/>
        </a:xfrm>
      </p:grpSpPr>
      <p:sp>
        <p:nvSpPr>
          <p:cNvPr id="213" name="Google Shape;213;p27"/>
          <p:cNvSpPr txBox="1">
            <a:spLocks noGrp="1"/>
          </p:cNvSpPr>
          <p:nvPr>
            <p:ph type="title"/>
          </p:nvPr>
        </p:nvSpPr>
        <p:spPr>
          <a:xfrm>
            <a:off x="748325" y="539500"/>
            <a:ext cx="7682400" cy="51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b="1">
                <a:solidFill>
                  <a:schemeClr val="lt2"/>
                </a:solidFill>
                <a:latin typeface="Roboto Condensed"/>
                <a:ea typeface="Roboto Condensed"/>
                <a:cs typeface="Roboto Condensed"/>
                <a:sym typeface="Roboto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4" name="Google Shape;214;p27"/>
          <p:cNvSpPr txBox="1">
            <a:spLocks noGrp="1"/>
          </p:cNvSpPr>
          <p:nvPr>
            <p:ph type="subTitle" idx="1"/>
          </p:nvPr>
        </p:nvSpPr>
        <p:spPr>
          <a:xfrm>
            <a:off x="833175" y="2257625"/>
            <a:ext cx="3618900" cy="7326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dk1"/>
              </a:buClr>
              <a:buSzPts val="1400"/>
              <a:buFont typeface="Proxima Nova"/>
              <a:buChar char="●"/>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
        <p:nvSpPr>
          <p:cNvPr id="215" name="Google Shape;215;p27"/>
          <p:cNvSpPr txBox="1">
            <a:spLocks noGrp="1"/>
          </p:cNvSpPr>
          <p:nvPr>
            <p:ph type="subTitle" idx="2"/>
          </p:nvPr>
        </p:nvSpPr>
        <p:spPr>
          <a:xfrm>
            <a:off x="833190" y="1700475"/>
            <a:ext cx="7477500" cy="46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800"/>
              <a:buFont typeface="Roboto Condensed"/>
              <a:buNone/>
              <a:defRPr b="1">
                <a:solidFill>
                  <a:schemeClr val="lt2"/>
                </a:solidFill>
                <a:latin typeface="Roboto Condensed"/>
                <a:ea typeface="Roboto Condensed"/>
                <a:cs typeface="Roboto Condensed"/>
                <a:sym typeface="Roboto Condensed"/>
              </a:defRPr>
            </a:lvl1pPr>
            <a:lvl2pPr lvl="1"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1800"/>
              <a:buFont typeface="Roboto Condensed"/>
              <a:buNone/>
              <a:defRPr sz="1800" b="1">
                <a:solidFill>
                  <a:schemeClr val="lt2"/>
                </a:solidFill>
                <a:latin typeface="Roboto Condensed"/>
                <a:ea typeface="Roboto Condensed"/>
                <a:cs typeface="Roboto Condensed"/>
                <a:sym typeface="Roboto Condensed"/>
              </a:defRPr>
            </a:lvl9pPr>
          </a:lstStyle>
          <a:p>
            <a:endParaRPr/>
          </a:p>
        </p:txBody>
      </p:sp>
      <p:sp>
        <p:nvSpPr>
          <p:cNvPr id="216" name="Google Shape;216;p27"/>
          <p:cNvSpPr txBox="1">
            <a:spLocks noGrp="1"/>
          </p:cNvSpPr>
          <p:nvPr>
            <p:ph type="subTitle" idx="3"/>
          </p:nvPr>
        </p:nvSpPr>
        <p:spPr>
          <a:xfrm>
            <a:off x="4691950" y="2257625"/>
            <a:ext cx="3618900" cy="7326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dk1"/>
              </a:buClr>
              <a:buSzPts val="1400"/>
              <a:buFont typeface="Proxima Nova"/>
              <a:buChar char="●"/>
              <a:defRPr sz="1400">
                <a:solidFill>
                  <a:schemeClr val="hlink"/>
                </a:solidFill>
                <a:latin typeface="Nunito"/>
                <a:ea typeface="Nunito"/>
                <a:cs typeface="Nunito"/>
                <a:sym typeface="Nunito"/>
              </a:defRPr>
            </a:lvl1pPr>
            <a:lvl2pPr lvl="1"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
        <p:nvSpPr>
          <p:cNvPr id="217" name="Google Shape;217;p27"/>
          <p:cNvSpPr/>
          <p:nvPr/>
        </p:nvSpPr>
        <p:spPr>
          <a:xfrm rot="3232288">
            <a:off x="7600687" y="85716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rot="3232224">
            <a:off x="888933" y="621679"/>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rot="-4613862">
            <a:off x="4984115" y="3445278"/>
            <a:ext cx="2057873" cy="1861235"/>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rot="3232224">
            <a:off x="973783" y="34902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221"/>
        <p:cNvGrpSpPr/>
        <p:nvPr/>
      </p:nvGrpSpPr>
      <p:grpSpPr>
        <a:xfrm>
          <a:off x="0" y="0"/>
          <a:ext cx="0" cy="0"/>
          <a:chOff x="0" y="0"/>
          <a:chExt cx="0" cy="0"/>
        </a:xfrm>
      </p:grpSpPr>
      <p:grpSp>
        <p:nvGrpSpPr>
          <p:cNvPr id="222" name="Google Shape;222;p28"/>
          <p:cNvGrpSpPr/>
          <p:nvPr/>
        </p:nvGrpSpPr>
        <p:grpSpPr>
          <a:xfrm>
            <a:off x="298793" y="242875"/>
            <a:ext cx="8546350" cy="4657752"/>
            <a:chOff x="1036246" y="238139"/>
            <a:chExt cx="4095041" cy="1888099"/>
          </a:xfrm>
        </p:grpSpPr>
        <p:sp>
          <p:nvSpPr>
            <p:cNvPr id="223" name="Google Shape;223;p28"/>
            <p:cNvSpPr/>
            <p:nvPr/>
          </p:nvSpPr>
          <p:spPr>
            <a:xfrm>
              <a:off x="1036246" y="526338"/>
              <a:ext cx="4095041" cy="1599900"/>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1036246" y="238139"/>
              <a:ext cx="4095041"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1553421" y="340169"/>
              <a:ext cx="99575" cy="84169"/>
            </a:xfrm>
            <a:custGeom>
              <a:avLst/>
              <a:gdLst/>
              <a:ahLst/>
              <a:cxnLst/>
              <a:rect l="l" t="t" r="r" b="b"/>
              <a:pathLst>
                <a:path w="3983" h="3999" extrusionOk="0">
                  <a:moveTo>
                    <a:pt x="2000" y="0"/>
                  </a:moveTo>
                  <a:cubicBezTo>
                    <a:pt x="884" y="0"/>
                    <a:pt x="0" y="900"/>
                    <a:pt x="0" y="1999"/>
                  </a:cubicBezTo>
                  <a:cubicBezTo>
                    <a:pt x="0" y="3099"/>
                    <a:pt x="884" y="3999"/>
                    <a:pt x="2000" y="3999"/>
                  </a:cubicBezTo>
                  <a:cubicBezTo>
                    <a:pt x="3099" y="3999"/>
                    <a:pt x="3983" y="3099"/>
                    <a:pt x="3983" y="1999"/>
                  </a:cubicBezTo>
                  <a:cubicBezTo>
                    <a:pt x="3983" y="900"/>
                    <a:pt x="3099" y="0"/>
                    <a:pt x="2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1393922" y="340169"/>
              <a:ext cx="99975" cy="84169"/>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1234823" y="340169"/>
              <a:ext cx="99975" cy="84169"/>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28"/>
          <p:cNvSpPr txBox="1">
            <a:spLocks noGrp="1"/>
          </p:cNvSpPr>
          <p:nvPr>
            <p:ph type="title"/>
          </p:nvPr>
        </p:nvSpPr>
        <p:spPr>
          <a:xfrm>
            <a:off x="713225" y="920500"/>
            <a:ext cx="7717500" cy="1357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9pPr>
          </a:lstStyle>
          <a:p>
            <a:endParaRPr/>
          </a:p>
        </p:txBody>
      </p:sp>
      <p:sp>
        <p:nvSpPr>
          <p:cNvPr id="229" name="Google Shape;229;p28"/>
          <p:cNvSpPr txBox="1"/>
          <p:nvPr/>
        </p:nvSpPr>
        <p:spPr>
          <a:xfrm>
            <a:off x="1632000" y="3885300"/>
            <a:ext cx="5880000" cy="468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lang="en" sz="1200"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dk1"/>
                </a:solidFill>
                <a:latin typeface="Nunito"/>
                <a:ea typeface="Nunito"/>
                <a:cs typeface="Nunito"/>
                <a:sym typeface="Nunito"/>
              </a:rPr>
              <a:t>, including icons by </a:t>
            </a:r>
            <a:r>
              <a:rPr lang="en" sz="12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dk1"/>
                </a:solidFill>
                <a:latin typeface="Nunito"/>
                <a:ea typeface="Nunito"/>
                <a:cs typeface="Nunito"/>
                <a:sym typeface="Nunito"/>
              </a:rPr>
              <a:t>, and infographics &amp; images by </a:t>
            </a:r>
            <a:r>
              <a:rPr lang="en" sz="12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200" b="1">
              <a:solidFill>
                <a:schemeClr val="dk1"/>
              </a:solidFill>
              <a:latin typeface="Nunito"/>
              <a:ea typeface="Nunito"/>
              <a:cs typeface="Nunito"/>
              <a:sym typeface="Nunito"/>
            </a:endParaRPr>
          </a:p>
        </p:txBody>
      </p:sp>
      <p:sp>
        <p:nvSpPr>
          <p:cNvPr id="230" name="Google Shape;230;p28"/>
          <p:cNvSpPr txBox="1">
            <a:spLocks noGrp="1"/>
          </p:cNvSpPr>
          <p:nvPr>
            <p:ph type="subTitle" idx="1"/>
          </p:nvPr>
        </p:nvSpPr>
        <p:spPr>
          <a:xfrm>
            <a:off x="1633125" y="2166950"/>
            <a:ext cx="5880000" cy="67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spcBef>
                <a:spcPts val="0"/>
              </a:spcBef>
              <a:spcAft>
                <a:spcPts val="0"/>
              </a:spcAft>
              <a:buSzPts val="1400"/>
              <a:buFont typeface="Proxima Nova"/>
              <a:buNone/>
              <a:defRPr>
                <a:latin typeface="Proxima Nova"/>
                <a:ea typeface="Proxima Nova"/>
                <a:cs typeface="Proxima Nova"/>
                <a:sym typeface="Proxima Nova"/>
              </a:defRPr>
            </a:lvl2pPr>
            <a:lvl3pPr lvl="2">
              <a:spcBef>
                <a:spcPts val="0"/>
              </a:spcBef>
              <a:spcAft>
                <a:spcPts val="0"/>
              </a:spcAft>
              <a:buSzPts val="1400"/>
              <a:buFont typeface="Proxima Nova"/>
              <a:buNone/>
              <a:defRPr>
                <a:latin typeface="Proxima Nova"/>
                <a:ea typeface="Proxima Nova"/>
                <a:cs typeface="Proxima Nova"/>
                <a:sym typeface="Proxima Nova"/>
              </a:defRPr>
            </a:lvl3pPr>
            <a:lvl4pPr lvl="3">
              <a:spcBef>
                <a:spcPts val="0"/>
              </a:spcBef>
              <a:spcAft>
                <a:spcPts val="0"/>
              </a:spcAft>
              <a:buSzPts val="1400"/>
              <a:buFont typeface="Proxima Nova"/>
              <a:buNone/>
              <a:defRPr>
                <a:latin typeface="Proxima Nova"/>
                <a:ea typeface="Proxima Nova"/>
                <a:cs typeface="Proxima Nova"/>
                <a:sym typeface="Proxima Nova"/>
              </a:defRPr>
            </a:lvl4pPr>
            <a:lvl5pPr lvl="4">
              <a:spcBef>
                <a:spcPts val="0"/>
              </a:spcBef>
              <a:spcAft>
                <a:spcPts val="0"/>
              </a:spcAft>
              <a:buSzPts val="1400"/>
              <a:buFont typeface="Proxima Nova"/>
              <a:buNone/>
              <a:defRPr>
                <a:latin typeface="Proxima Nova"/>
                <a:ea typeface="Proxima Nova"/>
                <a:cs typeface="Proxima Nova"/>
                <a:sym typeface="Proxima Nova"/>
              </a:defRPr>
            </a:lvl5pPr>
            <a:lvl6pPr lvl="5">
              <a:spcBef>
                <a:spcPts val="0"/>
              </a:spcBef>
              <a:spcAft>
                <a:spcPts val="0"/>
              </a:spcAft>
              <a:buSzPts val="1400"/>
              <a:buFont typeface="Proxima Nova"/>
              <a:buNone/>
              <a:defRPr>
                <a:latin typeface="Proxima Nova"/>
                <a:ea typeface="Proxima Nova"/>
                <a:cs typeface="Proxima Nova"/>
                <a:sym typeface="Proxima Nova"/>
              </a:defRPr>
            </a:lvl6pPr>
            <a:lvl7pPr lvl="6">
              <a:spcBef>
                <a:spcPts val="0"/>
              </a:spcBef>
              <a:spcAft>
                <a:spcPts val="0"/>
              </a:spcAft>
              <a:buSzPts val="1400"/>
              <a:buFont typeface="Proxima Nova"/>
              <a:buNone/>
              <a:defRPr>
                <a:latin typeface="Proxima Nova"/>
                <a:ea typeface="Proxima Nova"/>
                <a:cs typeface="Proxima Nova"/>
                <a:sym typeface="Proxima Nova"/>
              </a:defRPr>
            </a:lvl7pPr>
            <a:lvl8pPr lvl="7">
              <a:spcBef>
                <a:spcPts val="0"/>
              </a:spcBef>
              <a:spcAft>
                <a:spcPts val="0"/>
              </a:spcAft>
              <a:buSzPts val="1400"/>
              <a:buFont typeface="Proxima Nova"/>
              <a:buNone/>
              <a:defRPr>
                <a:latin typeface="Proxima Nova"/>
                <a:ea typeface="Proxima Nova"/>
                <a:cs typeface="Proxima Nova"/>
                <a:sym typeface="Proxima Nova"/>
              </a:defRPr>
            </a:lvl8pPr>
            <a:lvl9pPr lvl="8">
              <a:spcBef>
                <a:spcPts val="0"/>
              </a:spcBef>
              <a:spcAft>
                <a:spcPts val="0"/>
              </a:spcAft>
              <a:buSzPts val="1400"/>
              <a:buFont typeface="Proxima Nova"/>
              <a:buNone/>
              <a:defRPr>
                <a:latin typeface="Proxima Nova"/>
                <a:ea typeface="Proxima Nova"/>
                <a:cs typeface="Proxima Nova"/>
                <a:sym typeface="Proxima Nova"/>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31"/>
        <p:cNvGrpSpPr/>
        <p:nvPr/>
      </p:nvGrpSpPr>
      <p:grpSpPr>
        <a:xfrm>
          <a:off x="0" y="0"/>
          <a:ext cx="0" cy="0"/>
          <a:chOff x="0" y="0"/>
          <a:chExt cx="0" cy="0"/>
        </a:xfrm>
      </p:grpSpPr>
      <p:sp>
        <p:nvSpPr>
          <p:cNvPr id="232" name="Google Shape;232;p29"/>
          <p:cNvSpPr/>
          <p:nvPr/>
        </p:nvSpPr>
        <p:spPr>
          <a:xfrm rot="3232288">
            <a:off x="7600687" y="85716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rot="3232224">
            <a:off x="888933" y="621679"/>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rot="3232224">
            <a:off x="973783" y="34902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35"/>
        <p:cNvGrpSpPr/>
        <p:nvPr/>
      </p:nvGrpSpPr>
      <p:grpSpPr>
        <a:xfrm>
          <a:off x="0" y="0"/>
          <a:ext cx="0" cy="0"/>
          <a:chOff x="0" y="0"/>
          <a:chExt cx="0" cy="0"/>
        </a:xfrm>
      </p:grpSpPr>
      <p:sp>
        <p:nvSpPr>
          <p:cNvPr id="236" name="Google Shape;236;p30"/>
          <p:cNvSpPr/>
          <p:nvPr/>
        </p:nvSpPr>
        <p:spPr>
          <a:xfrm rot="3232288">
            <a:off x="8124712" y="41709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rot="3232224">
            <a:off x="387708" y="1914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rot="3232224">
            <a:off x="6010308" y="4492679"/>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rot="3232514">
            <a:off x="7911739" y="226427"/>
            <a:ext cx="1038088" cy="939142"/>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3232288">
            <a:off x="407162" y="3774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3232840">
            <a:off x="7341399" y="4519878"/>
            <a:ext cx="906918" cy="82039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114624">
            <a:off x="8301335" y="2435002"/>
            <a:ext cx="497206" cy="450152"/>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1115002">
            <a:off x="-31505" y="3316907"/>
            <a:ext cx="769100" cy="696432"/>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b="1">
                <a:solidFill>
                  <a:schemeClr val="lt2"/>
                </a:solidFill>
                <a:latin typeface="Roboto Condensed"/>
                <a:ea typeface="Roboto Condensed"/>
                <a:cs typeface="Roboto Condensed"/>
                <a:sym typeface="Roboto Condense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4"/>
          <p:cNvSpPr txBox="1">
            <a:spLocks noGrp="1"/>
          </p:cNvSpPr>
          <p:nvPr>
            <p:ph type="body" idx="1"/>
          </p:nvPr>
        </p:nvSpPr>
        <p:spPr>
          <a:xfrm>
            <a:off x="713225" y="1237559"/>
            <a:ext cx="7717500" cy="3371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sz="1200">
                <a:latin typeface="Nunito"/>
                <a:ea typeface="Nunito"/>
                <a:cs typeface="Nunito"/>
                <a:sym typeface="Nunito"/>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rot="-468609">
            <a:off x="7609185" y="2187566"/>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3670804">
            <a:off x="539802" y="4301492"/>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2697248">
            <a:off x="-442087" y="887758"/>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469192">
            <a:off x="8277132" y="-228322"/>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3130548">
            <a:off x="8048380" y="3882022"/>
            <a:ext cx="1484246" cy="134255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1pPr>
            <a:lvl2pPr lvl="1">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2pPr>
            <a:lvl3pPr lvl="2">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3pPr>
            <a:lvl4pPr lvl="3">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4pPr>
            <a:lvl5pPr lvl="4">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5pPr>
            <a:lvl6pPr lvl="5">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6pPr>
            <a:lvl7pPr lvl="6">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7pPr>
            <a:lvl8pPr lvl="7">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8pPr>
            <a:lvl9pPr lvl="8">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9pPr>
          </a:lstStyle>
          <a:p>
            <a:endParaRPr/>
          </a:p>
        </p:txBody>
      </p:sp>
      <p:sp>
        <p:nvSpPr>
          <p:cNvPr id="39" name="Google Shape;39;p5"/>
          <p:cNvSpPr txBox="1">
            <a:spLocks noGrp="1"/>
          </p:cNvSpPr>
          <p:nvPr>
            <p:ph type="subTitle" idx="1"/>
          </p:nvPr>
        </p:nvSpPr>
        <p:spPr>
          <a:xfrm>
            <a:off x="1735250" y="3085000"/>
            <a:ext cx="2430900" cy="50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Roboto Condensed"/>
              <a:buNone/>
              <a:defRPr sz="2400" b="1">
                <a:solidFill>
                  <a:schemeClr val="lt2"/>
                </a:solidFill>
                <a:latin typeface="Roboto Condensed"/>
                <a:ea typeface="Roboto Condensed"/>
                <a:cs typeface="Roboto Condensed"/>
                <a:sym typeface="Roboto Condensed"/>
              </a:defRPr>
            </a:lvl1pPr>
            <a:lvl2pPr lvl="1"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2pPr>
            <a:lvl3pPr lvl="2"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3pPr>
            <a:lvl4pPr lvl="3"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4pPr>
            <a:lvl5pPr lvl="4"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5pPr>
            <a:lvl6pPr lvl="5"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6pPr>
            <a:lvl7pPr lvl="6"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7pPr>
            <a:lvl8pPr lvl="7"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8pPr>
            <a:lvl9pPr lvl="8"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9pPr>
          </a:lstStyle>
          <a:p>
            <a:endParaRPr/>
          </a:p>
        </p:txBody>
      </p:sp>
      <p:sp>
        <p:nvSpPr>
          <p:cNvPr id="40" name="Google Shape;40;p5"/>
          <p:cNvSpPr txBox="1">
            <a:spLocks noGrp="1"/>
          </p:cNvSpPr>
          <p:nvPr>
            <p:ph type="subTitle" idx="2"/>
          </p:nvPr>
        </p:nvSpPr>
        <p:spPr>
          <a:xfrm>
            <a:off x="4969746" y="3085000"/>
            <a:ext cx="2430900" cy="5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Roboto Condensed"/>
              <a:buNone/>
              <a:defRPr sz="2400" b="1">
                <a:solidFill>
                  <a:schemeClr val="lt2"/>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9pPr>
          </a:lstStyle>
          <a:p>
            <a:endParaRPr/>
          </a:p>
        </p:txBody>
      </p:sp>
      <p:sp>
        <p:nvSpPr>
          <p:cNvPr id="41" name="Google Shape;41;p5"/>
          <p:cNvSpPr txBox="1">
            <a:spLocks noGrp="1"/>
          </p:cNvSpPr>
          <p:nvPr>
            <p:ph type="subTitle" idx="3"/>
          </p:nvPr>
        </p:nvSpPr>
        <p:spPr>
          <a:xfrm>
            <a:off x="1735250" y="3555650"/>
            <a:ext cx="24309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42" name="Google Shape;42;p5"/>
          <p:cNvSpPr txBox="1">
            <a:spLocks noGrp="1"/>
          </p:cNvSpPr>
          <p:nvPr>
            <p:ph type="subTitle" idx="4"/>
          </p:nvPr>
        </p:nvSpPr>
        <p:spPr>
          <a:xfrm>
            <a:off x="4969746" y="3555650"/>
            <a:ext cx="24309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43" name="Google Shape;43;p5"/>
          <p:cNvSpPr txBox="1">
            <a:spLocks noGrp="1"/>
          </p:cNvSpPr>
          <p:nvPr>
            <p:ph type="title" idx="5" hasCustomPrompt="1"/>
          </p:nvPr>
        </p:nvSpPr>
        <p:spPr>
          <a:xfrm>
            <a:off x="2368850" y="1743175"/>
            <a:ext cx="1163700" cy="1109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4800"/>
              <a:buFont typeface="Roboto Condensed"/>
              <a:buNone/>
              <a:defRPr sz="48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9pPr>
          </a:lstStyle>
          <a:p>
            <a:r>
              <a:t>xx%</a:t>
            </a:r>
          </a:p>
        </p:txBody>
      </p:sp>
      <p:sp>
        <p:nvSpPr>
          <p:cNvPr id="44" name="Google Shape;44;p5"/>
          <p:cNvSpPr txBox="1">
            <a:spLocks noGrp="1"/>
          </p:cNvSpPr>
          <p:nvPr>
            <p:ph type="title" idx="6" hasCustomPrompt="1"/>
          </p:nvPr>
        </p:nvSpPr>
        <p:spPr>
          <a:xfrm>
            <a:off x="5603350" y="1743175"/>
            <a:ext cx="1163700" cy="1109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4800"/>
              <a:buFont typeface="Roboto Condensed"/>
              <a:buNone/>
              <a:defRPr sz="48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713225" y="539500"/>
            <a:ext cx="7717500" cy="6288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000" b="1">
                <a:solidFill>
                  <a:schemeClr val="lt2"/>
                </a:solidFill>
                <a:latin typeface="Roboto Condensed"/>
                <a:ea typeface="Roboto Condensed"/>
                <a:cs typeface="Roboto Condensed"/>
                <a:sym typeface="Roboto Condense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7" name="Google Shape;47;p6"/>
          <p:cNvSpPr/>
          <p:nvPr/>
        </p:nvSpPr>
        <p:spPr>
          <a:xfrm rot="-468609">
            <a:off x="8213110" y="4274991"/>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3670804">
            <a:off x="1517877" y="4485067"/>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2697248">
            <a:off x="-586487" y="-839192"/>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469192">
            <a:off x="8277132" y="-228322"/>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5006450" y="635600"/>
            <a:ext cx="2941200" cy="1296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3000" b="1">
                <a:solidFill>
                  <a:schemeClr val="lt2"/>
                </a:solidFill>
                <a:latin typeface="Roboto Condensed"/>
                <a:ea typeface="Roboto Condensed"/>
                <a:cs typeface="Roboto Condensed"/>
                <a:sym typeface="Roboto Condensed"/>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7"/>
          <p:cNvSpPr/>
          <p:nvPr/>
        </p:nvSpPr>
        <p:spPr>
          <a:xfrm rot="3080962">
            <a:off x="7813436" y="4658315"/>
            <a:ext cx="585043" cy="529335"/>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rot="3670804">
            <a:off x="405927" y="3205792"/>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697248">
            <a:off x="-450462" y="-1002942"/>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469192">
            <a:off x="8101457" y="18162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468609">
            <a:off x="3847160" y="681691"/>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subTitle" idx="1"/>
          </p:nvPr>
        </p:nvSpPr>
        <p:spPr>
          <a:xfrm>
            <a:off x="5006475" y="1731400"/>
            <a:ext cx="2941200" cy="277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Char char="●"/>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9"/>
        <p:cNvGrpSpPr/>
        <p:nvPr/>
      </p:nvGrpSpPr>
      <p:grpSpPr>
        <a:xfrm>
          <a:off x="0" y="0"/>
          <a:ext cx="0" cy="0"/>
          <a:chOff x="0" y="0"/>
          <a:chExt cx="0" cy="0"/>
        </a:xfrm>
      </p:grpSpPr>
      <p:sp>
        <p:nvSpPr>
          <p:cNvPr id="60" name="Google Shape;60;p8"/>
          <p:cNvSpPr/>
          <p:nvPr/>
        </p:nvSpPr>
        <p:spPr>
          <a:xfrm rot="3232288">
            <a:off x="278637" y="366669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3232224">
            <a:off x="4657708" y="-396996"/>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4613863">
            <a:off x="6300107" y="4278198"/>
            <a:ext cx="1124884" cy="101746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713250" y="1262150"/>
            <a:ext cx="7717500" cy="3091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b="1">
                <a:latin typeface="Roboto Condensed"/>
                <a:ea typeface="Roboto Condensed"/>
                <a:cs typeface="Roboto Condensed"/>
                <a:sym typeface="Roboto Condensed"/>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5017475" y="1632900"/>
            <a:ext cx="3138900" cy="7116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3000" b="1">
                <a:solidFill>
                  <a:schemeClr val="lt2"/>
                </a:solidFill>
                <a:latin typeface="Roboto Condensed"/>
                <a:ea typeface="Roboto Condensed"/>
                <a:cs typeface="Roboto Condensed"/>
                <a:sym typeface="Roboto Condensed"/>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6" name="Google Shape;66;p9"/>
          <p:cNvSpPr txBox="1">
            <a:spLocks noGrp="1"/>
          </p:cNvSpPr>
          <p:nvPr>
            <p:ph type="subTitle" idx="1"/>
          </p:nvPr>
        </p:nvSpPr>
        <p:spPr>
          <a:xfrm>
            <a:off x="5017475" y="2344500"/>
            <a:ext cx="3138900" cy="116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Char char="●"/>
              <a:defRPr sz="1400">
                <a:solidFill>
                  <a:schemeClr val="dk1"/>
                </a:solidFill>
                <a:latin typeface="Nunito"/>
                <a:ea typeface="Nunito"/>
                <a:cs typeface="Nunito"/>
                <a:sym typeface="Nunito"/>
              </a:defRPr>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sp>
        <p:nvSpPr>
          <p:cNvPr id="67" name="Google Shape;67;p9"/>
          <p:cNvSpPr/>
          <p:nvPr/>
        </p:nvSpPr>
        <p:spPr>
          <a:xfrm rot="3080962">
            <a:off x="6798811" y="3863715"/>
            <a:ext cx="585043" cy="529335"/>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2697248">
            <a:off x="-450462" y="-1002942"/>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469192">
            <a:off x="8089232" y="5602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468609">
            <a:off x="5265210" y="576816"/>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txBox="1">
            <a:spLocks noGrp="1"/>
          </p:cNvSpPr>
          <p:nvPr>
            <p:ph type="body" idx="1"/>
          </p:nvPr>
        </p:nvSpPr>
        <p:spPr>
          <a:xfrm>
            <a:off x="5268800" y="3720875"/>
            <a:ext cx="3161700" cy="6591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3000" b="1">
                <a:solidFill>
                  <a:schemeClr val="lt2"/>
                </a:solidFill>
                <a:latin typeface="Roboto Condensed"/>
                <a:ea typeface="Roboto Condensed"/>
                <a:cs typeface="Roboto Condensed"/>
                <a:sym typeface="Roboto Condensed"/>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ctrTitle"/>
          </p:nvPr>
        </p:nvSpPr>
        <p:spPr>
          <a:xfrm>
            <a:off x="941825" y="730100"/>
            <a:ext cx="3545100" cy="278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DSO 510: Project 1</a:t>
            </a:r>
            <a:endParaRPr/>
          </a:p>
        </p:txBody>
      </p:sp>
      <p:sp>
        <p:nvSpPr>
          <p:cNvPr id="244" name="Google Shape;244;p31"/>
          <p:cNvSpPr txBox="1">
            <a:spLocks noGrp="1"/>
          </p:cNvSpPr>
          <p:nvPr>
            <p:ph type="subTitle" idx="1"/>
          </p:nvPr>
        </p:nvSpPr>
        <p:spPr>
          <a:xfrm>
            <a:off x="941825" y="3405725"/>
            <a:ext cx="66501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Meg Gupta, Mandy Chang, Selena Sun, Alice 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0"/>
          <p:cNvPicPr preferRelativeResize="0"/>
          <p:nvPr/>
        </p:nvPicPr>
        <p:blipFill>
          <a:blip r:embed="rId3">
            <a:alphaModFix/>
          </a:blip>
          <a:stretch>
            <a:fillRect/>
          </a:stretch>
        </p:blipFill>
        <p:spPr>
          <a:xfrm>
            <a:off x="254225" y="1128525"/>
            <a:ext cx="8258999" cy="1232250"/>
          </a:xfrm>
          <a:prstGeom prst="rect">
            <a:avLst/>
          </a:prstGeom>
          <a:noFill/>
          <a:ln>
            <a:noFill/>
          </a:ln>
        </p:spPr>
      </p:pic>
      <p:sp>
        <p:nvSpPr>
          <p:cNvPr id="317" name="Google Shape;317;p40"/>
          <p:cNvSpPr txBox="1">
            <a:spLocks noGrp="1"/>
          </p:cNvSpPr>
          <p:nvPr>
            <p:ph type="title"/>
          </p:nvPr>
        </p:nvSpPr>
        <p:spPr>
          <a:xfrm>
            <a:off x="713225" y="539500"/>
            <a:ext cx="7717500" cy="6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Descriptive Statistics</a:t>
            </a:r>
            <a:endParaRPr/>
          </a:p>
        </p:txBody>
      </p:sp>
      <p:sp>
        <p:nvSpPr>
          <p:cNvPr id="318" name="Google Shape;318;p40"/>
          <p:cNvSpPr txBox="1"/>
          <p:nvPr/>
        </p:nvSpPr>
        <p:spPr>
          <a:xfrm>
            <a:off x="467825" y="2713225"/>
            <a:ext cx="49614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Roboto Condensed"/>
              <a:buChar char="●"/>
            </a:pPr>
            <a:r>
              <a:rPr lang="en">
                <a:solidFill>
                  <a:schemeClr val="dk1"/>
                </a:solidFill>
                <a:latin typeface="Roboto Condensed"/>
                <a:ea typeface="Roboto Condensed"/>
                <a:cs typeface="Roboto Condensed"/>
                <a:sym typeface="Roboto Condensed"/>
              </a:rPr>
              <a:t>The Mean and Median of Cycletime are close to each other, which indicates that the data set has a symmetrical distribution (as confirmed by the normal distribution graph on the right)</a:t>
            </a:r>
            <a:endParaRPr>
              <a:solidFill>
                <a:schemeClr val="dk1"/>
              </a:solidFill>
              <a:latin typeface="Roboto Condensed"/>
              <a:ea typeface="Roboto Condensed"/>
              <a:cs typeface="Roboto Condensed"/>
              <a:sym typeface="Roboto Condensed"/>
            </a:endParaRPr>
          </a:p>
          <a:p>
            <a:pPr marL="457200" lvl="0" indent="-317500" algn="l" rtl="0">
              <a:spcBef>
                <a:spcPts val="0"/>
              </a:spcBef>
              <a:spcAft>
                <a:spcPts val="0"/>
              </a:spcAft>
              <a:buClr>
                <a:schemeClr val="dk1"/>
              </a:buClr>
              <a:buSzPts val="1400"/>
              <a:buFont typeface="Roboto Condensed"/>
              <a:buChar char="●"/>
            </a:pPr>
            <a:r>
              <a:rPr lang="en">
                <a:solidFill>
                  <a:schemeClr val="dk1"/>
                </a:solidFill>
                <a:latin typeface="Roboto Condensed"/>
                <a:ea typeface="Roboto Condensed"/>
                <a:cs typeface="Roboto Condensed"/>
                <a:sym typeface="Roboto Condensed"/>
              </a:rPr>
              <a:t>Cycletime has the largest standard deviation which implies it has much more variance than the other two numerical variables.</a:t>
            </a:r>
            <a:endParaRPr>
              <a:solidFill>
                <a:schemeClr val="dk1"/>
              </a:solidFill>
              <a:latin typeface="Roboto Condensed"/>
              <a:ea typeface="Roboto Condensed"/>
              <a:cs typeface="Roboto Condensed"/>
              <a:sym typeface="Roboto Condensed"/>
            </a:endParaRPr>
          </a:p>
        </p:txBody>
      </p:sp>
      <p:pic>
        <p:nvPicPr>
          <p:cNvPr id="319" name="Google Shape;319;p40"/>
          <p:cNvPicPr preferRelativeResize="0"/>
          <p:nvPr/>
        </p:nvPicPr>
        <p:blipFill>
          <a:blip r:embed="rId4">
            <a:alphaModFix/>
          </a:blip>
          <a:stretch>
            <a:fillRect/>
          </a:stretch>
        </p:blipFill>
        <p:spPr>
          <a:xfrm>
            <a:off x="5535850" y="2436975"/>
            <a:ext cx="3463125" cy="258180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41"/>
          <p:cNvPicPr preferRelativeResize="0"/>
          <p:nvPr/>
        </p:nvPicPr>
        <p:blipFill>
          <a:blip r:embed="rId3">
            <a:alphaModFix/>
          </a:blip>
          <a:stretch>
            <a:fillRect/>
          </a:stretch>
        </p:blipFill>
        <p:spPr>
          <a:xfrm>
            <a:off x="152400" y="2031475"/>
            <a:ext cx="2162550" cy="2335525"/>
          </a:xfrm>
          <a:prstGeom prst="rect">
            <a:avLst/>
          </a:prstGeom>
          <a:noFill/>
          <a:ln w="9525" cap="flat" cmpd="sng">
            <a:solidFill>
              <a:schemeClr val="accent6"/>
            </a:solidFill>
            <a:prstDash val="solid"/>
            <a:round/>
            <a:headEnd type="none" w="sm" len="sm"/>
            <a:tailEnd type="none" w="sm" len="sm"/>
          </a:ln>
        </p:spPr>
      </p:pic>
      <p:pic>
        <p:nvPicPr>
          <p:cNvPr id="325" name="Google Shape;325;p41"/>
          <p:cNvPicPr preferRelativeResize="0"/>
          <p:nvPr/>
        </p:nvPicPr>
        <p:blipFill>
          <a:blip r:embed="rId4">
            <a:alphaModFix/>
          </a:blip>
          <a:stretch>
            <a:fillRect/>
          </a:stretch>
        </p:blipFill>
        <p:spPr>
          <a:xfrm>
            <a:off x="2438313" y="2031488"/>
            <a:ext cx="3110716" cy="2335525"/>
          </a:xfrm>
          <a:prstGeom prst="rect">
            <a:avLst/>
          </a:prstGeom>
          <a:noFill/>
          <a:ln>
            <a:noFill/>
          </a:ln>
        </p:spPr>
      </p:pic>
      <p:pic>
        <p:nvPicPr>
          <p:cNvPr id="326" name="Google Shape;326;p41"/>
          <p:cNvPicPr preferRelativeResize="0"/>
          <p:nvPr/>
        </p:nvPicPr>
        <p:blipFill>
          <a:blip r:embed="rId5">
            <a:alphaModFix/>
          </a:blip>
          <a:stretch>
            <a:fillRect/>
          </a:stretch>
        </p:blipFill>
        <p:spPr>
          <a:xfrm>
            <a:off x="5672400" y="2060188"/>
            <a:ext cx="3043925" cy="2278101"/>
          </a:xfrm>
          <a:prstGeom prst="rect">
            <a:avLst/>
          </a:prstGeom>
          <a:noFill/>
          <a:ln>
            <a:noFill/>
          </a:ln>
        </p:spPr>
      </p:pic>
      <p:sp>
        <p:nvSpPr>
          <p:cNvPr id="327" name="Google Shape;327;p41"/>
          <p:cNvSpPr txBox="1">
            <a:spLocks noGrp="1"/>
          </p:cNvSpPr>
          <p:nvPr>
            <p:ph type="title" idx="4294967295"/>
          </p:nvPr>
        </p:nvSpPr>
        <p:spPr>
          <a:xfrm>
            <a:off x="403625" y="371875"/>
            <a:ext cx="81387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Correlations- the relationship between:</a:t>
            </a:r>
            <a:endParaRPr b="1"/>
          </a:p>
          <a:p>
            <a:pPr marL="0" lvl="0" indent="0" algn="l" rtl="0">
              <a:spcBef>
                <a:spcPts val="0"/>
              </a:spcBef>
              <a:spcAft>
                <a:spcPts val="0"/>
              </a:spcAft>
              <a:buNone/>
            </a:pPr>
            <a:r>
              <a:rPr lang="en" sz="2355" b="1" i="1">
                <a:solidFill>
                  <a:schemeClr val="lt2"/>
                </a:solidFill>
              </a:rPr>
              <a:t>Cycletime and Cost</a:t>
            </a:r>
            <a:endParaRPr sz="2355" b="1" i="1">
              <a:solidFill>
                <a:schemeClr val="lt2"/>
              </a:solidFill>
            </a:endParaRPr>
          </a:p>
          <a:p>
            <a:pPr marL="0" lvl="0" indent="0" algn="l" rtl="0">
              <a:spcBef>
                <a:spcPts val="0"/>
              </a:spcBef>
              <a:spcAft>
                <a:spcPts val="0"/>
              </a:spcAft>
              <a:buNone/>
            </a:pPr>
            <a:r>
              <a:rPr lang="en" sz="2355" b="1" i="1">
                <a:solidFill>
                  <a:schemeClr val="lt2"/>
                </a:solidFill>
              </a:rPr>
              <a:t>Cycletime and Defect Rate</a:t>
            </a:r>
            <a:endParaRPr sz="2355" b="1" i="1">
              <a:solidFill>
                <a:schemeClr val="lt2"/>
              </a:solidFill>
            </a:endParaRPr>
          </a:p>
        </p:txBody>
      </p:sp>
      <p:pic>
        <p:nvPicPr>
          <p:cNvPr id="328" name="Google Shape;328;p41"/>
          <p:cNvPicPr preferRelativeResize="0"/>
          <p:nvPr/>
        </p:nvPicPr>
        <p:blipFill>
          <a:blip r:embed="rId6">
            <a:alphaModFix/>
          </a:blip>
          <a:stretch>
            <a:fillRect/>
          </a:stretch>
        </p:blipFill>
        <p:spPr>
          <a:xfrm>
            <a:off x="152400" y="2968100"/>
            <a:ext cx="2162550" cy="20705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2"/>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Interpretation of Correlations</a:t>
            </a:r>
            <a:endParaRPr/>
          </a:p>
        </p:txBody>
      </p:sp>
      <p:sp>
        <p:nvSpPr>
          <p:cNvPr id="334" name="Google Shape;334;p42"/>
          <p:cNvSpPr txBox="1">
            <a:spLocks noGrp="1"/>
          </p:cNvSpPr>
          <p:nvPr>
            <p:ph type="body" idx="1"/>
          </p:nvPr>
        </p:nvSpPr>
        <p:spPr>
          <a:xfrm>
            <a:off x="713225" y="1237559"/>
            <a:ext cx="7717500" cy="33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1"/>
                </a:solidFill>
                <a:latin typeface="Roboto Condensed"/>
                <a:ea typeface="Roboto Condensed"/>
                <a:cs typeface="Roboto Condensed"/>
                <a:sym typeface="Roboto Condensed"/>
              </a:rPr>
              <a:t>Cycletime &amp; Defect Rate</a:t>
            </a:r>
            <a:endParaRPr sz="1400" b="1">
              <a:solidFill>
                <a:schemeClr val="dk1"/>
              </a:solidFill>
              <a:latin typeface="Roboto Condensed"/>
              <a:ea typeface="Roboto Condensed"/>
              <a:cs typeface="Roboto Condensed"/>
              <a:sym typeface="Roboto Condensed"/>
            </a:endParaRPr>
          </a:p>
          <a:p>
            <a:pPr marL="0" lvl="0" indent="0" algn="l" rtl="0">
              <a:spcBef>
                <a:spcPts val="0"/>
              </a:spcBef>
              <a:spcAft>
                <a:spcPts val="0"/>
              </a:spcAft>
              <a:buNone/>
            </a:pPr>
            <a:r>
              <a:rPr lang="en" sz="1400">
                <a:solidFill>
                  <a:schemeClr val="dk1"/>
                </a:solidFill>
                <a:latin typeface="Roboto Condensed"/>
                <a:ea typeface="Roboto Condensed"/>
                <a:cs typeface="Roboto Condensed"/>
                <a:sym typeface="Roboto Condensed"/>
              </a:rPr>
              <a:t>The Null Hypothesis is that there is no relationship between Defect Rate and Cost. Since r &lt; 0.05, we can reject the null hypothesis and assume statistical significance. Since the defect rate is -0.135 which is much less than -1, there is a weak negative relationship between Cycle time and Defect Rate.</a:t>
            </a:r>
            <a:endParaRPr sz="1400">
              <a:solidFill>
                <a:schemeClr val="dk1"/>
              </a:solidFill>
              <a:latin typeface="Roboto Condensed"/>
              <a:ea typeface="Roboto Condensed"/>
              <a:cs typeface="Roboto Condensed"/>
              <a:sym typeface="Roboto Condensed"/>
            </a:endParaRPr>
          </a:p>
          <a:p>
            <a:pPr marL="0" lvl="0" indent="0" algn="l" rtl="0">
              <a:spcBef>
                <a:spcPts val="0"/>
              </a:spcBef>
              <a:spcAft>
                <a:spcPts val="0"/>
              </a:spcAft>
              <a:buNone/>
            </a:pPr>
            <a:endParaRPr sz="1400">
              <a:solidFill>
                <a:schemeClr val="dk1"/>
              </a:solidFill>
              <a:latin typeface="Roboto Condensed"/>
              <a:ea typeface="Roboto Condensed"/>
              <a:cs typeface="Roboto Condensed"/>
              <a:sym typeface="Roboto Condensed"/>
            </a:endParaRPr>
          </a:p>
          <a:p>
            <a:pPr marL="0" lvl="0" indent="0" algn="l" rtl="0">
              <a:spcBef>
                <a:spcPts val="0"/>
              </a:spcBef>
              <a:spcAft>
                <a:spcPts val="0"/>
              </a:spcAft>
              <a:buNone/>
            </a:pPr>
            <a:r>
              <a:rPr lang="en" sz="1400" b="1">
                <a:solidFill>
                  <a:schemeClr val="dk1"/>
                </a:solidFill>
                <a:latin typeface="Roboto Condensed"/>
                <a:ea typeface="Roboto Condensed"/>
                <a:cs typeface="Roboto Condensed"/>
                <a:sym typeface="Roboto Condensed"/>
              </a:rPr>
              <a:t>Cycletime &amp; Cost</a:t>
            </a:r>
            <a:endParaRPr sz="1400" b="1">
              <a:solidFill>
                <a:schemeClr val="dk1"/>
              </a:solidFill>
              <a:latin typeface="Roboto Condensed"/>
              <a:ea typeface="Roboto Condensed"/>
              <a:cs typeface="Roboto Condensed"/>
              <a:sym typeface="Roboto Condensed"/>
            </a:endParaRPr>
          </a:p>
          <a:p>
            <a:pPr marL="0" lvl="0" indent="0" algn="l" rtl="0">
              <a:spcBef>
                <a:spcPts val="0"/>
              </a:spcBef>
              <a:spcAft>
                <a:spcPts val="0"/>
              </a:spcAft>
              <a:buNone/>
            </a:pPr>
            <a:r>
              <a:rPr lang="en" sz="1400">
                <a:solidFill>
                  <a:schemeClr val="dk1"/>
                </a:solidFill>
                <a:latin typeface="Roboto Condensed"/>
                <a:ea typeface="Roboto Condensed"/>
                <a:cs typeface="Roboto Condensed"/>
                <a:sym typeface="Roboto Condensed"/>
              </a:rPr>
              <a:t>The Null Hypothesis is that there is no relationship between Cycle time and Cost. Since r &lt; 0.05, we can reject the null hypothesis and assume statistical significance. Since the cost is 0.22 which is further away from 1, we conclude that there is a weak positive relationship between Cycle time and Cost.</a:t>
            </a:r>
            <a:endParaRPr sz="1400">
              <a:solidFill>
                <a:schemeClr val="dk1"/>
              </a:solidFill>
              <a:latin typeface="Roboto Condensed"/>
              <a:ea typeface="Roboto Condensed"/>
              <a:cs typeface="Roboto Condensed"/>
              <a:sym typeface="Roboto Condensed"/>
            </a:endParaRPr>
          </a:p>
          <a:p>
            <a:pPr marL="0" lvl="0" indent="0" algn="l" rtl="0">
              <a:spcBef>
                <a:spcPts val="0"/>
              </a:spcBef>
              <a:spcAft>
                <a:spcPts val="0"/>
              </a:spcAft>
              <a:buNone/>
            </a:pPr>
            <a:endParaRPr sz="1400">
              <a:solidFill>
                <a:schemeClr val="dk1"/>
              </a:solidFill>
              <a:latin typeface="Roboto Condensed"/>
              <a:ea typeface="Roboto Condensed"/>
              <a:cs typeface="Roboto Condensed"/>
              <a:sym typeface="Roboto Condensed"/>
            </a:endParaRPr>
          </a:p>
          <a:p>
            <a:pPr marL="0" lvl="0" indent="0" algn="l" rtl="0">
              <a:spcBef>
                <a:spcPts val="0"/>
              </a:spcBef>
              <a:spcAft>
                <a:spcPts val="0"/>
              </a:spcAft>
              <a:buNone/>
            </a:pPr>
            <a:endParaRPr sz="1400">
              <a:solidFill>
                <a:schemeClr val="dk1"/>
              </a:solidFill>
              <a:latin typeface="Roboto Condensed"/>
              <a:ea typeface="Roboto Condensed"/>
              <a:cs typeface="Roboto Condensed"/>
              <a:sym typeface="Roboto Condensed"/>
            </a:endParaRPr>
          </a:p>
          <a:p>
            <a:pPr marL="0" lvl="0" indent="0" algn="l" rtl="0">
              <a:spcBef>
                <a:spcPts val="0"/>
              </a:spcBef>
              <a:spcAft>
                <a:spcPts val="0"/>
              </a:spcAft>
              <a:buNone/>
            </a:pPr>
            <a:endParaRPr sz="1400">
              <a:solidFill>
                <a:schemeClr val="dk1"/>
              </a:solidFill>
              <a:latin typeface="Roboto Condensed"/>
              <a:ea typeface="Roboto Condensed"/>
              <a:cs typeface="Roboto Condensed"/>
              <a:sym typeface="Roboto Condensed"/>
            </a:endParaRPr>
          </a:p>
          <a:p>
            <a:pPr marL="0" lvl="0" indent="0" algn="l" rtl="0">
              <a:spcBef>
                <a:spcPts val="0"/>
              </a:spcBef>
              <a:spcAft>
                <a:spcPts val="0"/>
              </a:spcAft>
              <a:buNone/>
            </a:pPr>
            <a:endParaRPr sz="1400">
              <a:solidFill>
                <a:schemeClr val="dk1"/>
              </a:solidFill>
              <a:latin typeface="Roboto Condensed"/>
              <a:ea typeface="Roboto Condensed"/>
              <a:cs typeface="Roboto Condensed"/>
              <a:sym typeface="Roboto Condensed"/>
            </a:endParaRPr>
          </a:p>
          <a:p>
            <a:pPr marL="0" lvl="0" indent="0" algn="l" rtl="0">
              <a:spcBef>
                <a:spcPts val="0"/>
              </a:spcBef>
              <a:spcAft>
                <a:spcPts val="1200"/>
              </a:spcAft>
              <a:buNone/>
            </a:pP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3"/>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Findings </a:t>
            </a:r>
            <a:endParaRPr/>
          </a:p>
        </p:txBody>
      </p:sp>
      <p:sp>
        <p:nvSpPr>
          <p:cNvPr id="340" name="Google Shape;340;p43"/>
          <p:cNvSpPr txBox="1">
            <a:spLocks noGrp="1"/>
          </p:cNvSpPr>
          <p:nvPr>
            <p:ph type="body" idx="1"/>
          </p:nvPr>
        </p:nvSpPr>
        <p:spPr>
          <a:xfrm>
            <a:off x="713225" y="1237549"/>
            <a:ext cx="7717500" cy="370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Mainland vs. Foreign suppliers: foreign suppliers had a shorter cycle time</a:t>
            </a:r>
            <a:endParaRPr/>
          </a:p>
          <a:p>
            <a:pPr marL="457200" lvl="0" indent="-342900" algn="l" rtl="0">
              <a:spcBef>
                <a:spcPts val="0"/>
              </a:spcBef>
              <a:spcAft>
                <a:spcPts val="0"/>
              </a:spcAft>
              <a:buSzPts val="1800"/>
              <a:buAutoNum type="arabicPeriod"/>
            </a:pPr>
            <a:r>
              <a:rPr lang="en"/>
              <a:t>Class - Tin had the shortest cycle time, and Platinum had the longest</a:t>
            </a:r>
            <a:endParaRPr/>
          </a:p>
          <a:p>
            <a:pPr marL="457200" lvl="0" indent="-342900" algn="l" rtl="0">
              <a:spcBef>
                <a:spcPts val="0"/>
              </a:spcBef>
              <a:spcAft>
                <a:spcPts val="0"/>
              </a:spcAft>
              <a:buSzPts val="1800"/>
              <a:buAutoNum type="arabicPeriod"/>
            </a:pPr>
            <a:r>
              <a:rPr lang="en"/>
              <a:t>Cost –  The higher the cost of delivery, the longer the cycle time</a:t>
            </a:r>
            <a:endParaRPr/>
          </a:p>
          <a:p>
            <a:pPr marL="457200" lvl="0" indent="-342900" algn="l" rtl="0">
              <a:spcBef>
                <a:spcPts val="0"/>
              </a:spcBef>
              <a:spcAft>
                <a:spcPts val="0"/>
              </a:spcAft>
              <a:buSzPts val="1800"/>
              <a:buAutoNum type="arabicPeriod"/>
            </a:pPr>
            <a:r>
              <a:rPr lang="en"/>
              <a:t>Location - Location F had the shortest cycle time, and Location A had the longest.</a:t>
            </a:r>
            <a:endParaRPr/>
          </a:p>
          <a:p>
            <a:pPr marL="457200" lvl="0" indent="-342900" algn="l" rtl="0">
              <a:spcBef>
                <a:spcPts val="0"/>
              </a:spcBef>
              <a:spcAft>
                <a:spcPts val="0"/>
              </a:spcAft>
              <a:buSzPts val="1800"/>
              <a:buAutoNum type="arabicPeriod"/>
            </a:pPr>
            <a:r>
              <a:rPr lang="en"/>
              <a:t>Defect Rate - The higher the defect rate, the shorter the cycle time (which implies that suppliers that took less time to deliver orders were more likely to have defects)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4"/>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
        <p:nvSpPr>
          <p:cNvPr id="346" name="Google Shape;346;p44"/>
          <p:cNvSpPr txBox="1">
            <a:spLocks noGrp="1"/>
          </p:cNvSpPr>
          <p:nvPr>
            <p:ph type="body" idx="1"/>
          </p:nvPr>
        </p:nvSpPr>
        <p:spPr>
          <a:xfrm>
            <a:off x="713225" y="1237559"/>
            <a:ext cx="7717500" cy="33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companies to be competitive in global markets, their supply chain should be kept efficient and agile. In other words, cycle time should be shortened as much as possible. However, the defect rate should also be as low as possible to guarantee a satisfying shopping experience for customers. Since the defect rate has a negative correlation with the cycle time, there’s a tradeoff that must be made here. We can say that with common sense,</a:t>
            </a:r>
            <a:r>
              <a:rPr lang="en" b="1" u="sng"/>
              <a:t> it’s more important to promise the quality of delivery than the speed</a:t>
            </a:r>
            <a:r>
              <a:rPr lang="en"/>
              <a:t>. However, we should not say that the cycle time is not important. It comes secondary when ranking priorities, followed by the cost. </a:t>
            </a:r>
            <a:endParaRPr/>
          </a:p>
          <a:p>
            <a:pPr marL="0" lvl="0" indent="0" algn="l" rtl="0">
              <a:spcBef>
                <a:spcPts val="1200"/>
              </a:spcBef>
              <a:spcAft>
                <a:spcPts val="0"/>
              </a:spcAft>
              <a:buNone/>
            </a:pPr>
            <a:r>
              <a:rPr lang="en"/>
              <a:t>However, as there wasn’t a strong correlation between cycle time and cost or cycle time and defect rate, it is also important to consider other factors including Mainland vs. Foreign suppliers and the class/location of suppliers. For these variables, we would recommend </a:t>
            </a:r>
            <a:r>
              <a:rPr lang="en" b="1" u="sng"/>
              <a:t>prioritizing foreign suppliers</a:t>
            </a:r>
            <a:r>
              <a:rPr lang="en"/>
              <a:t> to ensure the most time-efficient deliveries.  Between Tin and Platinum classes, we would recommend </a:t>
            </a:r>
            <a:r>
              <a:rPr lang="en" b="1" u="sng"/>
              <a:t>Tin</a:t>
            </a:r>
            <a:r>
              <a:rPr lang="en"/>
              <a:t> suppliers because although it has a marginally higher defect rate their cycle time is much shorter.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body" idx="1"/>
          </p:nvPr>
        </p:nvSpPr>
        <p:spPr>
          <a:xfrm>
            <a:off x="311700" y="344875"/>
            <a:ext cx="8520600" cy="42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chemeClr val="dk1"/>
                </a:solidFill>
              </a:rPr>
              <a:t>Project Goal: </a:t>
            </a:r>
            <a:br>
              <a:rPr lang="en">
                <a:solidFill>
                  <a:schemeClr val="dk1"/>
                </a:solidFill>
              </a:rPr>
            </a:br>
            <a:endParaRPr>
              <a:solidFill>
                <a:schemeClr val="dk1"/>
              </a:solidFill>
            </a:endParaRPr>
          </a:p>
          <a:p>
            <a:pPr marL="0" lvl="0" indent="0" algn="l" rtl="0">
              <a:spcBef>
                <a:spcPts val="1200"/>
              </a:spcBef>
              <a:spcAft>
                <a:spcPts val="0"/>
              </a:spcAft>
              <a:buNone/>
            </a:pPr>
            <a:r>
              <a:rPr lang="en" sz="1500">
                <a:solidFill>
                  <a:schemeClr val="dk1"/>
                </a:solidFill>
              </a:rPr>
              <a:t>Understand the relationships between Cycle time and several factors through exploratory data visualization and statistical tests, in order to better evaluate and select suppliers.</a:t>
            </a:r>
            <a:endParaRPr sz="1500">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r>
              <a:rPr lang="en" sz="1800" b="1" u="sng">
                <a:solidFill>
                  <a:schemeClr val="dk1"/>
                </a:solidFill>
              </a:rPr>
              <a:t>Variables:</a:t>
            </a:r>
            <a:endParaRPr sz="1800" b="1" u="sng">
              <a:solidFill>
                <a:schemeClr val="dk1"/>
              </a:solidFill>
            </a:endParaRPr>
          </a:p>
          <a:p>
            <a:pPr marL="457200" lvl="0" indent="-361950" algn="l" rtl="0">
              <a:spcBef>
                <a:spcPts val="1200"/>
              </a:spcBef>
              <a:spcAft>
                <a:spcPts val="0"/>
              </a:spcAft>
              <a:buClr>
                <a:schemeClr val="dk1"/>
              </a:buClr>
              <a:buSzPts val="2100"/>
              <a:buChar char="●"/>
            </a:pPr>
            <a:r>
              <a:rPr lang="en" sz="1500">
                <a:solidFill>
                  <a:schemeClr val="dk1"/>
                </a:solidFill>
              </a:rPr>
              <a:t>Dependent variable: Cycletime</a:t>
            </a:r>
            <a:endParaRPr sz="1500">
              <a:solidFill>
                <a:schemeClr val="dk1"/>
              </a:solidFill>
            </a:endParaRPr>
          </a:p>
          <a:p>
            <a:pPr marL="457200" lvl="0" indent="-361950" algn="l" rtl="0">
              <a:spcBef>
                <a:spcPts val="0"/>
              </a:spcBef>
              <a:spcAft>
                <a:spcPts val="0"/>
              </a:spcAft>
              <a:buClr>
                <a:schemeClr val="dk1"/>
              </a:buClr>
              <a:buSzPts val="2100"/>
              <a:buChar char="●"/>
            </a:pPr>
            <a:r>
              <a:rPr lang="en" sz="1500">
                <a:solidFill>
                  <a:schemeClr val="dk1"/>
                </a:solidFill>
              </a:rPr>
              <a:t>Independent variables: ForeignMainland, Location, Class, DefectRate, Cost </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33"/>
          <p:cNvPicPr preferRelativeResize="0"/>
          <p:nvPr/>
        </p:nvPicPr>
        <p:blipFill>
          <a:blip r:embed="rId3">
            <a:alphaModFix/>
          </a:blip>
          <a:stretch>
            <a:fillRect/>
          </a:stretch>
        </p:blipFill>
        <p:spPr>
          <a:xfrm>
            <a:off x="566225" y="1202725"/>
            <a:ext cx="3240133" cy="2557300"/>
          </a:xfrm>
          <a:prstGeom prst="rect">
            <a:avLst/>
          </a:prstGeom>
          <a:noFill/>
          <a:ln>
            <a:noFill/>
          </a:ln>
          <a:effectLst>
            <a:outerShdw blurRad="57150" dist="19050" dir="5400000" algn="bl" rotWithShape="0">
              <a:srgbClr val="000000">
                <a:alpha val="50000"/>
              </a:srgbClr>
            </a:outerShdw>
          </a:effectLst>
        </p:spPr>
      </p:pic>
      <p:pic>
        <p:nvPicPr>
          <p:cNvPr id="255" name="Google Shape;255;p33"/>
          <p:cNvPicPr preferRelativeResize="0"/>
          <p:nvPr/>
        </p:nvPicPr>
        <p:blipFill>
          <a:blip r:embed="rId4">
            <a:alphaModFix/>
          </a:blip>
          <a:stretch>
            <a:fillRect/>
          </a:stretch>
        </p:blipFill>
        <p:spPr>
          <a:xfrm>
            <a:off x="4239900" y="1192350"/>
            <a:ext cx="3400025" cy="2564225"/>
          </a:xfrm>
          <a:prstGeom prst="rect">
            <a:avLst/>
          </a:prstGeom>
          <a:noFill/>
          <a:ln>
            <a:noFill/>
          </a:ln>
          <a:effectLst>
            <a:outerShdw blurRad="57150" dist="19050" dir="5400000" algn="bl" rotWithShape="0">
              <a:srgbClr val="000000">
                <a:alpha val="50000"/>
              </a:srgbClr>
            </a:outerShdw>
          </a:effectLst>
        </p:spPr>
      </p:pic>
      <p:sp>
        <p:nvSpPr>
          <p:cNvPr id="256" name="Google Shape;256;p33"/>
          <p:cNvSpPr txBox="1"/>
          <p:nvPr/>
        </p:nvSpPr>
        <p:spPr>
          <a:xfrm>
            <a:off x="566225" y="4563825"/>
            <a:ext cx="741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Condensed"/>
                <a:ea typeface="Roboto Condensed"/>
                <a:cs typeface="Roboto Condensed"/>
                <a:sym typeface="Roboto Condensed"/>
              </a:rPr>
              <a:t>→ Mainland suppliers take more time to deliver their products. </a:t>
            </a:r>
            <a:endParaRPr>
              <a:solidFill>
                <a:schemeClr val="dk1"/>
              </a:solidFill>
              <a:latin typeface="Roboto Condensed"/>
              <a:ea typeface="Roboto Condensed"/>
              <a:cs typeface="Roboto Condensed"/>
              <a:sym typeface="Roboto Condensed"/>
            </a:endParaRPr>
          </a:p>
        </p:txBody>
      </p:sp>
      <p:sp>
        <p:nvSpPr>
          <p:cNvPr id="257" name="Google Shape;257;p33"/>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Cycletime x ForeignMainland</a:t>
            </a:r>
            <a:endParaRPr/>
          </a:p>
        </p:txBody>
      </p:sp>
      <p:sp>
        <p:nvSpPr>
          <p:cNvPr id="258" name="Google Shape;258;p33"/>
          <p:cNvSpPr txBox="1"/>
          <p:nvPr/>
        </p:nvSpPr>
        <p:spPr>
          <a:xfrm>
            <a:off x="566225" y="3854125"/>
            <a:ext cx="324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Condensed"/>
                <a:ea typeface="Roboto Condensed"/>
                <a:cs typeface="Roboto Condensed"/>
                <a:sym typeface="Roboto Condensed"/>
              </a:rPr>
              <a:t>Mainland suppliers have greater median Cycle time than foreign suppliers.</a:t>
            </a:r>
            <a:endParaRPr>
              <a:solidFill>
                <a:schemeClr val="dk1"/>
              </a:solidFill>
              <a:latin typeface="Roboto Condensed"/>
              <a:ea typeface="Roboto Condensed"/>
              <a:cs typeface="Roboto Condensed"/>
              <a:sym typeface="Roboto Condensed"/>
            </a:endParaRPr>
          </a:p>
        </p:txBody>
      </p:sp>
      <p:sp>
        <p:nvSpPr>
          <p:cNvPr id="259" name="Google Shape;259;p33"/>
          <p:cNvSpPr txBox="1"/>
          <p:nvPr/>
        </p:nvSpPr>
        <p:spPr>
          <a:xfrm>
            <a:off x="4239900" y="3852400"/>
            <a:ext cx="339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Condensed"/>
                <a:ea typeface="Roboto Condensed"/>
                <a:cs typeface="Roboto Condensed"/>
                <a:sym typeface="Roboto Condensed"/>
              </a:rPr>
              <a:t>Mainland suppliers have greater average Cycle time than foreign suppliers.</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p:nvPr/>
        </p:nvSpPr>
        <p:spPr>
          <a:xfrm>
            <a:off x="311675" y="4469950"/>
            <a:ext cx="852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Roboto Condensed"/>
                <a:ea typeface="Roboto Condensed"/>
                <a:cs typeface="Roboto Condensed"/>
                <a:sym typeface="Roboto Condensed"/>
              </a:rPr>
              <a:t>On average, Platinum has the longest cycle time(63 days) and Tin has the shortest cycle time(47 days) amongst all the classes</a:t>
            </a:r>
            <a:endParaRPr>
              <a:solidFill>
                <a:schemeClr val="dk1"/>
              </a:solidFill>
              <a:latin typeface="Roboto Condensed"/>
              <a:ea typeface="Roboto Condensed"/>
              <a:cs typeface="Roboto Condensed"/>
              <a:sym typeface="Roboto Condensed"/>
            </a:endParaRPr>
          </a:p>
        </p:txBody>
      </p:sp>
      <p:pic>
        <p:nvPicPr>
          <p:cNvPr id="265" name="Google Shape;265;p34"/>
          <p:cNvPicPr preferRelativeResize="0"/>
          <p:nvPr/>
        </p:nvPicPr>
        <p:blipFill>
          <a:blip r:embed="rId3">
            <a:alphaModFix/>
          </a:blip>
          <a:stretch>
            <a:fillRect/>
          </a:stretch>
        </p:blipFill>
        <p:spPr>
          <a:xfrm>
            <a:off x="417026" y="1157450"/>
            <a:ext cx="4222122" cy="3170050"/>
          </a:xfrm>
          <a:prstGeom prst="rect">
            <a:avLst/>
          </a:prstGeom>
          <a:noFill/>
          <a:ln>
            <a:noFill/>
          </a:ln>
          <a:effectLst>
            <a:outerShdw blurRad="57150" dist="19050" dir="5400000" algn="bl" rotWithShape="0">
              <a:srgbClr val="000000">
                <a:alpha val="50000"/>
              </a:srgbClr>
            </a:outerShdw>
          </a:effectLst>
        </p:spPr>
      </p:pic>
      <p:sp>
        <p:nvSpPr>
          <p:cNvPr id="266" name="Google Shape;266;p34"/>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Cycletime x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Cycletime x Location</a:t>
            </a:r>
            <a:endParaRPr/>
          </a:p>
        </p:txBody>
      </p:sp>
      <p:pic>
        <p:nvPicPr>
          <p:cNvPr id="272" name="Google Shape;272;p35"/>
          <p:cNvPicPr preferRelativeResize="0"/>
          <p:nvPr/>
        </p:nvPicPr>
        <p:blipFill>
          <a:blip r:embed="rId3">
            <a:alphaModFix/>
          </a:blip>
          <a:stretch>
            <a:fillRect/>
          </a:stretch>
        </p:blipFill>
        <p:spPr>
          <a:xfrm>
            <a:off x="441100" y="1256800"/>
            <a:ext cx="4263771" cy="3157150"/>
          </a:xfrm>
          <a:prstGeom prst="rect">
            <a:avLst/>
          </a:prstGeom>
          <a:noFill/>
          <a:ln>
            <a:noFill/>
          </a:ln>
        </p:spPr>
      </p:pic>
      <p:sp>
        <p:nvSpPr>
          <p:cNvPr id="273" name="Google Shape;273;p35"/>
          <p:cNvSpPr txBox="1"/>
          <p:nvPr/>
        </p:nvSpPr>
        <p:spPr>
          <a:xfrm>
            <a:off x="324600" y="4535925"/>
            <a:ext cx="852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Roboto Condensed"/>
                <a:ea typeface="Roboto Condensed"/>
                <a:cs typeface="Roboto Condensed"/>
                <a:sym typeface="Roboto Condensed"/>
              </a:rPr>
              <a:t>On average, location A has the longest cycle time (58 days) and location F has the shortest cycle time (50 days)</a:t>
            </a:r>
            <a:endParaRPr>
              <a:solidFill>
                <a:schemeClr val="dk1"/>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
                <a:solidFill>
                  <a:schemeClr val="dk1"/>
                </a:solidFill>
                <a:latin typeface="Roboto Condensed"/>
                <a:ea typeface="Roboto Condensed"/>
                <a:cs typeface="Roboto Condensed"/>
                <a:sym typeface="Roboto Condensed"/>
              </a:rPr>
              <a:t>amongst all the classes </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6"/>
          <p:cNvPicPr preferRelativeResize="0"/>
          <p:nvPr/>
        </p:nvPicPr>
        <p:blipFill>
          <a:blip r:embed="rId3">
            <a:alphaModFix/>
          </a:blip>
          <a:stretch>
            <a:fillRect/>
          </a:stretch>
        </p:blipFill>
        <p:spPr>
          <a:xfrm>
            <a:off x="550288" y="1293687"/>
            <a:ext cx="3935090" cy="2724074"/>
          </a:xfrm>
          <a:prstGeom prst="rect">
            <a:avLst/>
          </a:prstGeom>
          <a:noFill/>
          <a:ln>
            <a:noFill/>
          </a:ln>
          <a:effectLst>
            <a:outerShdw blurRad="57150" dist="19050" dir="5400000" algn="bl" rotWithShape="0">
              <a:srgbClr val="000000">
                <a:alpha val="50000"/>
              </a:srgbClr>
            </a:outerShdw>
          </a:effectLst>
        </p:spPr>
      </p:pic>
      <p:pic>
        <p:nvPicPr>
          <p:cNvPr id="279" name="Google Shape;279;p36"/>
          <p:cNvPicPr preferRelativeResize="0"/>
          <p:nvPr/>
        </p:nvPicPr>
        <p:blipFill>
          <a:blip r:embed="rId4">
            <a:alphaModFix/>
          </a:blip>
          <a:stretch>
            <a:fillRect/>
          </a:stretch>
        </p:blipFill>
        <p:spPr>
          <a:xfrm>
            <a:off x="4626694" y="1293692"/>
            <a:ext cx="3966970" cy="2724072"/>
          </a:xfrm>
          <a:prstGeom prst="rect">
            <a:avLst/>
          </a:prstGeom>
          <a:noFill/>
          <a:ln>
            <a:noFill/>
          </a:ln>
          <a:effectLst>
            <a:outerShdw blurRad="57150" dist="19050" dir="5400000" algn="bl" rotWithShape="0">
              <a:srgbClr val="000000">
                <a:alpha val="50000"/>
              </a:srgbClr>
            </a:outerShdw>
          </a:effectLst>
        </p:spPr>
      </p:pic>
      <p:sp>
        <p:nvSpPr>
          <p:cNvPr id="280" name="Google Shape;280;p36"/>
          <p:cNvSpPr txBox="1"/>
          <p:nvPr/>
        </p:nvSpPr>
        <p:spPr>
          <a:xfrm>
            <a:off x="311088" y="4207050"/>
            <a:ext cx="4090800" cy="738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a:solidFill>
                  <a:schemeClr val="dk1"/>
                </a:solidFill>
                <a:latin typeface="Roboto Condensed"/>
                <a:ea typeface="Roboto Condensed"/>
                <a:cs typeface="Roboto Condensed"/>
                <a:sym typeface="Roboto Condensed"/>
              </a:rPr>
              <a:t>This scatter plot demonstrates that there is a positive relationship between average Cycle time and average cost. As the cost increased, so did the Cycle time.</a:t>
            </a:r>
            <a:endParaRPr sz="900">
              <a:solidFill>
                <a:schemeClr val="dk1"/>
              </a:solidFill>
              <a:latin typeface="Roboto Condensed"/>
              <a:ea typeface="Roboto Condensed"/>
              <a:cs typeface="Roboto Condensed"/>
              <a:sym typeface="Roboto Condensed"/>
            </a:endParaRPr>
          </a:p>
        </p:txBody>
      </p:sp>
      <p:sp>
        <p:nvSpPr>
          <p:cNvPr id="281" name="Google Shape;281;p36"/>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Cycletime x Cost</a:t>
            </a:r>
            <a:endParaRPr/>
          </a:p>
        </p:txBody>
      </p:sp>
      <p:sp>
        <p:nvSpPr>
          <p:cNvPr id="282" name="Google Shape;282;p36"/>
          <p:cNvSpPr txBox="1"/>
          <p:nvPr/>
        </p:nvSpPr>
        <p:spPr>
          <a:xfrm>
            <a:off x="4631025" y="4207050"/>
            <a:ext cx="4244400" cy="554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a:solidFill>
                  <a:schemeClr val="dk1"/>
                </a:solidFill>
                <a:latin typeface="Roboto Condensed"/>
                <a:ea typeface="Roboto Condensed"/>
                <a:cs typeface="Roboto Condensed"/>
                <a:sym typeface="Roboto Condensed"/>
              </a:rPr>
              <a:t>This series plot also demonstrates that there is a positive relationship between Cycle time and cost.</a:t>
            </a:r>
            <a:endParaRPr sz="1200">
              <a:solidFill>
                <a:schemeClr val="dk1"/>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Cycletime x DefectRate</a:t>
            </a:r>
            <a:endParaRPr/>
          </a:p>
        </p:txBody>
      </p:sp>
      <p:pic>
        <p:nvPicPr>
          <p:cNvPr id="288" name="Google Shape;288;p37"/>
          <p:cNvPicPr preferRelativeResize="0"/>
          <p:nvPr/>
        </p:nvPicPr>
        <p:blipFill>
          <a:blip r:embed="rId3">
            <a:alphaModFix/>
          </a:blip>
          <a:stretch>
            <a:fillRect/>
          </a:stretch>
        </p:blipFill>
        <p:spPr>
          <a:xfrm>
            <a:off x="426825" y="1353650"/>
            <a:ext cx="4197649" cy="3011801"/>
          </a:xfrm>
          <a:prstGeom prst="rect">
            <a:avLst/>
          </a:prstGeom>
          <a:noFill/>
          <a:ln>
            <a:noFill/>
          </a:ln>
          <a:effectLst>
            <a:outerShdw blurRad="57150" dist="19050" dir="5400000" algn="bl" rotWithShape="0">
              <a:srgbClr val="000000">
                <a:alpha val="50000"/>
              </a:srgbClr>
            </a:outerShdw>
          </a:effectLst>
        </p:spPr>
      </p:pic>
      <p:pic>
        <p:nvPicPr>
          <p:cNvPr id="289" name="Google Shape;289;p37"/>
          <p:cNvPicPr preferRelativeResize="0"/>
          <p:nvPr/>
        </p:nvPicPr>
        <p:blipFill>
          <a:blip r:embed="rId4">
            <a:alphaModFix/>
          </a:blip>
          <a:stretch>
            <a:fillRect/>
          </a:stretch>
        </p:blipFill>
        <p:spPr>
          <a:xfrm>
            <a:off x="4908150" y="1353650"/>
            <a:ext cx="3923636" cy="3011801"/>
          </a:xfrm>
          <a:prstGeom prst="rect">
            <a:avLst/>
          </a:prstGeom>
          <a:noFill/>
          <a:ln>
            <a:noFill/>
          </a:ln>
        </p:spPr>
      </p:pic>
      <p:sp>
        <p:nvSpPr>
          <p:cNvPr id="290" name="Google Shape;290;p37"/>
          <p:cNvSpPr txBox="1"/>
          <p:nvPr/>
        </p:nvSpPr>
        <p:spPr>
          <a:xfrm>
            <a:off x="426825" y="4365450"/>
            <a:ext cx="8405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As shown on the bar chart and the box plot, there’s a negative relationship between the defect rate and the cycle time. As the defect rate increases, cycle time decreases.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CycleTime x DefectRate</a:t>
            </a:r>
            <a:endParaRPr/>
          </a:p>
        </p:txBody>
      </p:sp>
      <p:pic>
        <p:nvPicPr>
          <p:cNvPr id="296" name="Google Shape;296;p38"/>
          <p:cNvPicPr preferRelativeResize="0"/>
          <p:nvPr/>
        </p:nvPicPr>
        <p:blipFill>
          <a:blip r:embed="rId3">
            <a:alphaModFix/>
          </a:blip>
          <a:stretch>
            <a:fillRect/>
          </a:stretch>
        </p:blipFill>
        <p:spPr>
          <a:xfrm>
            <a:off x="713225" y="1129888"/>
            <a:ext cx="4668951" cy="3586424"/>
          </a:xfrm>
          <a:prstGeom prst="rect">
            <a:avLst/>
          </a:prstGeom>
          <a:noFill/>
          <a:ln>
            <a:noFill/>
          </a:ln>
        </p:spPr>
      </p:pic>
      <p:sp>
        <p:nvSpPr>
          <p:cNvPr id="297" name="Google Shape;297;p38"/>
          <p:cNvSpPr txBox="1"/>
          <p:nvPr/>
        </p:nvSpPr>
        <p:spPr>
          <a:xfrm>
            <a:off x="5451625" y="2571750"/>
            <a:ext cx="3692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Confirming the previous slide, as shown on the scattered plot, there’s a negative relationship between the defect rate and the cycle time. As the defect rate increases, cycle time decreases.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9"/>
          <p:cNvSpPr txBox="1">
            <a:spLocks noGrp="1"/>
          </p:cNvSpPr>
          <p:nvPr>
            <p:ph type="title"/>
          </p:nvPr>
        </p:nvSpPr>
        <p:spPr>
          <a:xfrm>
            <a:off x="128875" y="1039500"/>
            <a:ext cx="36687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Class x DefectRate</a:t>
            </a:r>
            <a:endParaRPr sz="1800"/>
          </a:p>
        </p:txBody>
      </p:sp>
      <p:sp>
        <p:nvSpPr>
          <p:cNvPr id="303" name="Google Shape;303;p39"/>
          <p:cNvSpPr txBox="1"/>
          <p:nvPr/>
        </p:nvSpPr>
        <p:spPr>
          <a:xfrm>
            <a:off x="128900" y="3838025"/>
            <a:ext cx="28578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Suppliers in Tin class have the highest defect rate, but just slightly higher than the supplier in Platinum class. </a:t>
            </a:r>
            <a:endParaRPr>
              <a:solidFill>
                <a:schemeClr val="dk1"/>
              </a:solidFill>
            </a:endParaRPr>
          </a:p>
        </p:txBody>
      </p:sp>
      <p:pic>
        <p:nvPicPr>
          <p:cNvPr id="304" name="Google Shape;304;p39"/>
          <p:cNvPicPr preferRelativeResize="0"/>
          <p:nvPr/>
        </p:nvPicPr>
        <p:blipFill>
          <a:blip r:embed="rId3">
            <a:alphaModFix/>
          </a:blip>
          <a:stretch>
            <a:fillRect/>
          </a:stretch>
        </p:blipFill>
        <p:spPr>
          <a:xfrm>
            <a:off x="128863" y="1474618"/>
            <a:ext cx="2857869" cy="2194253"/>
          </a:xfrm>
          <a:prstGeom prst="rect">
            <a:avLst/>
          </a:prstGeom>
          <a:noFill/>
          <a:ln>
            <a:noFill/>
          </a:ln>
        </p:spPr>
      </p:pic>
      <p:pic>
        <p:nvPicPr>
          <p:cNvPr id="305" name="Google Shape;305;p39"/>
          <p:cNvPicPr preferRelativeResize="0"/>
          <p:nvPr/>
        </p:nvPicPr>
        <p:blipFill>
          <a:blip r:embed="rId4">
            <a:alphaModFix/>
          </a:blip>
          <a:stretch>
            <a:fillRect/>
          </a:stretch>
        </p:blipFill>
        <p:spPr>
          <a:xfrm>
            <a:off x="3088352" y="1459013"/>
            <a:ext cx="2857869" cy="2225474"/>
          </a:xfrm>
          <a:prstGeom prst="rect">
            <a:avLst/>
          </a:prstGeom>
          <a:noFill/>
          <a:ln>
            <a:noFill/>
          </a:ln>
        </p:spPr>
      </p:pic>
      <p:sp>
        <p:nvSpPr>
          <p:cNvPr id="306" name="Google Shape;306;p39"/>
          <p:cNvSpPr txBox="1">
            <a:spLocks noGrp="1"/>
          </p:cNvSpPr>
          <p:nvPr>
            <p:ph type="title"/>
          </p:nvPr>
        </p:nvSpPr>
        <p:spPr>
          <a:xfrm>
            <a:off x="3088338" y="1039500"/>
            <a:ext cx="36687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Location x DefectRate</a:t>
            </a:r>
            <a:endParaRPr sz="1800"/>
          </a:p>
        </p:txBody>
      </p:sp>
      <p:pic>
        <p:nvPicPr>
          <p:cNvPr id="307" name="Google Shape;307;p39"/>
          <p:cNvPicPr preferRelativeResize="0"/>
          <p:nvPr/>
        </p:nvPicPr>
        <p:blipFill>
          <a:blip r:embed="rId5">
            <a:alphaModFix/>
          </a:blip>
          <a:stretch>
            <a:fillRect/>
          </a:stretch>
        </p:blipFill>
        <p:spPr>
          <a:xfrm>
            <a:off x="6047841" y="1459013"/>
            <a:ext cx="2967297" cy="2225464"/>
          </a:xfrm>
          <a:prstGeom prst="rect">
            <a:avLst/>
          </a:prstGeom>
          <a:noFill/>
          <a:ln>
            <a:noFill/>
          </a:ln>
        </p:spPr>
      </p:pic>
      <p:sp>
        <p:nvSpPr>
          <p:cNvPr id="308" name="Google Shape;308;p39"/>
          <p:cNvSpPr txBox="1"/>
          <p:nvPr/>
        </p:nvSpPr>
        <p:spPr>
          <a:xfrm>
            <a:off x="5946225" y="999450"/>
            <a:ext cx="464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lt2"/>
                </a:solidFill>
                <a:latin typeface="Roboto Condensed"/>
                <a:ea typeface="Roboto Condensed"/>
                <a:cs typeface="Roboto Condensed"/>
                <a:sym typeface="Roboto Condensed"/>
              </a:rPr>
              <a:t>ForeignMainland x DefectRate</a:t>
            </a:r>
            <a:endParaRPr sz="1800" b="1">
              <a:solidFill>
                <a:schemeClr val="lt2"/>
              </a:solidFill>
              <a:latin typeface="Roboto Condensed"/>
              <a:ea typeface="Roboto Condensed"/>
              <a:cs typeface="Roboto Condensed"/>
              <a:sym typeface="Roboto Condensed"/>
            </a:endParaRPr>
          </a:p>
        </p:txBody>
      </p:sp>
      <p:sp>
        <p:nvSpPr>
          <p:cNvPr id="309" name="Google Shape;309;p39"/>
          <p:cNvSpPr txBox="1">
            <a:spLocks noGrp="1"/>
          </p:cNvSpPr>
          <p:nvPr>
            <p:ph type="title"/>
          </p:nvPr>
        </p:nvSpPr>
        <p:spPr>
          <a:xfrm>
            <a:off x="128875" y="363800"/>
            <a:ext cx="81387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1"/>
                </a:solidFill>
                <a:latin typeface="Arial"/>
                <a:ea typeface="Arial"/>
                <a:cs typeface="Arial"/>
                <a:sym typeface="Arial"/>
              </a:rPr>
              <a:t>DefectRate x Categorical Variables </a:t>
            </a:r>
            <a:endParaRPr sz="2355" b="1" i="1">
              <a:solidFill>
                <a:schemeClr val="lt2"/>
              </a:solidFill>
            </a:endParaRPr>
          </a:p>
        </p:txBody>
      </p:sp>
      <p:sp>
        <p:nvSpPr>
          <p:cNvPr id="310" name="Google Shape;310;p39"/>
          <p:cNvSpPr txBox="1"/>
          <p:nvPr/>
        </p:nvSpPr>
        <p:spPr>
          <a:xfrm>
            <a:off x="3143088" y="3838025"/>
            <a:ext cx="2857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There are no significant differences of average defect rate between locations.  </a:t>
            </a:r>
            <a:endParaRPr>
              <a:solidFill>
                <a:schemeClr val="dk1"/>
              </a:solidFill>
            </a:endParaRPr>
          </a:p>
        </p:txBody>
      </p:sp>
      <p:sp>
        <p:nvSpPr>
          <p:cNvPr id="311" name="Google Shape;311;p39"/>
          <p:cNvSpPr txBox="1"/>
          <p:nvPr/>
        </p:nvSpPr>
        <p:spPr>
          <a:xfrm>
            <a:off x="6102588" y="3838025"/>
            <a:ext cx="2857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The foreign suppliers have the higher average defect rate.</a:t>
            </a:r>
            <a:endParaRPr>
              <a:solidFill>
                <a:schemeClr val="dk1"/>
              </a:solidFill>
            </a:endParaRPr>
          </a:p>
        </p:txBody>
      </p:sp>
    </p:spTree>
  </p:cSld>
  <p:clrMapOvr>
    <a:masterClrMapping/>
  </p:clrMapOvr>
</p:sld>
</file>

<file path=ppt/theme/theme1.xml><?xml version="1.0" encoding="utf-8"?>
<a:theme xmlns:a="http://schemas.openxmlformats.org/drawingml/2006/main" name="Multi Level Marketing Website by Slidesgo">
  <a:themeElements>
    <a:clrScheme name="Simple Light">
      <a:dk1>
        <a:srgbClr val="003C67"/>
      </a:dk1>
      <a:lt1>
        <a:srgbClr val="FFFFFF"/>
      </a:lt1>
      <a:dk2>
        <a:srgbClr val="CA4F24"/>
      </a:dk2>
      <a:lt2>
        <a:srgbClr val="FF9500"/>
      </a:lt2>
      <a:accent1>
        <a:srgbClr val="2A90FF"/>
      </a:accent1>
      <a:accent2>
        <a:srgbClr val="A3BDFF"/>
      </a:accent2>
      <a:accent3>
        <a:srgbClr val="DEEBFF"/>
      </a:accent3>
      <a:accent4>
        <a:srgbClr val="C8DEFF"/>
      </a:accent4>
      <a:accent5>
        <a:srgbClr val="0097A7"/>
      </a:accent5>
      <a:accent6>
        <a:srgbClr val="EEFF41"/>
      </a:accent6>
      <a:hlink>
        <a:srgbClr val="003C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946</Words>
  <Application>Microsoft Macintosh PowerPoint</Application>
  <PresentationFormat>On-screen Show (16:9)</PresentationFormat>
  <Paragraphs>60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Proxima Nova</vt:lpstr>
      <vt:lpstr>Roboto Condensed</vt:lpstr>
      <vt:lpstr>Arial</vt:lpstr>
      <vt:lpstr>Nunito</vt:lpstr>
      <vt:lpstr>Multi Level Marketing Website by Slidesgo</vt:lpstr>
      <vt:lpstr>DSO 510: Project 1</vt:lpstr>
      <vt:lpstr>PowerPoint Presentation</vt:lpstr>
      <vt:lpstr>Cycletime x ForeignMainland</vt:lpstr>
      <vt:lpstr>Cycletime x Class</vt:lpstr>
      <vt:lpstr>Cycletime x Location</vt:lpstr>
      <vt:lpstr>Cycletime x Cost</vt:lpstr>
      <vt:lpstr>Cycletime x DefectRate</vt:lpstr>
      <vt:lpstr>CycleTime x DefectRate</vt:lpstr>
      <vt:lpstr>Class x DefectRate</vt:lpstr>
      <vt:lpstr>Descriptive Statistics</vt:lpstr>
      <vt:lpstr>Correlations- the relationship between: Cycletime and Cost Cycletime and Defect Rate</vt:lpstr>
      <vt:lpstr>Interpretation of Correlations</vt:lpstr>
      <vt:lpstr>Key Findings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510: Project 1</dc:title>
  <cp:lastModifiedBy>Selena Sun</cp:lastModifiedBy>
  <cp:revision>1</cp:revision>
  <dcterms:modified xsi:type="dcterms:W3CDTF">2022-06-01T06:15:56Z</dcterms:modified>
</cp:coreProperties>
</file>