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8" r:id="rId1"/>
  </p:sldMasterIdLst>
  <p:notesMasterIdLst>
    <p:notesMasterId r:id="rId7"/>
  </p:notesMasterIdLst>
  <p:handoutMasterIdLst>
    <p:handoutMasterId r:id="rId8"/>
  </p:handoutMasterIdLst>
  <p:sldIdLst>
    <p:sldId id="258" r:id="rId2"/>
    <p:sldId id="260" r:id="rId3"/>
    <p:sldId id="259" r:id="rId4"/>
    <p:sldId id="262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C3EE76-A2FD-4625-B5DE-CFCE3748008B}">
          <p14:sldIdLst>
            <p14:sldId id="258"/>
            <p14:sldId id="260"/>
            <p14:sldId id="259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391" userDrawn="1">
          <p15:clr>
            <a:srgbClr val="A4A3A4"/>
          </p15:clr>
        </p15:guide>
        <p15:guide id="6" pos="473" userDrawn="1">
          <p15:clr>
            <a:srgbClr val="A4A3A4"/>
          </p15:clr>
        </p15:guide>
        <p15:guide id="7" pos="5287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1980" userDrawn="1">
          <p15:clr>
            <a:srgbClr val="A4A3A4"/>
          </p15:clr>
        </p15:guide>
        <p15:guide id="10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92929"/>
    <a:srgbClr val="1C1C1C"/>
    <a:srgbClr val="4D4D4D"/>
    <a:srgbClr val="777777"/>
    <a:srgbClr val="787878"/>
    <a:srgbClr val="797979"/>
    <a:srgbClr val="7A7A7A"/>
    <a:srgbClr val="7B7B7B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4" autoAdjust="0"/>
    <p:restoredTop sz="94660" autoAdjust="0"/>
  </p:normalViewPr>
  <p:slideViewPr>
    <p:cSldViewPr>
      <p:cViewPr>
        <p:scale>
          <a:sx n="125" d="100"/>
          <a:sy n="125" d="100"/>
        </p:scale>
        <p:origin x="1111" y="319"/>
      </p:cViewPr>
      <p:guideLst>
        <p:guide orient="horz" pos="2160"/>
        <p:guide orient="horz" pos="1185"/>
        <p:guide orient="horz" pos="3113"/>
        <p:guide orient="horz" pos="3974"/>
        <p:guide orient="horz" pos="391"/>
        <p:guide pos="473"/>
        <p:guide pos="5287"/>
        <p:guide pos="2880"/>
        <p:guide pos="1980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27414" t="24909" r="7136" b="684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Kyutech, Japan</a:t>
            </a:r>
            <a:endParaRPr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750277" y="1160748"/>
            <a:ext cx="7643446" cy="1476164"/>
          </a:xfrm>
          <a:prstGeom prst="rect">
            <a:avLst/>
          </a:prstGeom>
          <a:noFill/>
        </p:spPr>
        <p:txBody>
          <a:bodyPr anchor="t" anchorCtr="0"/>
          <a:lstStyle>
            <a:lvl1pPr algn="r">
              <a:lnSpc>
                <a:spcPct val="120000"/>
              </a:lnSpc>
              <a:defRPr sz="3692" b="1">
                <a:solidFill>
                  <a:schemeClr val="bg1"/>
                </a:solidFill>
              </a:defRPr>
            </a:lvl1pPr>
          </a:lstStyle>
          <a:p>
            <a:endParaRPr kumimoji="1" lang="ja-JP" altLang="en-US" dirty="0"/>
          </a:p>
        </p:txBody>
      </p:sp>
      <p:pic>
        <p:nvPicPr>
          <p:cNvPr id="1032" name="Picture 8" descr="I:\Work\999_各種業務系テンプレート\TamukohLab\kyutech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06421" y="5867867"/>
            <a:ext cx="1594923" cy="440858"/>
          </a:xfrm>
          <a:prstGeom prst="rect">
            <a:avLst/>
          </a:prstGeom>
          <a:noFill/>
        </p:spPr>
      </p:pic>
      <p:pic>
        <p:nvPicPr>
          <p:cNvPr id="1034" name="Picture 10" descr="I:\Work\999_各種業務系テンプレート\TamukohLab\tam-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999222" y="5877273"/>
            <a:ext cx="2394501" cy="431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274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/>
          <p:cNvCxnSpPr/>
          <p:nvPr userDrawn="1"/>
        </p:nvCxnSpPr>
        <p:spPr>
          <a:xfrm flipV="1">
            <a:off x="8366184" y="3798253"/>
            <a:ext cx="0" cy="3059746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 userDrawn="1"/>
        </p:nvCxnSpPr>
        <p:spPr>
          <a:xfrm flipV="1">
            <a:off x="8432653" y="3654238"/>
            <a:ext cx="0" cy="3203761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V="1">
            <a:off x="8499122" y="3510816"/>
            <a:ext cx="0" cy="3347183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V="1">
            <a:off x="8565591" y="3978274"/>
            <a:ext cx="0" cy="2879725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8632060" y="3798254"/>
            <a:ext cx="0" cy="3059746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V="1">
            <a:off x="8698529" y="3654238"/>
            <a:ext cx="0" cy="3203762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V="1">
            <a:off x="8764998" y="2934156"/>
            <a:ext cx="0" cy="3923843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V="1">
            <a:off x="8831467" y="2790142"/>
            <a:ext cx="0" cy="4067857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リーフォーム 26"/>
          <p:cNvSpPr/>
          <p:nvPr userDrawn="1"/>
        </p:nvSpPr>
        <p:spPr>
          <a:xfrm>
            <a:off x="8295316" y="3980103"/>
            <a:ext cx="594219" cy="2860243"/>
          </a:xfrm>
          <a:custGeom>
            <a:avLst/>
            <a:gdLst>
              <a:gd name="connsiteX0" fmla="*/ 636422 w 643737"/>
              <a:gd name="connsiteY0" fmla="*/ 2860243 h 2860243"/>
              <a:gd name="connsiteX1" fmla="*/ 643737 w 643737"/>
              <a:gd name="connsiteY1" fmla="*/ 1528877 h 2860243"/>
              <a:gd name="connsiteX2" fmla="*/ 0 w 643737"/>
              <a:gd name="connsiteY2" fmla="*/ 431597 h 2860243"/>
              <a:gd name="connsiteX3" fmla="*/ 0 w 643737"/>
              <a:gd name="connsiteY3" fmla="*/ 0 h 286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737" h="2860243">
                <a:moveTo>
                  <a:pt x="636422" y="2860243"/>
                </a:moveTo>
                <a:cubicBezTo>
                  <a:pt x="638860" y="2416454"/>
                  <a:pt x="641299" y="1972666"/>
                  <a:pt x="643737" y="1528877"/>
                </a:cubicBezTo>
                <a:lnTo>
                  <a:pt x="0" y="431597"/>
                </a:lnTo>
                <a:lnTo>
                  <a:pt x="0" y="0"/>
                </a:lnTo>
              </a:path>
            </a:pathLst>
          </a:cu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62"/>
          </a:p>
        </p:txBody>
      </p:sp>
      <p:sp>
        <p:nvSpPr>
          <p:cNvPr id="28" name="フリーフォーム 27"/>
          <p:cNvSpPr/>
          <p:nvPr userDrawn="1"/>
        </p:nvSpPr>
        <p:spPr>
          <a:xfrm>
            <a:off x="8227791" y="4144084"/>
            <a:ext cx="722516" cy="2713916"/>
          </a:xfrm>
          <a:custGeom>
            <a:avLst/>
            <a:gdLst>
              <a:gd name="connsiteX0" fmla="*/ 782726 w 782726"/>
              <a:gd name="connsiteY0" fmla="*/ 2750515 h 2750515"/>
              <a:gd name="connsiteX1" fmla="*/ 782726 w 782726"/>
              <a:gd name="connsiteY1" fmla="*/ 1689811 h 2750515"/>
              <a:gd name="connsiteX2" fmla="*/ 0 w 782726"/>
              <a:gd name="connsiteY2" fmla="*/ 351130 h 2750515"/>
              <a:gd name="connsiteX3" fmla="*/ 0 w 782726"/>
              <a:gd name="connsiteY3" fmla="*/ 0 h 275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26" h="2750515">
                <a:moveTo>
                  <a:pt x="782726" y="2750515"/>
                </a:moveTo>
                <a:lnTo>
                  <a:pt x="782726" y="1689811"/>
                </a:lnTo>
                <a:lnTo>
                  <a:pt x="0" y="351130"/>
                </a:lnTo>
                <a:lnTo>
                  <a:pt x="0" y="0"/>
                </a:lnTo>
              </a:path>
            </a:pathLst>
          </a:cu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62"/>
          </a:p>
        </p:txBody>
      </p:sp>
      <p:pic>
        <p:nvPicPr>
          <p:cNvPr id="3074" name="Picture 2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36704" r="40441"/>
          <a:stretch>
            <a:fillRect/>
          </a:stretch>
        </p:blipFill>
        <p:spPr bwMode="auto">
          <a:xfrm>
            <a:off x="0" y="0"/>
            <a:ext cx="2179119" cy="6858000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 userDrawn="1"/>
        </p:nvSpPr>
        <p:spPr bwMode="auto">
          <a:xfrm>
            <a:off x="0" y="3258569"/>
            <a:ext cx="2179119" cy="34086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marL="334116" indent="-334116" algn="ctr">
              <a:lnSpc>
                <a:spcPct val="120000"/>
              </a:lnSpc>
              <a:spcBef>
                <a:spcPts val="1108"/>
              </a:spcBef>
              <a:spcAft>
                <a:spcPts val="554"/>
              </a:spcAft>
              <a:buFont typeface="Wingdings" pitchFamily="2" charset="2"/>
              <a:buChar char="l"/>
            </a:pPr>
            <a:endParaRPr kumimoji="1" lang="ja-JP" altLang="en-US" sz="1846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white">
          <a:xfrm>
            <a:off x="251520" y="152636"/>
            <a:ext cx="8640960" cy="3960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3"/>
          <p:cNvSpPr>
            <a:spLocks noGrp="1"/>
          </p:cNvSpPr>
          <p:nvPr userDrawn="1"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Kyutech, Japan</a:t>
            </a:r>
            <a:endParaRPr lang="ja-JP" altLang="en-US" dirty="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サブタイトル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2" name="直線コネクタ 11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フリーフォーム 19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1" name="フリーフォーム 20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45291" y="3104964"/>
            <a:ext cx="6613658" cy="72008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60384" y="6592268"/>
            <a:ext cx="584124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grpSp>
        <p:nvGrpSpPr>
          <p:cNvPr id="10" name="グループ化 9"/>
          <p:cNvGrpSpPr/>
          <p:nvPr userDrawn="1"/>
        </p:nvGrpSpPr>
        <p:grpSpPr>
          <a:xfrm>
            <a:off x="0" y="3339000"/>
            <a:ext cx="2167901" cy="180000"/>
            <a:chOff x="0" y="2438521"/>
            <a:chExt cx="2348559" cy="180000"/>
          </a:xfrm>
        </p:grpSpPr>
        <p:cxnSp>
          <p:nvCxnSpPr>
            <p:cNvPr id="8" name="Straight Connector 19"/>
            <p:cNvCxnSpPr/>
            <p:nvPr userDrawn="1"/>
          </p:nvCxnSpPr>
          <p:spPr>
            <a:xfrm>
              <a:off x="0" y="2528521"/>
              <a:ext cx="2240032" cy="0"/>
            </a:xfrm>
            <a:prstGeom prst="line">
              <a:avLst/>
            </a:prstGeom>
            <a:ln w="25400">
              <a:gradFill>
                <a:gsLst>
                  <a:gs pos="0">
                    <a:schemeClr val="tx2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0"/>
              </a:gra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25"/>
            <p:cNvSpPr>
              <a:spLocks noChangeAspect="1"/>
            </p:cNvSpPr>
            <p:nvPr userDrawn="1"/>
          </p:nvSpPr>
          <p:spPr>
            <a:xfrm>
              <a:off x="2168559" y="243852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accent1">
                  <a:lumMod val="9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98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（フリ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1" name="直線コネクタ 10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フリーフォーム 21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3" name="フリーフォーム 22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251520" y="143679"/>
            <a:ext cx="8640960" cy="54901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gray">
          <a:xfrm>
            <a:off x="0" y="710688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 sz="1662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cxnSp>
        <p:nvCxnSpPr>
          <p:cNvPr id="14" name="Straight Connector 19"/>
          <p:cNvCxnSpPr/>
          <p:nvPr userDrawn="1"/>
        </p:nvCxnSpPr>
        <p:spPr>
          <a:xfrm>
            <a:off x="18" y="710688"/>
            <a:ext cx="8992165" cy="0"/>
          </a:xfrm>
          <a:prstGeom prst="line">
            <a:avLst/>
          </a:prstGeom>
          <a:ln w="25400">
            <a:gradFill>
              <a:gsLst>
                <a:gs pos="0">
                  <a:schemeClr val="tx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0"/>
            </a:gra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25"/>
          <p:cNvSpPr>
            <a:spLocks noChangeAspect="1"/>
          </p:cNvSpPr>
          <p:nvPr userDrawn="1"/>
        </p:nvSpPr>
        <p:spPr>
          <a:xfrm>
            <a:off x="8826029" y="620688"/>
            <a:ext cx="166154" cy="180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b="1" dirty="0"/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（箇条書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7" name="直線コネクタ 16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6" name="フリーフォーム 25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sp>
        <p:nvSpPr>
          <p:cNvPr id="14" name="テキスト プレースホル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38012" cy="559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5639" indent="-335639">
              <a:lnSpc>
                <a:spcPct val="120000"/>
              </a:lnSpc>
              <a:spcBef>
                <a:spcPts val="1108"/>
              </a:spcBef>
              <a:spcAft>
                <a:spcPts val="554"/>
              </a:spcAft>
              <a:buFont typeface="Wingdings" pitchFamily="2" charset="2"/>
              <a:buChar char="l"/>
              <a:defRPr sz="2400">
                <a:solidFill>
                  <a:schemeClr val="accent6"/>
                </a:solidFill>
              </a:defRPr>
            </a:lvl1pPr>
            <a:lvl2pPr marL="531706" indent="-262530" algn="l">
              <a:lnSpc>
                <a:spcPct val="120000"/>
              </a:lnSpc>
              <a:spcAft>
                <a:spcPts val="554"/>
              </a:spcAft>
              <a:buFont typeface="Wingdings" pitchFamily="2" charset="2"/>
              <a:buChar char="ü"/>
              <a:defRPr sz="2000" baseline="0">
                <a:solidFill>
                  <a:schemeClr val="accent6"/>
                </a:solidFill>
              </a:defRPr>
            </a:lvl2pPr>
            <a:lvl3pPr marL="1129832" indent="-285750">
              <a:buFont typeface="Wingdings" panose="05000000000000000000" pitchFamily="2" charset="2"/>
              <a:buChar char="Ø"/>
              <a:defRPr sz="1800"/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Char char="l"/>
              <a:defRPr/>
            </a:lvl5pPr>
            <a:lvl6pPr>
              <a:defRPr/>
            </a:lvl6pPr>
          </a:lstStyle>
          <a:p>
            <a:pPr lvl="0"/>
            <a:r>
              <a:rPr kumimoji="1" lang="ja-JP" altLang="en-US" dirty="0"/>
              <a:t>マスタ テキストの書式設定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32" name="Line 5"/>
          <p:cNvSpPr>
            <a:spLocks noChangeShapeType="1"/>
          </p:cNvSpPr>
          <p:nvPr userDrawn="1"/>
        </p:nvSpPr>
        <p:spPr bwMode="gray">
          <a:xfrm>
            <a:off x="0" y="710688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 sz="1662"/>
          </a:p>
        </p:txBody>
      </p:sp>
      <p:cxnSp>
        <p:nvCxnSpPr>
          <p:cNvPr id="33" name="Straight Connector 19"/>
          <p:cNvCxnSpPr/>
          <p:nvPr userDrawn="1"/>
        </p:nvCxnSpPr>
        <p:spPr>
          <a:xfrm>
            <a:off x="18" y="710688"/>
            <a:ext cx="8992165" cy="0"/>
          </a:xfrm>
          <a:prstGeom prst="line">
            <a:avLst/>
          </a:prstGeom>
          <a:ln w="25400">
            <a:gradFill>
              <a:gsLst>
                <a:gs pos="0">
                  <a:schemeClr val="tx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0"/>
            </a:gra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25"/>
          <p:cNvSpPr>
            <a:spLocks noChangeAspect="1"/>
          </p:cNvSpPr>
          <p:nvPr userDrawn="1"/>
        </p:nvSpPr>
        <p:spPr>
          <a:xfrm>
            <a:off x="8826029" y="620688"/>
            <a:ext cx="166154" cy="180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b="1" dirty="0"/>
          </a:p>
        </p:txBody>
      </p:sp>
      <p:sp>
        <p:nvSpPr>
          <p:cNvPr id="35" name="タイトル 11"/>
          <p:cNvSpPr>
            <a:spLocks noGrp="1"/>
          </p:cNvSpPr>
          <p:nvPr>
            <p:ph type="title"/>
          </p:nvPr>
        </p:nvSpPr>
        <p:spPr>
          <a:xfrm>
            <a:off x="251520" y="143679"/>
            <a:ext cx="8640960" cy="54901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7" name="直線コネクタ 6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フリーフォーム 14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16" name="フリーフォーム 15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27414" t="30374" r="7136" b="35502"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</p:spPr>
      </p:pic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565355" y="6597352"/>
            <a:ext cx="2027302" cy="1907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910021" y="3861048"/>
            <a:ext cx="7337971" cy="56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585" dirty="0">
                <a:solidFill>
                  <a:schemeClr val="accent6"/>
                </a:solidFill>
              </a:rPr>
              <a:t>http://www.brain.kyutech.ac.jp/~tamukoh/</a:t>
            </a:r>
            <a:endParaRPr kumimoji="1" lang="ja-JP" altLang="en-US" sz="2585" dirty="0">
              <a:solidFill>
                <a:schemeClr val="accent6"/>
              </a:solidFill>
            </a:endParaRPr>
          </a:p>
        </p:txBody>
      </p:sp>
      <p:pic>
        <p:nvPicPr>
          <p:cNvPr id="2052" name="Picture 4" descr="I:\Work\999_各種業務系テンプレート\TamukohLab\kyutech2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4797877"/>
            <a:ext cx="1063170" cy="1510848"/>
          </a:xfrm>
          <a:prstGeom prst="rect">
            <a:avLst/>
          </a:prstGeom>
          <a:noFill/>
        </p:spPr>
      </p:pic>
      <p:pic>
        <p:nvPicPr>
          <p:cNvPr id="2053" name="Picture 5" descr="I:\Work\999_各種業務系テンプレート\TamukohLab\tam-logo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860032" y="4929640"/>
            <a:ext cx="1165526" cy="1331912"/>
          </a:xfrm>
          <a:prstGeom prst="rect">
            <a:avLst/>
          </a:prstGeom>
          <a:noFill/>
        </p:spPr>
      </p:pic>
      <p:pic>
        <p:nvPicPr>
          <p:cNvPr id="1026" name="Picture 2" descr="I:\Work\999_各種業務系テンプレート\TamukohLab\thankyou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617785" y="1268760"/>
            <a:ext cx="5908431" cy="1533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267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0"/>
          <p:cNvCxnSpPr/>
          <p:nvPr userDrawn="1"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3" r:id="rId2"/>
    <p:sldLayoutId id="2147483705" r:id="rId3"/>
    <p:sldLayoutId id="2147483697" r:id="rId4"/>
    <p:sldLayoutId id="2147483710" r:id="rId5"/>
    <p:sldLayoutId id="2147483699" r:id="rId6"/>
    <p:sldLayoutId id="2147483709" r:id="rId7"/>
  </p:sldLayoutIdLst>
  <p:hf hdr="0" dt="0"/>
  <p:txStyles>
    <p:titleStyle>
      <a:lvl1pPr algn="l" defTabSz="844083" rtl="0" eaLnBrk="1" latinLnBrk="0" hangingPunct="1">
        <a:spcBef>
          <a:spcPct val="0"/>
        </a:spcBef>
        <a:buNone/>
        <a:defRPr kumimoji="1" sz="2800" kern="1200">
          <a:solidFill>
            <a:schemeClr val="accent6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6B7DDFB-8F87-4009-2F9C-40EC5D401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288E69-E22C-9255-E158-DC36FB2B0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3D17C7F-2A14-8D08-29FE-9D5C9CA1004F}"/>
              </a:ext>
            </a:extLst>
          </p:cNvPr>
          <p:cNvGrpSpPr/>
          <p:nvPr/>
        </p:nvGrpSpPr>
        <p:grpSpPr>
          <a:xfrm>
            <a:off x="1583668" y="152636"/>
            <a:ext cx="6249560" cy="5296765"/>
            <a:chOff x="1583668" y="152636"/>
            <a:chExt cx="6249560" cy="529676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6D88C99-E554-E46C-D953-8650420C6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3" t="9863" r="7773" b="12902"/>
            <a:stretch/>
          </p:blipFill>
          <p:spPr>
            <a:xfrm>
              <a:off x="1583668" y="152636"/>
              <a:ext cx="6249560" cy="5296765"/>
            </a:xfrm>
            <a:prstGeom prst="rect">
              <a:avLst/>
            </a:prstGeom>
          </p:spPr>
        </p:pic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70D63761-C2DC-EC7D-6FBF-771D4BC2A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9306" y="476672"/>
              <a:ext cx="796750" cy="489318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88D13296-AB64-245C-0F6D-879F4C5FC49B}"/>
                </a:ext>
              </a:extLst>
            </p:cNvPr>
            <p:cNvCxnSpPr>
              <a:cxnSpLocks/>
            </p:cNvCxnSpPr>
            <p:nvPr/>
          </p:nvCxnSpPr>
          <p:spPr>
            <a:xfrm>
              <a:off x="3311860" y="464385"/>
              <a:ext cx="872751" cy="434735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53CE401C-609C-720A-CBF9-4A9B557966B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334426" y="1222285"/>
              <a:ext cx="850185" cy="12142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A54D66CB-E4F1-08A7-8A35-A924E306F9B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4912876" y="4337840"/>
              <a:ext cx="959558" cy="42164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D308702-5DCA-5A29-345F-8107C93E957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3384161" y="4747849"/>
              <a:ext cx="516660" cy="18466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E1DD5A14-798F-AE5B-B1CB-E8CC02391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434" y="1844824"/>
              <a:ext cx="1183842" cy="65659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400B072E-951F-2BA4-669E-700815A7AE1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315626" y="3184679"/>
              <a:ext cx="717109" cy="484919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D652AA5F-4D04-5FF0-2475-CE9362165252}"/>
                </a:ext>
              </a:extLst>
            </p:cNvPr>
            <p:cNvCxnSpPr>
              <a:cxnSpLocks/>
            </p:cNvCxnSpPr>
            <p:nvPr/>
          </p:nvCxnSpPr>
          <p:spPr>
            <a:xfrm>
              <a:off x="3219579" y="3069890"/>
              <a:ext cx="1600817" cy="172811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60177EC-F7B3-1B56-E3B2-EF719DBF60C8}"/>
                </a:ext>
              </a:extLst>
            </p:cNvPr>
            <p:cNvCxnSpPr>
              <a:cxnSpLocks/>
            </p:cNvCxnSpPr>
            <p:nvPr/>
          </p:nvCxnSpPr>
          <p:spPr>
            <a:xfrm>
              <a:off x="3334426" y="2168860"/>
              <a:ext cx="586489" cy="847957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5E0A469-32EE-123F-63B2-661187A469D7}"/>
                </a:ext>
              </a:extLst>
            </p:cNvPr>
            <p:cNvSpPr txBox="1"/>
            <p:nvPr/>
          </p:nvSpPr>
          <p:spPr>
            <a:xfrm>
              <a:off x="4912876" y="401105"/>
              <a:ext cx="162897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RGB-D</a:t>
              </a:r>
              <a:r>
                <a:rPr kumimoji="1" lang="ja-JP" altLang="en-US" dirty="0"/>
                <a:t>カメラ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A7C950F-1CAD-06E8-9035-EE9D59D15B3A}"/>
                </a:ext>
              </a:extLst>
            </p:cNvPr>
            <p:cNvSpPr txBox="1"/>
            <p:nvPr/>
          </p:nvSpPr>
          <p:spPr>
            <a:xfrm>
              <a:off x="2581004" y="346711"/>
              <a:ext cx="87716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マイク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42CD46C-116F-0853-35CA-A9C57A756890}"/>
                </a:ext>
              </a:extLst>
            </p:cNvPr>
            <p:cNvSpPr txBox="1"/>
            <p:nvPr/>
          </p:nvSpPr>
          <p:spPr>
            <a:xfrm>
              <a:off x="1764766" y="1020541"/>
              <a:ext cx="1569660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ヘッド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ディスプレイ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4807152-E77B-531A-CB30-15575F0AAF17}"/>
                </a:ext>
              </a:extLst>
            </p:cNvPr>
            <p:cNvSpPr txBox="1"/>
            <p:nvPr/>
          </p:nvSpPr>
          <p:spPr>
            <a:xfrm>
              <a:off x="5872434" y="4436314"/>
              <a:ext cx="1338828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測域センサ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（</a:t>
              </a:r>
              <a:r>
                <a:rPr kumimoji="1" lang="en-US" altLang="ja-JP" dirty="0"/>
                <a:t>LRF</a:t>
              </a:r>
              <a:r>
                <a:rPr kumimoji="1" lang="ja-JP" altLang="en-US" dirty="0"/>
                <a:t>）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388972D-EFD3-6CEC-C27B-3944EB5AC864}"/>
                </a:ext>
              </a:extLst>
            </p:cNvPr>
            <p:cNvSpPr txBox="1"/>
            <p:nvPr/>
          </p:nvSpPr>
          <p:spPr>
            <a:xfrm>
              <a:off x="1583668" y="4747849"/>
              <a:ext cx="180049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全方向移動台車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37D3EA8-67C1-D8EA-884E-9952B6669CD4}"/>
                </a:ext>
              </a:extLst>
            </p:cNvPr>
            <p:cNvSpPr txBox="1"/>
            <p:nvPr/>
          </p:nvSpPr>
          <p:spPr>
            <a:xfrm>
              <a:off x="6193036" y="1586965"/>
              <a:ext cx="135646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RGB</a:t>
              </a:r>
              <a:r>
                <a:rPr kumimoji="1" lang="ja-JP" altLang="en-US" dirty="0"/>
                <a:t>カメラ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43F71F8-25AB-85E4-99B7-4693E7A3778E}"/>
                </a:ext>
              </a:extLst>
            </p:cNvPr>
            <p:cNvSpPr txBox="1"/>
            <p:nvPr/>
          </p:nvSpPr>
          <p:spPr>
            <a:xfrm>
              <a:off x="6032735" y="3484932"/>
              <a:ext cx="180049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ロボットアーム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6214313-E22A-DD6D-0082-68D91129D104}"/>
                </a:ext>
              </a:extLst>
            </p:cNvPr>
            <p:cNvSpPr txBox="1"/>
            <p:nvPr/>
          </p:nvSpPr>
          <p:spPr>
            <a:xfrm>
              <a:off x="2111583" y="2910359"/>
              <a:ext cx="110799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スピーカ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DF99FEC-266F-D3A2-22DF-31DB137C9FC3}"/>
                </a:ext>
              </a:extLst>
            </p:cNvPr>
            <p:cNvSpPr txBox="1"/>
            <p:nvPr/>
          </p:nvSpPr>
          <p:spPr>
            <a:xfrm>
              <a:off x="1856025" y="2101607"/>
              <a:ext cx="156966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コンピュータ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52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859B66-B713-DF3F-EF29-27F89B45FEE2}"/>
              </a:ext>
            </a:extLst>
          </p:cNvPr>
          <p:cNvSpPr/>
          <p:nvPr/>
        </p:nvSpPr>
        <p:spPr bwMode="auto">
          <a:xfrm>
            <a:off x="1295636" y="1125251"/>
            <a:ext cx="6768752" cy="4501706"/>
          </a:xfrm>
          <a:prstGeom prst="rect">
            <a:avLst/>
          </a:prstGeom>
          <a:solidFill>
            <a:schemeClr val="accent5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0D9F72-EDED-79AF-6F06-4E02924C1C28}"/>
              </a:ext>
            </a:extLst>
          </p:cNvPr>
          <p:cNvSpPr/>
          <p:nvPr/>
        </p:nvSpPr>
        <p:spPr bwMode="auto">
          <a:xfrm>
            <a:off x="1367644" y="1260828"/>
            <a:ext cx="1049103" cy="2831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フィールド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113BE65-57FC-9C58-5C27-1ECF87847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2" t="18264" r="34548" b="16637"/>
          <a:stretch/>
        </p:blipFill>
        <p:spPr>
          <a:xfrm>
            <a:off x="4274567" y="2341854"/>
            <a:ext cx="793302" cy="1490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204A16D-CA72-2D25-271C-CFB262F0DC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2" t="18264" r="34548" b="16637"/>
          <a:stretch/>
        </p:blipFill>
        <p:spPr>
          <a:xfrm>
            <a:off x="6326878" y="4514785"/>
            <a:ext cx="793302" cy="1490446"/>
          </a:xfrm>
          <a:prstGeom prst="rect">
            <a:avLst/>
          </a:prstGeom>
        </p:spPr>
      </p:pic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DEDF9C13-3A6E-BB98-91C1-3FBDEB5D4B3C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rot="10800000">
            <a:off x="5067870" y="3087078"/>
            <a:ext cx="1259009" cy="217293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3C207E-C503-02BA-077D-13ED6C6783AC}"/>
              </a:ext>
            </a:extLst>
          </p:cNvPr>
          <p:cNvSpPr txBox="1"/>
          <p:nvPr/>
        </p:nvSpPr>
        <p:spPr>
          <a:xfrm>
            <a:off x="4106515" y="4389535"/>
            <a:ext cx="1677062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1400" dirty="0"/>
              <a:t>1. </a:t>
            </a:r>
            <a:r>
              <a:rPr kumimoji="1" lang="ja-JP" altLang="en-US" sz="1400" dirty="0"/>
              <a:t>ナビゲーション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9FFBD8D-BF0B-2ED4-3DA0-CA15E9870FD1}"/>
              </a:ext>
            </a:extLst>
          </p:cNvPr>
          <p:cNvSpPr txBox="1"/>
          <p:nvPr/>
        </p:nvSpPr>
        <p:spPr>
          <a:xfrm>
            <a:off x="6272123" y="6005231"/>
            <a:ext cx="902811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1400" dirty="0"/>
              <a:t>開始位置</a:t>
            </a:r>
          </a:p>
        </p:txBody>
      </p:sp>
      <p:pic>
        <p:nvPicPr>
          <p:cNvPr id="21" name="グラフィックス 20" descr="ユーザー 単色塗りつぶし">
            <a:extLst>
              <a:ext uri="{FF2B5EF4-FFF2-40B4-BE49-F238E27FC236}">
                <a16:creationId xmlns:a16="http://schemas.microsoft.com/office/drawing/2014/main" id="{AAC8A55D-BAC2-AB13-D6F0-D956015F9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9311" y="2431543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男性のプロフィール 枠線">
            <a:extLst>
              <a:ext uri="{FF2B5EF4-FFF2-40B4-BE49-F238E27FC236}">
                <a16:creationId xmlns:a16="http://schemas.microsoft.com/office/drawing/2014/main" id="{55F1F5E3-568B-F61C-726F-FAE2D1954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3808" y="295130"/>
            <a:ext cx="914400" cy="914400"/>
          </a:xfrm>
          <a:prstGeom prst="rect">
            <a:avLst/>
          </a:prstGeom>
        </p:spPr>
      </p:pic>
      <p:pic>
        <p:nvPicPr>
          <p:cNvPr id="25" name="グラフィックス 24" descr="男子生徒 枠線">
            <a:extLst>
              <a:ext uri="{FF2B5EF4-FFF2-40B4-BE49-F238E27FC236}">
                <a16:creationId xmlns:a16="http://schemas.microsoft.com/office/drawing/2014/main" id="{6828881A-E6F2-FA7B-7A4D-ECB3FE4EC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3528" y="2288494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女性のプロフィール 枠線">
            <a:extLst>
              <a:ext uri="{FF2B5EF4-FFF2-40B4-BE49-F238E27FC236}">
                <a16:creationId xmlns:a16="http://schemas.microsoft.com/office/drawing/2014/main" id="{DD877C2C-D15B-E0AC-0934-A9438CF440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6575" y="1175759"/>
            <a:ext cx="914400" cy="914400"/>
          </a:xfrm>
          <a:prstGeom prst="rect">
            <a:avLst/>
          </a:prstGeom>
        </p:spPr>
      </p:pic>
      <p:pic>
        <p:nvPicPr>
          <p:cNvPr id="31" name="グラフィックス 30" descr="男性のプロフィール 単色塗りつぶし">
            <a:extLst>
              <a:ext uri="{FF2B5EF4-FFF2-40B4-BE49-F238E27FC236}">
                <a16:creationId xmlns:a16="http://schemas.microsoft.com/office/drawing/2014/main" id="{99CB50FE-DA36-13F0-59D6-462B2FE237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76256" y="3567774"/>
            <a:ext cx="914400" cy="914400"/>
          </a:xfrm>
          <a:prstGeom prst="rect">
            <a:avLst/>
          </a:prstGeom>
        </p:spPr>
      </p:pic>
      <p:pic>
        <p:nvPicPr>
          <p:cNvPr id="32" name="グラフィックス 31" descr="男性のプロフィール 枠線">
            <a:extLst>
              <a:ext uri="{FF2B5EF4-FFF2-40B4-BE49-F238E27FC236}">
                <a16:creationId xmlns:a16="http://schemas.microsoft.com/office/drawing/2014/main" id="{1C7B3212-D66F-3F51-F3A5-407FA4109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0211" y="-31581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男性のプロフィール 枠線">
            <a:extLst>
              <a:ext uri="{FF2B5EF4-FFF2-40B4-BE49-F238E27FC236}">
                <a16:creationId xmlns:a16="http://schemas.microsoft.com/office/drawing/2014/main" id="{EB72EEF3-73B3-AC03-296C-72AF043CE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991" y="1543982"/>
            <a:ext cx="914400" cy="914400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D5BD9DD-4D18-F887-E0AF-DC7FCE1787E4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2463711" y="2431543"/>
            <a:ext cx="2086534" cy="4572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29FC0D4-D6EC-E75A-E00A-6EE5D2F101D8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4562437" y="2090159"/>
            <a:ext cx="1591338" cy="3413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E5DB858F-CEE8-56C8-69E6-F7D03A1A630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572000" y="2431543"/>
            <a:ext cx="2151528" cy="31415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5F59629-6301-5057-3C1E-5F2A34EB394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572000" y="2431543"/>
            <a:ext cx="2304256" cy="15934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295EDD4-9B90-4AA9-2821-A75198F13151}"/>
              </a:ext>
            </a:extLst>
          </p:cNvPr>
          <p:cNvCxnSpPr>
            <a:cxnSpLocks/>
          </p:cNvCxnSpPr>
          <p:nvPr/>
        </p:nvCxnSpPr>
        <p:spPr>
          <a:xfrm flipH="1" flipV="1">
            <a:off x="3329619" y="1052736"/>
            <a:ext cx="1245845" cy="1378807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B19D47E-69C5-CDE0-4E3E-3B7AACD4911D}"/>
              </a:ext>
            </a:extLst>
          </p:cNvPr>
          <p:cNvSpPr txBox="1"/>
          <p:nvPr/>
        </p:nvSpPr>
        <p:spPr>
          <a:xfrm>
            <a:off x="3326680" y="1026917"/>
            <a:ext cx="431528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400" dirty="0"/>
              <a:t>×</a:t>
            </a:r>
            <a:endParaRPr kumimoji="1" lang="ja-JP" altLang="en-US" sz="2400" dirty="0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3FC79AD-2809-9B90-08EC-ED2D28E0F017}"/>
              </a:ext>
            </a:extLst>
          </p:cNvPr>
          <p:cNvCxnSpPr>
            <a:cxnSpLocks/>
          </p:cNvCxnSpPr>
          <p:nvPr/>
        </p:nvCxnSpPr>
        <p:spPr>
          <a:xfrm flipH="1" flipV="1">
            <a:off x="1071189" y="2083460"/>
            <a:ext cx="3494428" cy="349357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4C5A463-FC6E-4F7B-3712-4B4CDBE42343}"/>
              </a:ext>
            </a:extLst>
          </p:cNvPr>
          <p:cNvSpPr txBox="1"/>
          <p:nvPr/>
        </p:nvSpPr>
        <p:spPr>
          <a:xfrm>
            <a:off x="1204559" y="1865023"/>
            <a:ext cx="431528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400" dirty="0"/>
              <a:t>×</a:t>
            </a:r>
            <a:endParaRPr kumimoji="1" lang="ja-JP" altLang="en-US" sz="2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8224509-C7AB-DFC4-C8E9-44118D4D3B02}"/>
              </a:ext>
            </a:extLst>
          </p:cNvPr>
          <p:cNvSpPr txBox="1"/>
          <p:nvPr/>
        </p:nvSpPr>
        <p:spPr>
          <a:xfrm>
            <a:off x="3233662" y="2665269"/>
            <a:ext cx="1138453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1400" dirty="0">
                <a:solidFill>
                  <a:srgbClr val="7030A0"/>
                </a:solidFill>
              </a:rPr>
              <a:t>2. </a:t>
            </a:r>
            <a:r>
              <a:rPr kumimoji="1" lang="ja-JP" altLang="en-US" sz="1400" dirty="0">
                <a:solidFill>
                  <a:srgbClr val="7030A0"/>
                </a:solidFill>
              </a:rPr>
              <a:t>人物認識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F4EE592-9533-6719-E6E2-B646A7F00C91}"/>
              </a:ext>
            </a:extLst>
          </p:cNvPr>
          <p:cNvSpPr txBox="1"/>
          <p:nvPr/>
        </p:nvSpPr>
        <p:spPr>
          <a:xfrm>
            <a:off x="1315436" y="1782392"/>
            <a:ext cx="1261884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sz="1400" dirty="0"/>
              <a:t>フィールド外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371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859B66-B713-DF3F-EF29-27F89B45FEE2}"/>
              </a:ext>
            </a:extLst>
          </p:cNvPr>
          <p:cNvSpPr/>
          <p:nvPr/>
        </p:nvSpPr>
        <p:spPr bwMode="auto">
          <a:xfrm>
            <a:off x="1295636" y="1125251"/>
            <a:ext cx="6768752" cy="4501706"/>
          </a:xfrm>
          <a:prstGeom prst="rect">
            <a:avLst/>
          </a:prstGeom>
          <a:solidFill>
            <a:schemeClr val="accent5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0D9F72-EDED-79AF-6F06-4E02924C1C28}"/>
              </a:ext>
            </a:extLst>
          </p:cNvPr>
          <p:cNvSpPr/>
          <p:nvPr/>
        </p:nvSpPr>
        <p:spPr bwMode="auto">
          <a:xfrm>
            <a:off x="1367644" y="1260828"/>
            <a:ext cx="1049103" cy="2831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フィールド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113BE65-57FC-9C58-5C27-1ECF87847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2" t="18264" r="34548" b="16637"/>
          <a:stretch/>
        </p:blipFill>
        <p:spPr>
          <a:xfrm>
            <a:off x="4274567" y="2341854"/>
            <a:ext cx="793302" cy="1490446"/>
          </a:xfrm>
          <a:prstGeom prst="rect">
            <a:avLst/>
          </a:prstGeom>
        </p:spPr>
      </p:pic>
      <p:pic>
        <p:nvPicPr>
          <p:cNvPr id="21" name="グラフィックス 20" descr="ユーザー 単色塗りつぶし">
            <a:extLst>
              <a:ext uri="{FF2B5EF4-FFF2-40B4-BE49-F238E27FC236}">
                <a16:creationId xmlns:a16="http://schemas.microsoft.com/office/drawing/2014/main" id="{AAC8A55D-BAC2-AB13-D6F0-D956015F9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9311" y="2431543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男性のプロフィール 枠線">
            <a:extLst>
              <a:ext uri="{FF2B5EF4-FFF2-40B4-BE49-F238E27FC236}">
                <a16:creationId xmlns:a16="http://schemas.microsoft.com/office/drawing/2014/main" id="{55F1F5E3-568B-F61C-726F-FAE2D1954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3808" y="295130"/>
            <a:ext cx="914400" cy="914400"/>
          </a:xfrm>
          <a:prstGeom prst="rect">
            <a:avLst/>
          </a:prstGeom>
        </p:spPr>
      </p:pic>
      <p:pic>
        <p:nvPicPr>
          <p:cNvPr id="25" name="グラフィックス 24" descr="男子生徒 枠線">
            <a:extLst>
              <a:ext uri="{FF2B5EF4-FFF2-40B4-BE49-F238E27FC236}">
                <a16:creationId xmlns:a16="http://schemas.microsoft.com/office/drawing/2014/main" id="{6828881A-E6F2-FA7B-7A4D-ECB3FE4EC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3528" y="2288494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女性のプロフィール 枠線">
            <a:extLst>
              <a:ext uri="{FF2B5EF4-FFF2-40B4-BE49-F238E27FC236}">
                <a16:creationId xmlns:a16="http://schemas.microsoft.com/office/drawing/2014/main" id="{DD877C2C-D15B-E0AC-0934-A9438CF440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2578" y="1178551"/>
            <a:ext cx="914400" cy="914400"/>
          </a:xfrm>
          <a:prstGeom prst="rect">
            <a:avLst/>
          </a:prstGeom>
        </p:spPr>
      </p:pic>
      <p:pic>
        <p:nvPicPr>
          <p:cNvPr id="31" name="グラフィックス 30" descr="男性のプロフィール 単色塗りつぶし">
            <a:extLst>
              <a:ext uri="{FF2B5EF4-FFF2-40B4-BE49-F238E27FC236}">
                <a16:creationId xmlns:a16="http://schemas.microsoft.com/office/drawing/2014/main" id="{99CB50FE-DA36-13F0-59D6-462B2FE237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72072" y="3567785"/>
            <a:ext cx="914400" cy="914400"/>
          </a:xfrm>
          <a:prstGeom prst="rect">
            <a:avLst/>
          </a:prstGeom>
        </p:spPr>
      </p:pic>
      <p:pic>
        <p:nvPicPr>
          <p:cNvPr id="32" name="グラフィックス 31" descr="男性のプロフィール 枠線">
            <a:extLst>
              <a:ext uri="{FF2B5EF4-FFF2-40B4-BE49-F238E27FC236}">
                <a16:creationId xmlns:a16="http://schemas.microsoft.com/office/drawing/2014/main" id="{1C7B3212-D66F-3F51-F3A5-407FA4109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0211" y="-31581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男性のプロフィール 枠線">
            <a:extLst>
              <a:ext uri="{FF2B5EF4-FFF2-40B4-BE49-F238E27FC236}">
                <a16:creationId xmlns:a16="http://schemas.microsoft.com/office/drawing/2014/main" id="{EB72EEF3-73B3-AC03-296C-72AF043CE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991" y="1543982"/>
            <a:ext cx="914400" cy="914400"/>
          </a:xfrm>
          <a:prstGeom prst="rect">
            <a:avLst/>
          </a:prstGeom>
        </p:spPr>
      </p:pic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64D3AE5-54B8-4C40-37A8-774EF7F6090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671218" y="1976097"/>
            <a:ext cx="1387037" cy="3657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1EDCAAE-892F-44AE-9D53-4481F9EC7F87}"/>
              </a:ext>
            </a:extLst>
          </p:cNvPr>
          <p:cNvSpPr txBox="1"/>
          <p:nvPr/>
        </p:nvSpPr>
        <p:spPr>
          <a:xfrm>
            <a:off x="4303125" y="1775836"/>
            <a:ext cx="1276311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rgbClr val="0070C0"/>
                </a:solidFill>
              </a:rPr>
              <a:t>3. </a:t>
            </a:r>
            <a:r>
              <a:rPr kumimoji="1" lang="ja-JP" altLang="en-US" sz="1600" dirty="0">
                <a:solidFill>
                  <a:srgbClr val="0070C0"/>
                </a:solidFill>
              </a:rPr>
              <a:t>情報推定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045B6F9-8761-5396-1A4A-C187ADBB65CD}"/>
              </a:ext>
            </a:extLst>
          </p:cNvPr>
          <p:cNvGrpSpPr/>
          <p:nvPr/>
        </p:nvGrpSpPr>
        <p:grpSpPr>
          <a:xfrm>
            <a:off x="4098304" y="511814"/>
            <a:ext cx="1909074" cy="1137360"/>
            <a:chOff x="4067082" y="512408"/>
            <a:chExt cx="1909074" cy="1137360"/>
          </a:xfrm>
        </p:grpSpPr>
        <p:sp>
          <p:nvSpPr>
            <p:cNvPr id="85" name="吹き出し: 円形 84">
              <a:extLst>
                <a:ext uri="{FF2B5EF4-FFF2-40B4-BE49-F238E27FC236}">
                  <a16:creationId xmlns:a16="http://schemas.microsoft.com/office/drawing/2014/main" id="{525A907B-E269-8D78-E990-AC7908286F7B}"/>
                </a:ext>
              </a:extLst>
            </p:cNvPr>
            <p:cNvSpPr/>
            <p:nvPr/>
          </p:nvSpPr>
          <p:spPr bwMode="auto">
            <a:xfrm>
              <a:off x="4067082" y="512408"/>
              <a:ext cx="1909074" cy="1137360"/>
            </a:xfrm>
            <a:prstGeom prst="wedgeEllipseCallou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endParaRPr kumimoji="1"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B811A824-41CF-34E8-649B-49BA97D69AA5}"/>
                </a:ext>
              </a:extLst>
            </p:cNvPr>
            <p:cNvSpPr txBox="1"/>
            <p:nvPr/>
          </p:nvSpPr>
          <p:spPr>
            <a:xfrm>
              <a:off x="4335386" y="644845"/>
              <a:ext cx="1441420" cy="857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ja-JP" altLang="en-US" sz="1400" dirty="0"/>
                <a:t>女性</a:t>
              </a:r>
              <a:endParaRPr kumimoji="1" lang="en-US" altLang="ja-JP" sz="1400" dirty="0"/>
            </a:p>
            <a:p>
              <a:pPr>
                <a:lnSpc>
                  <a:spcPct val="120000"/>
                </a:lnSpc>
              </a:pPr>
              <a:r>
                <a:rPr kumimoji="1" lang="ja-JP" altLang="en-US" sz="1400" dirty="0"/>
                <a:t>長髪</a:t>
              </a:r>
              <a:endParaRPr kumimoji="1" lang="en-US" altLang="ja-JP" sz="1400" dirty="0"/>
            </a:p>
            <a:p>
              <a:pPr>
                <a:lnSpc>
                  <a:spcPct val="120000"/>
                </a:lnSpc>
              </a:pPr>
              <a:r>
                <a:rPr lang="ja-JP" altLang="en-US" sz="1400" dirty="0"/>
                <a:t>半袖・長ズボン</a:t>
              </a:r>
              <a:endParaRPr kumimoji="1" lang="ja-JP" altLang="en-US" sz="1400" dirty="0"/>
            </a:p>
          </p:txBody>
        </p:sp>
      </p:grp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4EA9BADC-BEA2-5E0C-D504-CB18A30346F7}"/>
              </a:ext>
            </a:extLst>
          </p:cNvPr>
          <p:cNvCxnSpPr>
            <a:cxnSpLocks/>
            <a:endCxn id="6" idx="0"/>
          </p:cNvCxnSpPr>
          <p:nvPr/>
        </p:nvCxnSpPr>
        <p:spPr>
          <a:xfrm flipH="1" flipV="1">
            <a:off x="4671218" y="2341854"/>
            <a:ext cx="2019862" cy="26868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3F9B6BD3-ABA5-E1AD-DDDC-99DBA527AE9A}"/>
              </a:ext>
            </a:extLst>
          </p:cNvPr>
          <p:cNvCxnSpPr>
            <a:cxnSpLocks/>
            <a:endCxn id="6" idx="0"/>
          </p:cNvCxnSpPr>
          <p:nvPr/>
        </p:nvCxnSpPr>
        <p:spPr>
          <a:xfrm flipH="1" flipV="1">
            <a:off x="4671218" y="2341854"/>
            <a:ext cx="2296115" cy="15473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FCB3385A-61A7-D413-78DC-FE112B065289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2470094" y="2341854"/>
            <a:ext cx="2201124" cy="4209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E32BF779-1B33-000D-F2FC-CE049583F61F}"/>
              </a:ext>
            </a:extLst>
          </p:cNvPr>
          <p:cNvGrpSpPr/>
          <p:nvPr/>
        </p:nvGrpSpPr>
        <p:grpSpPr>
          <a:xfrm>
            <a:off x="6831935" y="1125251"/>
            <a:ext cx="1909074" cy="1137360"/>
            <a:chOff x="4067082" y="512408"/>
            <a:chExt cx="1909074" cy="1137360"/>
          </a:xfrm>
        </p:grpSpPr>
        <p:sp>
          <p:nvSpPr>
            <p:cNvPr id="114" name="吹き出し: 円形 113">
              <a:extLst>
                <a:ext uri="{FF2B5EF4-FFF2-40B4-BE49-F238E27FC236}">
                  <a16:creationId xmlns:a16="http://schemas.microsoft.com/office/drawing/2014/main" id="{609C3C59-7FAE-2326-9B47-46F9EC72C314}"/>
                </a:ext>
              </a:extLst>
            </p:cNvPr>
            <p:cNvSpPr/>
            <p:nvPr/>
          </p:nvSpPr>
          <p:spPr bwMode="auto">
            <a:xfrm>
              <a:off x="4067082" y="512408"/>
              <a:ext cx="1909074" cy="1137360"/>
            </a:xfrm>
            <a:prstGeom prst="wedgeEllipseCallou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endParaRPr kumimoji="1"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359CF817-F05A-606D-53A5-CD7BA5ED137A}"/>
                </a:ext>
              </a:extLst>
            </p:cNvPr>
            <p:cNvSpPr txBox="1"/>
            <p:nvPr/>
          </p:nvSpPr>
          <p:spPr>
            <a:xfrm>
              <a:off x="4335386" y="644845"/>
              <a:ext cx="1441420" cy="857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ja-JP" altLang="en-US" sz="1400" dirty="0"/>
                <a:t>男性</a:t>
              </a:r>
              <a:endParaRPr kumimoji="1" lang="en-US" altLang="ja-JP" sz="1400" dirty="0"/>
            </a:p>
            <a:p>
              <a:pPr>
                <a:lnSpc>
                  <a:spcPct val="120000"/>
                </a:lnSpc>
              </a:pPr>
              <a:r>
                <a:rPr lang="ja-JP" altLang="en-US" sz="1400" dirty="0"/>
                <a:t>短</a:t>
              </a:r>
              <a:r>
                <a:rPr kumimoji="1" lang="ja-JP" altLang="en-US" sz="1400" dirty="0"/>
                <a:t>髪</a:t>
              </a:r>
              <a:endParaRPr kumimoji="1" lang="en-US" altLang="ja-JP" sz="1400" dirty="0"/>
            </a:p>
            <a:p>
              <a:pPr>
                <a:lnSpc>
                  <a:spcPct val="120000"/>
                </a:lnSpc>
              </a:pPr>
              <a:r>
                <a:rPr lang="ja-JP" altLang="en-US" sz="1400" dirty="0"/>
                <a:t>半袖・半ズボン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526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859B66-B713-DF3F-EF29-27F89B45FEE2}"/>
              </a:ext>
            </a:extLst>
          </p:cNvPr>
          <p:cNvSpPr/>
          <p:nvPr/>
        </p:nvSpPr>
        <p:spPr bwMode="auto">
          <a:xfrm>
            <a:off x="1295636" y="1125251"/>
            <a:ext cx="6768752" cy="4501706"/>
          </a:xfrm>
          <a:prstGeom prst="rect">
            <a:avLst/>
          </a:prstGeom>
          <a:solidFill>
            <a:schemeClr val="accent5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0D9F72-EDED-79AF-6F06-4E02924C1C28}"/>
              </a:ext>
            </a:extLst>
          </p:cNvPr>
          <p:cNvSpPr/>
          <p:nvPr/>
        </p:nvSpPr>
        <p:spPr bwMode="auto">
          <a:xfrm>
            <a:off x="1367644" y="1260828"/>
            <a:ext cx="1049103" cy="2831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フィールド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204A16D-CA72-2D25-271C-CFB262F0DC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2" t="18264" r="34548" b="16637"/>
          <a:stretch/>
        </p:blipFill>
        <p:spPr>
          <a:xfrm>
            <a:off x="4429822" y="2274987"/>
            <a:ext cx="793302" cy="1490446"/>
          </a:xfrm>
          <a:prstGeom prst="rect">
            <a:avLst/>
          </a:prstGeom>
        </p:spPr>
      </p:pic>
      <p:pic>
        <p:nvPicPr>
          <p:cNvPr id="21" name="グラフィックス 20" descr="ユーザー 単色塗りつぶし">
            <a:extLst>
              <a:ext uri="{FF2B5EF4-FFF2-40B4-BE49-F238E27FC236}">
                <a16:creationId xmlns:a16="http://schemas.microsoft.com/office/drawing/2014/main" id="{AAC8A55D-BAC2-AB13-D6F0-D956015F9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9311" y="2431543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男性のプロフィール 枠線">
            <a:extLst>
              <a:ext uri="{FF2B5EF4-FFF2-40B4-BE49-F238E27FC236}">
                <a16:creationId xmlns:a16="http://schemas.microsoft.com/office/drawing/2014/main" id="{55F1F5E3-568B-F61C-726F-FAE2D1954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3808" y="295130"/>
            <a:ext cx="914400" cy="914400"/>
          </a:xfrm>
          <a:prstGeom prst="rect">
            <a:avLst/>
          </a:prstGeom>
        </p:spPr>
      </p:pic>
      <p:pic>
        <p:nvPicPr>
          <p:cNvPr id="25" name="グラフィックス 24" descr="男子生徒 枠線">
            <a:extLst>
              <a:ext uri="{FF2B5EF4-FFF2-40B4-BE49-F238E27FC236}">
                <a16:creationId xmlns:a16="http://schemas.microsoft.com/office/drawing/2014/main" id="{6828881A-E6F2-FA7B-7A4D-ECB3FE4EC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3528" y="2288494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女性のプロフィール 枠線">
            <a:extLst>
              <a:ext uri="{FF2B5EF4-FFF2-40B4-BE49-F238E27FC236}">
                <a16:creationId xmlns:a16="http://schemas.microsoft.com/office/drawing/2014/main" id="{DD877C2C-D15B-E0AC-0934-A9438CF440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2578" y="1178551"/>
            <a:ext cx="914400" cy="914400"/>
          </a:xfrm>
          <a:prstGeom prst="rect">
            <a:avLst/>
          </a:prstGeom>
        </p:spPr>
      </p:pic>
      <p:pic>
        <p:nvPicPr>
          <p:cNvPr id="31" name="グラフィックス 30" descr="男性のプロフィール 単色塗りつぶし">
            <a:extLst>
              <a:ext uri="{FF2B5EF4-FFF2-40B4-BE49-F238E27FC236}">
                <a16:creationId xmlns:a16="http://schemas.microsoft.com/office/drawing/2014/main" id="{99CB50FE-DA36-13F0-59D6-462B2FE237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76256" y="3567774"/>
            <a:ext cx="914400" cy="914400"/>
          </a:xfrm>
          <a:prstGeom prst="rect">
            <a:avLst/>
          </a:prstGeom>
        </p:spPr>
      </p:pic>
      <p:pic>
        <p:nvPicPr>
          <p:cNvPr id="32" name="グラフィックス 31" descr="男性のプロフィール 枠線">
            <a:extLst>
              <a:ext uri="{FF2B5EF4-FFF2-40B4-BE49-F238E27FC236}">
                <a16:creationId xmlns:a16="http://schemas.microsoft.com/office/drawing/2014/main" id="{1C7B3212-D66F-3F51-F3A5-407FA4109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0211" y="-31581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男性のプロフィール 枠線">
            <a:extLst>
              <a:ext uri="{FF2B5EF4-FFF2-40B4-BE49-F238E27FC236}">
                <a16:creationId xmlns:a16="http://schemas.microsoft.com/office/drawing/2014/main" id="{EB72EEF3-73B3-AC03-296C-72AF043CE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991" y="1543982"/>
            <a:ext cx="914400" cy="914400"/>
          </a:xfrm>
          <a:prstGeom prst="rect">
            <a:avLst/>
          </a:prstGeom>
        </p:spPr>
      </p:pic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C2F1C66A-48A4-9B37-A541-052320659801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4826472" y="2092951"/>
            <a:ext cx="1333306" cy="169660"/>
          </a:xfrm>
          <a:prstGeom prst="curvedConnector2">
            <a:avLst/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A774F02-4588-8AE8-B833-7C01762F86EB}"/>
              </a:ext>
            </a:extLst>
          </p:cNvPr>
          <p:cNvCxnSpPr>
            <a:cxnSpLocks/>
          </p:cNvCxnSpPr>
          <p:nvPr/>
        </p:nvCxnSpPr>
        <p:spPr>
          <a:xfrm flipV="1">
            <a:off x="5223124" y="2780928"/>
            <a:ext cx="1500400" cy="2880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曲線 14">
            <a:extLst>
              <a:ext uri="{FF2B5EF4-FFF2-40B4-BE49-F238E27FC236}">
                <a16:creationId xmlns:a16="http://schemas.microsoft.com/office/drawing/2014/main" id="{CEBD3C62-AED1-D64E-B431-5C8A3C38284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860032" y="3765433"/>
            <a:ext cx="2016224" cy="25954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曲線 19">
            <a:extLst>
              <a:ext uri="{FF2B5EF4-FFF2-40B4-BE49-F238E27FC236}">
                <a16:creationId xmlns:a16="http://schemas.microsoft.com/office/drawing/2014/main" id="{D3555FEC-C823-0215-BDBB-ADF4B2F6A633}"/>
              </a:ext>
            </a:extLst>
          </p:cNvPr>
          <p:cNvCxnSpPr>
            <a:cxnSpLocks/>
            <a:stCxn id="7" idx="1"/>
            <a:endCxn id="21" idx="0"/>
          </p:cNvCxnSpPr>
          <p:nvPr/>
        </p:nvCxnSpPr>
        <p:spPr>
          <a:xfrm rot="10800000">
            <a:off x="2006512" y="2431544"/>
            <a:ext cx="2423311" cy="588667"/>
          </a:xfrm>
          <a:prstGeom prst="curvedConnector4">
            <a:avLst>
              <a:gd name="adj1" fmla="val 40567"/>
              <a:gd name="adj2" fmla="val 138834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36">
            <a:extLst>
              <a:ext uri="{FF2B5EF4-FFF2-40B4-BE49-F238E27FC236}">
                <a16:creationId xmlns:a16="http://schemas.microsoft.com/office/drawing/2014/main" id="{9AE58818-EF22-E221-B71A-364CAC826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2" t="18264" r="34548" b="16637"/>
          <a:stretch/>
        </p:blipFill>
        <p:spPr>
          <a:xfrm>
            <a:off x="6595537" y="4185084"/>
            <a:ext cx="421404" cy="79172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4C0169E-747D-DDA0-A181-3077A5FCB50E}"/>
              </a:ext>
            </a:extLst>
          </p:cNvPr>
          <p:cNvSpPr txBox="1"/>
          <p:nvPr/>
        </p:nvSpPr>
        <p:spPr>
          <a:xfrm>
            <a:off x="5319226" y="4079662"/>
            <a:ext cx="1276311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accent2">
                    <a:lumMod val="50000"/>
                  </a:schemeClr>
                </a:solidFill>
              </a:rPr>
              <a:t>4. </a:t>
            </a:r>
            <a:r>
              <a:rPr kumimoji="1" lang="ja-JP" altLang="en-US" sz="1600" dirty="0">
                <a:solidFill>
                  <a:schemeClr val="accent2">
                    <a:lumMod val="50000"/>
                  </a:schemeClr>
                </a:solidFill>
              </a:rPr>
              <a:t>音声認識</a:t>
            </a: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ABEAFE30-1136-386A-8AE3-8FD9097DA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2" t="18264" r="34548" b="16637"/>
          <a:stretch/>
        </p:blipFill>
        <p:spPr>
          <a:xfrm>
            <a:off x="6397614" y="2822255"/>
            <a:ext cx="409819" cy="76996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11D03D4B-2703-AA21-4C4F-A2FB5AA97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2" t="18264" r="34548" b="16637"/>
          <a:stretch/>
        </p:blipFill>
        <p:spPr>
          <a:xfrm>
            <a:off x="5366377" y="1461753"/>
            <a:ext cx="409819" cy="76996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A4B93231-871B-459A-4570-61E76A4E7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2" t="18264" r="34548" b="16637"/>
          <a:stretch/>
        </p:blipFill>
        <p:spPr>
          <a:xfrm flipH="1">
            <a:off x="2345664" y="2739552"/>
            <a:ext cx="422490" cy="793769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7692A23-146D-D758-C1EC-E7C5EC7F84F3}"/>
              </a:ext>
            </a:extLst>
          </p:cNvPr>
          <p:cNvSpPr txBox="1"/>
          <p:nvPr/>
        </p:nvSpPr>
        <p:spPr>
          <a:xfrm>
            <a:off x="6936658" y="3410126"/>
            <a:ext cx="506870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1200" dirty="0"/>
              <a:t>Jack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776E2AD-AA26-F1DD-3C35-0EB4FCDBFDD7}"/>
              </a:ext>
            </a:extLst>
          </p:cNvPr>
          <p:cNvGrpSpPr/>
          <p:nvPr/>
        </p:nvGrpSpPr>
        <p:grpSpPr>
          <a:xfrm flipH="1">
            <a:off x="6922914" y="3691531"/>
            <a:ext cx="223912" cy="464973"/>
            <a:chOff x="4608004" y="5841268"/>
            <a:chExt cx="220698" cy="458299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8F53A543-F521-42F3-474A-302818DBD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8004" y="5841268"/>
              <a:ext cx="216024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A1B0A1BA-59E2-9218-333B-4BF0D93CD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4008" y="5949280"/>
              <a:ext cx="18002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44B5F341-F409-4D42-B1D5-874CEE70E05E}"/>
                </a:ext>
              </a:extLst>
            </p:cNvPr>
            <p:cNvCxnSpPr>
              <a:cxnSpLocks/>
            </p:cNvCxnSpPr>
            <p:nvPr/>
          </p:nvCxnSpPr>
          <p:spPr>
            <a:xfrm>
              <a:off x="4654564" y="6057292"/>
              <a:ext cx="1334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DE558048-26AD-E49C-4CE3-E02BA376F35A}"/>
                </a:ext>
              </a:extLst>
            </p:cNvPr>
            <p:cNvCxnSpPr>
              <a:cxnSpLocks/>
            </p:cNvCxnSpPr>
            <p:nvPr/>
          </p:nvCxnSpPr>
          <p:spPr>
            <a:xfrm>
              <a:off x="4657066" y="6093296"/>
              <a:ext cx="171636" cy="63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EAEB85ED-C4CA-1ACF-F6F4-143178F33719}"/>
                </a:ext>
              </a:extLst>
            </p:cNvPr>
            <p:cNvCxnSpPr>
              <a:cxnSpLocks/>
            </p:cNvCxnSpPr>
            <p:nvPr/>
          </p:nvCxnSpPr>
          <p:spPr>
            <a:xfrm>
              <a:off x="4621062" y="6127931"/>
              <a:ext cx="207640" cy="171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45EF5892-BF8F-83BC-A1F7-F2EF9028C62D}"/>
              </a:ext>
            </a:extLst>
          </p:cNvPr>
          <p:cNvGrpSpPr/>
          <p:nvPr/>
        </p:nvGrpSpPr>
        <p:grpSpPr>
          <a:xfrm flipH="1">
            <a:off x="6764300" y="2397181"/>
            <a:ext cx="223912" cy="464973"/>
            <a:chOff x="4608004" y="5841268"/>
            <a:chExt cx="220698" cy="458299"/>
          </a:xfrm>
        </p:grpSpPr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8774EC76-80EE-B264-98A6-E0A896C5B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8004" y="5841268"/>
              <a:ext cx="216024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D09EDB1E-95E9-046E-FF6C-CE30AECCC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4008" y="5949280"/>
              <a:ext cx="18002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90F54904-28E2-F8F8-1A92-2CA11C0525A8}"/>
                </a:ext>
              </a:extLst>
            </p:cNvPr>
            <p:cNvCxnSpPr>
              <a:cxnSpLocks/>
            </p:cNvCxnSpPr>
            <p:nvPr/>
          </p:nvCxnSpPr>
          <p:spPr>
            <a:xfrm>
              <a:off x="4654564" y="6057292"/>
              <a:ext cx="1334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BFA42301-00FF-01D2-7A14-926EE0E2A36E}"/>
                </a:ext>
              </a:extLst>
            </p:cNvPr>
            <p:cNvCxnSpPr>
              <a:cxnSpLocks/>
            </p:cNvCxnSpPr>
            <p:nvPr/>
          </p:nvCxnSpPr>
          <p:spPr>
            <a:xfrm>
              <a:off x="4657066" y="6093296"/>
              <a:ext cx="171636" cy="63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A5A97BB8-C18C-35A9-E764-39F2BB661A76}"/>
                </a:ext>
              </a:extLst>
            </p:cNvPr>
            <p:cNvCxnSpPr>
              <a:cxnSpLocks/>
            </p:cNvCxnSpPr>
            <p:nvPr/>
          </p:nvCxnSpPr>
          <p:spPr>
            <a:xfrm>
              <a:off x="4621062" y="6127931"/>
              <a:ext cx="207640" cy="171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6C5DAFD-4511-7AF1-9581-C755E5FD28DF}"/>
              </a:ext>
            </a:extLst>
          </p:cNvPr>
          <p:cNvSpPr txBox="1"/>
          <p:nvPr/>
        </p:nvSpPr>
        <p:spPr>
          <a:xfrm>
            <a:off x="6869632" y="2129391"/>
            <a:ext cx="697627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1200" dirty="0"/>
              <a:t>Hunter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89A118F-9248-72B3-15CB-B983BE447AA6}"/>
              </a:ext>
            </a:extLst>
          </p:cNvPr>
          <p:cNvSpPr txBox="1"/>
          <p:nvPr/>
        </p:nvSpPr>
        <p:spPr>
          <a:xfrm>
            <a:off x="5053792" y="1175469"/>
            <a:ext cx="593432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1200" dirty="0"/>
              <a:t>Olivia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C718356B-0AB1-6E8A-E7B8-1D6996FCA62A}"/>
              </a:ext>
            </a:extLst>
          </p:cNvPr>
          <p:cNvGrpSpPr/>
          <p:nvPr/>
        </p:nvGrpSpPr>
        <p:grpSpPr>
          <a:xfrm flipH="1">
            <a:off x="5700021" y="1231043"/>
            <a:ext cx="223912" cy="464973"/>
            <a:chOff x="4608004" y="5841268"/>
            <a:chExt cx="220698" cy="458299"/>
          </a:xfrm>
        </p:grpSpPr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F258D923-198B-C050-1631-B5311A5F6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8004" y="5841268"/>
              <a:ext cx="216024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D1274122-AC0D-C5CE-A34E-3866CBB40F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4008" y="5949280"/>
              <a:ext cx="18002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AD71B14F-6E3D-8258-39F5-0C7DA3E4D207}"/>
                </a:ext>
              </a:extLst>
            </p:cNvPr>
            <p:cNvCxnSpPr>
              <a:cxnSpLocks/>
            </p:cNvCxnSpPr>
            <p:nvPr/>
          </p:nvCxnSpPr>
          <p:spPr>
            <a:xfrm>
              <a:off x="4654564" y="6057292"/>
              <a:ext cx="1334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1B3EC09-C27E-6F86-FDD3-A93B5863AF5A}"/>
                </a:ext>
              </a:extLst>
            </p:cNvPr>
            <p:cNvCxnSpPr>
              <a:cxnSpLocks/>
            </p:cNvCxnSpPr>
            <p:nvPr/>
          </p:nvCxnSpPr>
          <p:spPr>
            <a:xfrm>
              <a:off x="4657066" y="6093296"/>
              <a:ext cx="171636" cy="63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96858C40-E697-85F1-6006-91569A2888BD}"/>
                </a:ext>
              </a:extLst>
            </p:cNvPr>
            <p:cNvCxnSpPr>
              <a:cxnSpLocks/>
            </p:cNvCxnSpPr>
            <p:nvPr/>
          </p:nvCxnSpPr>
          <p:spPr>
            <a:xfrm>
              <a:off x="4621062" y="6127931"/>
              <a:ext cx="207640" cy="171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8AEE96D8-1D8F-6BEE-5035-18C7D72E29EF}"/>
              </a:ext>
            </a:extLst>
          </p:cNvPr>
          <p:cNvGrpSpPr/>
          <p:nvPr/>
        </p:nvGrpSpPr>
        <p:grpSpPr>
          <a:xfrm>
            <a:off x="2188626" y="2506766"/>
            <a:ext cx="212537" cy="441351"/>
            <a:chOff x="4608004" y="5841268"/>
            <a:chExt cx="220698" cy="458299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F09DD0EF-0BDC-696D-BE25-EC0675AD4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8004" y="5841268"/>
              <a:ext cx="216024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6A73CE4-1B92-3C2E-DAFF-18A17A355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4008" y="5949280"/>
              <a:ext cx="18002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956145AA-6E25-DBB0-AB9E-D701FE2A29E1}"/>
                </a:ext>
              </a:extLst>
            </p:cNvPr>
            <p:cNvCxnSpPr>
              <a:cxnSpLocks/>
            </p:cNvCxnSpPr>
            <p:nvPr/>
          </p:nvCxnSpPr>
          <p:spPr>
            <a:xfrm>
              <a:off x="4654564" y="6057292"/>
              <a:ext cx="1334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B7EB76B9-EDC0-8609-723F-CBA59372E111}"/>
                </a:ext>
              </a:extLst>
            </p:cNvPr>
            <p:cNvCxnSpPr>
              <a:cxnSpLocks/>
            </p:cNvCxnSpPr>
            <p:nvPr/>
          </p:nvCxnSpPr>
          <p:spPr>
            <a:xfrm>
              <a:off x="4657066" y="6093296"/>
              <a:ext cx="171636" cy="63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B722D318-6C3E-1D25-51D2-8263148A0B49}"/>
                </a:ext>
              </a:extLst>
            </p:cNvPr>
            <p:cNvCxnSpPr>
              <a:cxnSpLocks/>
            </p:cNvCxnSpPr>
            <p:nvPr/>
          </p:nvCxnSpPr>
          <p:spPr>
            <a:xfrm>
              <a:off x="4621062" y="6127931"/>
              <a:ext cx="207640" cy="171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758F18D-123F-9094-D535-A2EF2C4DAA55}"/>
              </a:ext>
            </a:extLst>
          </p:cNvPr>
          <p:cNvSpPr txBox="1"/>
          <p:nvPr/>
        </p:nvSpPr>
        <p:spPr>
          <a:xfrm>
            <a:off x="2183394" y="2267871"/>
            <a:ext cx="487634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1200" dirty="0"/>
              <a:t>Max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5099BE8-CAC9-40C9-AF6C-E6F029722DCA}"/>
              </a:ext>
            </a:extLst>
          </p:cNvPr>
          <p:cNvGrpSpPr/>
          <p:nvPr/>
        </p:nvGrpSpPr>
        <p:grpSpPr>
          <a:xfrm>
            <a:off x="473465" y="4011780"/>
            <a:ext cx="3409307" cy="2346064"/>
            <a:chOff x="402991" y="3857088"/>
            <a:chExt cx="3409307" cy="2346064"/>
          </a:xfrm>
        </p:grpSpPr>
        <p:pic>
          <p:nvPicPr>
            <p:cNvPr id="72" name="図 71" descr="グラフ が含まれている画像&#10;&#10;自動的に生成された説明">
              <a:extLst>
                <a:ext uri="{FF2B5EF4-FFF2-40B4-BE49-F238E27FC236}">
                  <a16:creationId xmlns:a16="http://schemas.microsoft.com/office/drawing/2014/main" id="{AEC64577-A961-67F9-AE01-8235E55B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2991" y="3857088"/>
              <a:ext cx="3409307" cy="1948176"/>
            </a:xfrm>
            <a:prstGeom prst="rect">
              <a:avLst/>
            </a:prstGeom>
          </p:spPr>
        </p:pic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76A3F528-1F3E-4782-3694-E97449C34B57}"/>
                </a:ext>
              </a:extLst>
            </p:cNvPr>
            <p:cNvSpPr txBox="1"/>
            <p:nvPr/>
          </p:nvSpPr>
          <p:spPr>
            <a:xfrm>
              <a:off x="590077" y="5827665"/>
              <a:ext cx="2712602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600" dirty="0"/>
                <a:t>5. </a:t>
              </a:r>
              <a:r>
                <a:rPr kumimoji="1" lang="ja-JP" altLang="en-US" sz="1600" dirty="0"/>
                <a:t>フィールドを画像で表現</a:t>
              </a:r>
            </a:p>
          </p:txBody>
        </p:sp>
        <p:pic>
          <p:nvPicPr>
            <p:cNvPr id="75" name="グラフィックス 74" descr="ユーザー 単色塗りつぶし">
              <a:extLst>
                <a:ext uri="{FF2B5EF4-FFF2-40B4-BE49-F238E27FC236}">
                  <a16:creationId xmlns:a16="http://schemas.microsoft.com/office/drawing/2014/main" id="{103C283D-7BEC-478B-E30A-B1D197398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329" y="4437112"/>
              <a:ext cx="469251" cy="469251"/>
            </a:xfrm>
            <a:prstGeom prst="rect">
              <a:avLst/>
            </a:prstGeom>
          </p:spPr>
        </p:pic>
        <p:pic>
          <p:nvPicPr>
            <p:cNvPr id="76" name="グラフィックス 75" descr="男性のプロフィール 単色塗りつぶし">
              <a:extLst>
                <a:ext uri="{FF2B5EF4-FFF2-40B4-BE49-F238E27FC236}">
                  <a16:creationId xmlns:a16="http://schemas.microsoft.com/office/drawing/2014/main" id="{47747D64-AAA7-9942-C37D-953459B9F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962507" y="4999109"/>
              <a:ext cx="528560" cy="528560"/>
            </a:xfrm>
            <a:prstGeom prst="rect">
              <a:avLst/>
            </a:prstGeom>
          </p:spPr>
        </p:pic>
        <p:pic>
          <p:nvPicPr>
            <p:cNvPr id="77" name="グラフィックス 76" descr="男子生徒 枠線">
              <a:extLst>
                <a:ext uri="{FF2B5EF4-FFF2-40B4-BE49-F238E27FC236}">
                  <a16:creationId xmlns:a16="http://schemas.microsoft.com/office/drawing/2014/main" id="{0C1FDF9E-9531-6126-5BCB-658FA91CA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99727" y="4316035"/>
              <a:ext cx="460465" cy="460465"/>
            </a:xfrm>
            <a:prstGeom prst="rect">
              <a:avLst/>
            </a:prstGeom>
          </p:spPr>
        </p:pic>
        <p:pic>
          <p:nvPicPr>
            <p:cNvPr id="78" name="グラフィックス 77" descr="女性のプロフィール 枠線">
              <a:extLst>
                <a:ext uri="{FF2B5EF4-FFF2-40B4-BE49-F238E27FC236}">
                  <a16:creationId xmlns:a16="http://schemas.microsoft.com/office/drawing/2014/main" id="{E2AD9FFF-50E9-61DF-27C3-E2DF97F71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92133" y="3914278"/>
              <a:ext cx="494457" cy="494457"/>
            </a:xfrm>
            <a:prstGeom prst="rect">
              <a:avLst/>
            </a:prstGeom>
          </p:spPr>
        </p:pic>
      </p:grpSp>
      <p:sp>
        <p:nvSpPr>
          <p:cNvPr id="79" name="矢印: 下 78">
            <a:extLst>
              <a:ext uri="{FF2B5EF4-FFF2-40B4-BE49-F238E27FC236}">
                <a16:creationId xmlns:a16="http://schemas.microsoft.com/office/drawing/2014/main" id="{BA0DC190-49E4-AC95-40C2-7081DD1D33CC}"/>
              </a:ext>
            </a:extLst>
          </p:cNvPr>
          <p:cNvSpPr/>
          <p:nvPr/>
        </p:nvSpPr>
        <p:spPr bwMode="auto">
          <a:xfrm rot="3233058">
            <a:off x="3720226" y="3477085"/>
            <a:ext cx="732025" cy="72111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00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4E77553-D0F1-BE25-0FF9-ABD0354D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6774E6-D92E-9F59-AF43-E36FA764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7727D58-BCFC-0ACF-6F04-7BBE360DBD39}"/>
              </a:ext>
            </a:extLst>
          </p:cNvPr>
          <p:cNvGrpSpPr/>
          <p:nvPr/>
        </p:nvGrpSpPr>
        <p:grpSpPr>
          <a:xfrm>
            <a:off x="402991" y="3857088"/>
            <a:ext cx="3409307" cy="2346064"/>
            <a:chOff x="402991" y="3857088"/>
            <a:chExt cx="3409307" cy="2346064"/>
          </a:xfrm>
        </p:grpSpPr>
        <p:pic>
          <p:nvPicPr>
            <p:cNvPr id="5" name="図 4" descr="グラフ が含まれている画像&#10;&#10;自動的に生成された説明">
              <a:extLst>
                <a:ext uri="{FF2B5EF4-FFF2-40B4-BE49-F238E27FC236}">
                  <a16:creationId xmlns:a16="http://schemas.microsoft.com/office/drawing/2014/main" id="{04B984C2-75B6-4980-94AD-395C40EA1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991" y="3857088"/>
              <a:ext cx="3409307" cy="1948176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5328B8C-284A-F19C-9BE1-6DEB6DB632A2}"/>
                </a:ext>
              </a:extLst>
            </p:cNvPr>
            <p:cNvSpPr txBox="1"/>
            <p:nvPr/>
          </p:nvSpPr>
          <p:spPr>
            <a:xfrm>
              <a:off x="590077" y="5827665"/>
              <a:ext cx="2712602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600" dirty="0"/>
                <a:t>5. </a:t>
              </a:r>
              <a:r>
                <a:rPr kumimoji="1" lang="ja-JP" altLang="en-US" sz="1600" dirty="0"/>
                <a:t>フィールドを画像で表現</a:t>
              </a:r>
            </a:p>
          </p:txBody>
        </p:sp>
        <p:pic>
          <p:nvPicPr>
            <p:cNvPr id="7" name="グラフィックス 6" descr="ユーザー 単色塗りつぶし">
              <a:extLst>
                <a:ext uri="{FF2B5EF4-FFF2-40B4-BE49-F238E27FC236}">
                  <a16:creationId xmlns:a16="http://schemas.microsoft.com/office/drawing/2014/main" id="{4B969542-872C-93AB-739F-8A8401005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329" y="4437112"/>
              <a:ext cx="469251" cy="469251"/>
            </a:xfrm>
            <a:prstGeom prst="rect">
              <a:avLst/>
            </a:prstGeom>
          </p:spPr>
        </p:pic>
        <p:pic>
          <p:nvPicPr>
            <p:cNvPr id="8" name="グラフィックス 7" descr="男性のプロフィール 単色塗りつぶし">
              <a:extLst>
                <a:ext uri="{FF2B5EF4-FFF2-40B4-BE49-F238E27FC236}">
                  <a16:creationId xmlns:a16="http://schemas.microsoft.com/office/drawing/2014/main" id="{4DCD3C7C-B1DF-81EF-2C1D-FD7F2806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62507" y="4999109"/>
              <a:ext cx="528560" cy="528560"/>
            </a:xfrm>
            <a:prstGeom prst="rect">
              <a:avLst/>
            </a:prstGeom>
          </p:spPr>
        </p:pic>
        <p:pic>
          <p:nvPicPr>
            <p:cNvPr id="9" name="グラフィックス 8" descr="男子生徒 枠線">
              <a:extLst>
                <a:ext uri="{FF2B5EF4-FFF2-40B4-BE49-F238E27FC236}">
                  <a16:creationId xmlns:a16="http://schemas.microsoft.com/office/drawing/2014/main" id="{CB65BA98-31FB-BC4E-E38A-55E5F6124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99727" y="4316035"/>
              <a:ext cx="460465" cy="460465"/>
            </a:xfrm>
            <a:prstGeom prst="rect">
              <a:avLst/>
            </a:prstGeom>
          </p:spPr>
        </p:pic>
        <p:pic>
          <p:nvPicPr>
            <p:cNvPr id="10" name="グラフィックス 9" descr="女性のプロフィール 枠線">
              <a:extLst>
                <a:ext uri="{FF2B5EF4-FFF2-40B4-BE49-F238E27FC236}">
                  <a16:creationId xmlns:a16="http://schemas.microsoft.com/office/drawing/2014/main" id="{93801459-50E0-3CDB-83EE-DC6F450E6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92133" y="3914278"/>
              <a:ext cx="494457" cy="494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478569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ユーザー定義 7">
      <a:dk1>
        <a:srgbClr val="000000"/>
      </a:dk1>
      <a:lt1>
        <a:srgbClr val="FFFFFF"/>
      </a:lt1>
      <a:dk2>
        <a:srgbClr val="0071BC"/>
      </a:dk2>
      <a:lt2>
        <a:srgbClr val="EAEAEA"/>
      </a:lt2>
      <a:accent1>
        <a:srgbClr val="E2F1FA"/>
      </a:accent1>
      <a:accent2>
        <a:srgbClr val="FF5050"/>
      </a:accent2>
      <a:accent3>
        <a:srgbClr val="FFE5E5"/>
      </a:accent3>
      <a:accent4>
        <a:srgbClr val="FFFFFF"/>
      </a:accent4>
      <a:accent5>
        <a:srgbClr val="FFFFFF"/>
      </a:accent5>
      <a:accent6>
        <a:srgbClr val="000000"/>
      </a:accent6>
      <a:hlink>
        <a:srgbClr val="00B050"/>
      </a:hlink>
      <a:folHlink>
        <a:srgbClr val="7030A0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0" tIns="0" rIns="0" bIns="0" rtlCol="0" anchor="ctr">
        <a:spAutoFit/>
      </a:bodyPr>
      <a:lstStyle>
        <a:defPPr marL="361950" indent="-361950" algn="ctr">
          <a:lnSpc>
            <a:spcPct val="120000"/>
          </a:lnSpc>
          <a:spcBef>
            <a:spcPts val="1200"/>
          </a:spcBef>
          <a:spcAft>
            <a:spcPts val="600"/>
          </a:spcAft>
          <a:buFont typeface="Wingdings" pitchFamily="2" charset="2"/>
          <a:buChar char="l"/>
          <a:defRPr kumimoji="1" sz="2000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15948</TotalTime>
  <Words>109</Words>
  <Application>Microsoft Office PowerPoint</Application>
  <PresentationFormat>画面に合わせる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Calibri</vt:lpstr>
      <vt:lpstr>Wingdings</vt:lpstr>
      <vt:lpstr>PowerPoint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田向研究室PPTテンプレート</dc:title>
  <dc:creator>Tamukoh Lab.</dc:creator>
  <cp:lastModifiedBy>YANO Yuuga</cp:lastModifiedBy>
  <cp:revision>977</cp:revision>
  <dcterms:created xsi:type="dcterms:W3CDTF">2013-06-19T15:30:58Z</dcterms:created>
  <dcterms:modified xsi:type="dcterms:W3CDTF">2022-08-30T13:07:57Z</dcterms:modified>
</cp:coreProperties>
</file>