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0" r:id="rId3"/>
    <p:sldId id="259" r:id="rId4"/>
    <p:sldId id="262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C3EE76-A2FD-4625-B5DE-CFCE3748008B}">
          <p14:sldIdLst>
            <p14:sldId id="258"/>
            <p14:sldId id="260"/>
            <p14:sldId id="259"/>
            <p14:sldId id="262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391" userDrawn="1">
          <p15:clr>
            <a:srgbClr val="A4A3A4"/>
          </p15:clr>
        </p15:guide>
        <p15:guide id="6" pos="473" userDrawn="1">
          <p15:clr>
            <a:srgbClr val="A4A3A4"/>
          </p15:clr>
        </p15:guide>
        <p15:guide id="7" pos="5287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1980" userDrawn="1">
          <p15:clr>
            <a:srgbClr val="A4A3A4"/>
          </p15:clr>
        </p15:guide>
        <p15:guide id="10" pos="37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92929"/>
    <a:srgbClr val="1C1C1C"/>
    <a:srgbClr val="4D4D4D"/>
    <a:srgbClr val="777777"/>
    <a:srgbClr val="787878"/>
    <a:srgbClr val="797979"/>
    <a:srgbClr val="7A7A7A"/>
    <a:srgbClr val="7B7B7B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4" autoAdjust="0"/>
    <p:restoredTop sz="94660" autoAdjust="0"/>
  </p:normalViewPr>
  <p:slideViewPr>
    <p:cSldViewPr>
      <p:cViewPr varScale="1">
        <p:scale>
          <a:sx n="86" d="100"/>
          <a:sy n="86" d="100"/>
        </p:scale>
        <p:origin x="1306" y="48"/>
      </p:cViewPr>
      <p:guideLst>
        <p:guide orient="horz" pos="2160"/>
        <p:guide orient="horz" pos="1185"/>
        <p:guide orient="horz" pos="3113"/>
        <p:guide orient="horz" pos="3974"/>
        <p:guide orient="horz" pos="391"/>
        <p:guide pos="473"/>
        <p:guide pos="5287"/>
        <p:guide pos="2880"/>
        <p:guide pos="1980"/>
        <p:guide pos="37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762" y="7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pPr/>
              <a:t>2022/9/1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pPr/>
              <a:t>2022/9/1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:\Work\999_各種業務系テンプレート\TamukohLab\bg.jpg"/>
          <p:cNvPicPr>
            <a:picLocks noChangeAspect="1" noChangeArrowheads="1"/>
          </p:cNvPicPr>
          <p:nvPr userDrawn="1"/>
        </p:nvPicPr>
        <p:blipFill>
          <a:blip r:embed="rId2"/>
          <a:srcRect l="27414" t="24909" r="7136" b="684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Kyutech, Japan</a:t>
            </a:r>
            <a:endParaRPr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750277" y="1160748"/>
            <a:ext cx="7643446" cy="1476164"/>
          </a:xfrm>
          <a:prstGeom prst="rect">
            <a:avLst/>
          </a:prstGeom>
          <a:noFill/>
        </p:spPr>
        <p:txBody>
          <a:bodyPr anchor="t" anchorCtr="0"/>
          <a:lstStyle>
            <a:lvl1pPr algn="r">
              <a:lnSpc>
                <a:spcPct val="120000"/>
              </a:lnSpc>
              <a:defRPr sz="3692" b="1">
                <a:solidFill>
                  <a:schemeClr val="bg1"/>
                </a:solidFill>
              </a:defRPr>
            </a:lvl1pPr>
          </a:lstStyle>
          <a:p>
            <a:endParaRPr kumimoji="1" lang="ja-JP" altLang="en-US" dirty="0"/>
          </a:p>
        </p:txBody>
      </p:sp>
      <p:pic>
        <p:nvPicPr>
          <p:cNvPr id="1032" name="Picture 8" descr="I:\Work\999_各種業務系テンプレート\TamukohLab\kyutech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06421" y="5867867"/>
            <a:ext cx="1594923" cy="440858"/>
          </a:xfrm>
          <a:prstGeom prst="rect">
            <a:avLst/>
          </a:prstGeom>
          <a:noFill/>
        </p:spPr>
      </p:pic>
      <p:pic>
        <p:nvPicPr>
          <p:cNvPr id="1034" name="Picture 10" descr="I:\Work\999_各種業務系テンプレート\TamukohLab\tam-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999222" y="5877273"/>
            <a:ext cx="2394501" cy="431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274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コネクタ 18"/>
          <p:cNvCxnSpPr/>
          <p:nvPr userDrawn="1"/>
        </p:nvCxnSpPr>
        <p:spPr>
          <a:xfrm flipV="1">
            <a:off x="8366184" y="3798253"/>
            <a:ext cx="0" cy="3059746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 userDrawn="1"/>
        </p:nvCxnSpPr>
        <p:spPr>
          <a:xfrm flipV="1">
            <a:off x="8432653" y="3654238"/>
            <a:ext cx="0" cy="3203761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V="1">
            <a:off x="8499122" y="3510816"/>
            <a:ext cx="0" cy="3347183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V="1">
            <a:off x="8565591" y="3978274"/>
            <a:ext cx="0" cy="2879725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8632060" y="3798254"/>
            <a:ext cx="0" cy="3059746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V="1">
            <a:off x="8698529" y="3654238"/>
            <a:ext cx="0" cy="3203762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V="1">
            <a:off x="8764998" y="2934156"/>
            <a:ext cx="0" cy="3923843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V="1">
            <a:off x="8831467" y="2790142"/>
            <a:ext cx="0" cy="4067857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リーフォーム 26"/>
          <p:cNvSpPr/>
          <p:nvPr userDrawn="1"/>
        </p:nvSpPr>
        <p:spPr>
          <a:xfrm>
            <a:off x="8295316" y="3980103"/>
            <a:ext cx="594219" cy="2860243"/>
          </a:xfrm>
          <a:custGeom>
            <a:avLst/>
            <a:gdLst>
              <a:gd name="connsiteX0" fmla="*/ 636422 w 643737"/>
              <a:gd name="connsiteY0" fmla="*/ 2860243 h 2860243"/>
              <a:gd name="connsiteX1" fmla="*/ 643737 w 643737"/>
              <a:gd name="connsiteY1" fmla="*/ 1528877 h 2860243"/>
              <a:gd name="connsiteX2" fmla="*/ 0 w 643737"/>
              <a:gd name="connsiteY2" fmla="*/ 431597 h 2860243"/>
              <a:gd name="connsiteX3" fmla="*/ 0 w 643737"/>
              <a:gd name="connsiteY3" fmla="*/ 0 h 286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737" h="2860243">
                <a:moveTo>
                  <a:pt x="636422" y="2860243"/>
                </a:moveTo>
                <a:cubicBezTo>
                  <a:pt x="638860" y="2416454"/>
                  <a:pt x="641299" y="1972666"/>
                  <a:pt x="643737" y="1528877"/>
                </a:cubicBezTo>
                <a:lnTo>
                  <a:pt x="0" y="431597"/>
                </a:lnTo>
                <a:lnTo>
                  <a:pt x="0" y="0"/>
                </a:lnTo>
              </a:path>
            </a:pathLst>
          </a:cu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62"/>
          </a:p>
        </p:txBody>
      </p:sp>
      <p:sp>
        <p:nvSpPr>
          <p:cNvPr id="28" name="フリーフォーム 27"/>
          <p:cNvSpPr/>
          <p:nvPr userDrawn="1"/>
        </p:nvSpPr>
        <p:spPr>
          <a:xfrm>
            <a:off x="8227791" y="4144084"/>
            <a:ext cx="722516" cy="2713916"/>
          </a:xfrm>
          <a:custGeom>
            <a:avLst/>
            <a:gdLst>
              <a:gd name="connsiteX0" fmla="*/ 782726 w 782726"/>
              <a:gd name="connsiteY0" fmla="*/ 2750515 h 2750515"/>
              <a:gd name="connsiteX1" fmla="*/ 782726 w 782726"/>
              <a:gd name="connsiteY1" fmla="*/ 1689811 h 2750515"/>
              <a:gd name="connsiteX2" fmla="*/ 0 w 782726"/>
              <a:gd name="connsiteY2" fmla="*/ 351130 h 2750515"/>
              <a:gd name="connsiteX3" fmla="*/ 0 w 782726"/>
              <a:gd name="connsiteY3" fmla="*/ 0 h 275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26" h="2750515">
                <a:moveTo>
                  <a:pt x="782726" y="2750515"/>
                </a:moveTo>
                <a:lnTo>
                  <a:pt x="782726" y="1689811"/>
                </a:lnTo>
                <a:lnTo>
                  <a:pt x="0" y="351130"/>
                </a:lnTo>
                <a:lnTo>
                  <a:pt x="0" y="0"/>
                </a:lnTo>
              </a:path>
            </a:pathLst>
          </a:cu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62"/>
          </a:p>
        </p:txBody>
      </p:sp>
      <p:pic>
        <p:nvPicPr>
          <p:cNvPr id="3074" name="Picture 2" descr="I:\Work\999_各種業務系テンプレート\TamukohLab\bg.jpg"/>
          <p:cNvPicPr>
            <a:picLocks noChangeAspect="1" noChangeArrowheads="1"/>
          </p:cNvPicPr>
          <p:nvPr userDrawn="1"/>
        </p:nvPicPr>
        <p:blipFill>
          <a:blip r:embed="rId2"/>
          <a:srcRect l="36704" r="40441"/>
          <a:stretch>
            <a:fillRect/>
          </a:stretch>
        </p:blipFill>
        <p:spPr bwMode="auto">
          <a:xfrm>
            <a:off x="0" y="0"/>
            <a:ext cx="2179119" cy="6858000"/>
          </a:xfrm>
          <a:prstGeom prst="rect">
            <a:avLst/>
          </a:prstGeom>
          <a:noFill/>
        </p:spPr>
      </p:pic>
      <p:sp>
        <p:nvSpPr>
          <p:cNvPr id="10" name="正方形/長方形 9"/>
          <p:cNvSpPr/>
          <p:nvPr userDrawn="1"/>
        </p:nvSpPr>
        <p:spPr bwMode="auto">
          <a:xfrm>
            <a:off x="0" y="3258569"/>
            <a:ext cx="2179119" cy="34086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marL="334116" indent="-334116" algn="ctr">
              <a:lnSpc>
                <a:spcPct val="120000"/>
              </a:lnSpc>
              <a:spcBef>
                <a:spcPts val="1108"/>
              </a:spcBef>
              <a:spcAft>
                <a:spcPts val="554"/>
              </a:spcAft>
              <a:buFont typeface="Wingdings" pitchFamily="2" charset="2"/>
              <a:buChar char="l"/>
            </a:pPr>
            <a:endParaRPr kumimoji="1" lang="ja-JP" altLang="en-US" sz="1846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white">
          <a:xfrm>
            <a:off x="251520" y="152636"/>
            <a:ext cx="8640960" cy="39604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3"/>
          <p:cNvSpPr>
            <a:spLocks noGrp="1"/>
          </p:cNvSpPr>
          <p:nvPr userDrawn="1"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Kyutech, Japan</a:t>
            </a:r>
            <a:endParaRPr lang="ja-JP" altLang="en-US" dirty="0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サブタイトル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12" name="直線コネクタ 11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フリーフォーム 19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21" name="フリーフォーム 20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45291" y="3104964"/>
            <a:ext cx="6613658" cy="72008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60384" y="6592268"/>
            <a:ext cx="584124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grpSp>
        <p:nvGrpSpPr>
          <p:cNvPr id="10" name="グループ化 9"/>
          <p:cNvGrpSpPr/>
          <p:nvPr userDrawn="1"/>
        </p:nvGrpSpPr>
        <p:grpSpPr>
          <a:xfrm>
            <a:off x="0" y="3339000"/>
            <a:ext cx="2167901" cy="180000"/>
            <a:chOff x="0" y="2438521"/>
            <a:chExt cx="2348559" cy="180000"/>
          </a:xfrm>
        </p:grpSpPr>
        <p:cxnSp>
          <p:nvCxnSpPr>
            <p:cNvPr id="8" name="Straight Connector 19"/>
            <p:cNvCxnSpPr/>
            <p:nvPr userDrawn="1"/>
          </p:nvCxnSpPr>
          <p:spPr>
            <a:xfrm>
              <a:off x="0" y="2528521"/>
              <a:ext cx="2240032" cy="0"/>
            </a:xfrm>
            <a:prstGeom prst="line">
              <a:avLst/>
            </a:prstGeom>
            <a:ln w="25400">
              <a:gradFill>
                <a:gsLst>
                  <a:gs pos="0">
                    <a:schemeClr val="tx2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0" scaled="0"/>
              </a:gra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25"/>
            <p:cNvSpPr>
              <a:spLocks noChangeAspect="1"/>
            </p:cNvSpPr>
            <p:nvPr userDrawn="1"/>
          </p:nvSpPr>
          <p:spPr>
            <a:xfrm>
              <a:off x="2168559" y="243852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accent1">
                  <a:lumMod val="9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4298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（フリ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11" name="直線コネクタ 10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フリーフォーム 21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23" name="フリーフォーム 22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251520" y="143679"/>
            <a:ext cx="8640960" cy="54901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gray">
          <a:xfrm>
            <a:off x="0" y="710688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ja-JP" altLang="en-US" sz="1662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cxnSp>
        <p:nvCxnSpPr>
          <p:cNvPr id="14" name="Straight Connector 19"/>
          <p:cNvCxnSpPr/>
          <p:nvPr userDrawn="1"/>
        </p:nvCxnSpPr>
        <p:spPr>
          <a:xfrm>
            <a:off x="18" y="710688"/>
            <a:ext cx="8992165" cy="0"/>
          </a:xfrm>
          <a:prstGeom prst="line">
            <a:avLst/>
          </a:prstGeom>
          <a:ln w="25400">
            <a:gradFill>
              <a:gsLst>
                <a:gs pos="0">
                  <a:schemeClr val="tx2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0"/>
            </a:gra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25"/>
          <p:cNvSpPr>
            <a:spLocks noChangeAspect="1"/>
          </p:cNvSpPr>
          <p:nvPr userDrawn="1"/>
        </p:nvSpPr>
        <p:spPr>
          <a:xfrm>
            <a:off x="8826029" y="620688"/>
            <a:ext cx="166154" cy="180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b="1" dirty="0"/>
          </a:p>
        </p:txBody>
      </p:sp>
    </p:spTree>
    <p:extLst>
      <p:ext uri="{BB962C8B-B14F-4D97-AF65-F5344CB8AC3E}">
        <p14:creationId xmlns:p14="http://schemas.microsoft.com/office/powerpoint/2010/main" val="128837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（箇条書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17" name="直線コネクタ 16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リーフォーム 24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26" name="フリーフォーム 25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sp>
        <p:nvSpPr>
          <p:cNvPr id="14" name="テキスト プレースホルダ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638012" cy="559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5639" indent="-335639">
              <a:lnSpc>
                <a:spcPct val="120000"/>
              </a:lnSpc>
              <a:spcBef>
                <a:spcPts val="1108"/>
              </a:spcBef>
              <a:spcAft>
                <a:spcPts val="554"/>
              </a:spcAft>
              <a:buFont typeface="Wingdings" pitchFamily="2" charset="2"/>
              <a:buChar char="l"/>
              <a:defRPr sz="2400">
                <a:solidFill>
                  <a:schemeClr val="accent6"/>
                </a:solidFill>
              </a:defRPr>
            </a:lvl1pPr>
            <a:lvl2pPr marL="531706" indent="-262530" algn="l">
              <a:lnSpc>
                <a:spcPct val="120000"/>
              </a:lnSpc>
              <a:spcAft>
                <a:spcPts val="554"/>
              </a:spcAft>
              <a:buFont typeface="Wingdings" pitchFamily="2" charset="2"/>
              <a:buChar char="ü"/>
              <a:defRPr sz="2000" baseline="0">
                <a:solidFill>
                  <a:schemeClr val="accent6"/>
                </a:solidFill>
              </a:defRPr>
            </a:lvl2pPr>
            <a:lvl3pPr marL="1129832" indent="-285750">
              <a:buFont typeface="Wingdings" panose="05000000000000000000" pitchFamily="2" charset="2"/>
              <a:buChar char="Ø"/>
              <a:defRPr sz="1800"/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Char char="l"/>
              <a:defRPr/>
            </a:lvl5pPr>
            <a:lvl6pPr>
              <a:defRPr/>
            </a:lvl6pPr>
          </a:lstStyle>
          <a:p>
            <a:pPr lvl="0"/>
            <a:r>
              <a:rPr kumimoji="1" lang="ja-JP" altLang="en-US" dirty="0"/>
              <a:t>マスタ テキストの書式設定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32" name="Line 5"/>
          <p:cNvSpPr>
            <a:spLocks noChangeShapeType="1"/>
          </p:cNvSpPr>
          <p:nvPr userDrawn="1"/>
        </p:nvSpPr>
        <p:spPr bwMode="gray">
          <a:xfrm>
            <a:off x="0" y="710688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ja-JP" altLang="en-US" sz="1662"/>
          </a:p>
        </p:txBody>
      </p:sp>
      <p:cxnSp>
        <p:nvCxnSpPr>
          <p:cNvPr id="33" name="Straight Connector 19"/>
          <p:cNvCxnSpPr/>
          <p:nvPr userDrawn="1"/>
        </p:nvCxnSpPr>
        <p:spPr>
          <a:xfrm>
            <a:off x="18" y="710688"/>
            <a:ext cx="8992165" cy="0"/>
          </a:xfrm>
          <a:prstGeom prst="line">
            <a:avLst/>
          </a:prstGeom>
          <a:ln w="25400">
            <a:gradFill>
              <a:gsLst>
                <a:gs pos="0">
                  <a:schemeClr val="tx2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0"/>
            </a:gra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25"/>
          <p:cNvSpPr>
            <a:spLocks noChangeAspect="1"/>
          </p:cNvSpPr>
          <p:nvPr userDrawn="1"/>
        </p:nvSpPr>
        <p:spPr>
          <a:xfrm>
            <a:off x="8826029" y="620688"/>
            <a:ext cx="166154" cy="180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b="1" dirty="0"/>
          </a:p>
        </p:txBody>
      </p:sp>
      <p:sp>
        <p:nvSpPr>
          <p:cNvPr id="35" name="タイトル 11"/>
          <p:cNvSpPr>
            <a:spLocks noGrp="1"/>
          </p:cNvSpPr>
          <p:nvPr>
            <p:ph type="title"/>
          </p:nvPr>
        </p:nvSpPr>
        <p:spPr>
          <a:xfrm>
            <a:off x="251520" y="143679"/>
            <a:ext cx="8640960" cy="54901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8837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7" name="直線コネクタ 6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フリーフォーム 14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16" name="フリーフォーム 15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accent5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I:\Work\999_各種業務系テンプレート\TamukohLab\bg.jpg"/>
          <p:cNvPicPr>
            <a:picLocks noChangeAspect="1" noChangeArrowheads="1"/>
          </p:cNvPicPr>
          <p:nvPr userDrawn="1"/>
        </p:nvPicPr>
        <p:blipFill>
          <a:blip r:embed="rId2"/>
          <a:srcRect l="27414" t="30374" r="7136" b="35502"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</p:spPr>
      </p:pic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565355" y="6597352"/>
            <a:ext cx="2027302" cy="1907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910021" y="3861048"/>
            <a:ext cx="7337971" cy="569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2585" dirty="0">
                <a:solidFill>
                  <a:schemeClr val="accent6"/>
                </a:solidFill>
              </a:rPr>
              <a:t>http://www.brain.kyutech.ac.jp/~tamukoh/</a:t>
            </a:r>
            <a:endParaRPr kumimoji="1" lang="ja-JP" altLang="en-US" sz="2585" dirty="0">
              <a:solidFill>
                <a:schemeClr val="accent6"/>
              </a:solidFill>
            </a:endParaRPr>
          </a:p>
        </p:txBody>
      </p:sp>
      <p:pic>
        <p:nvPicPr>
          <p:cNvPr id="2052" name="Picture 4" descr="I:\Work\999_各種業務系テンプレート\TamukohLab\kyutech2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131840" y="4797877"/>
            <a:ext cx="1063170" cy="1510848"/>
          </a:xfrm>
          <a:prstGeom prst="rect">
            <a:avLst/>
          </a:prstGeom>
          <a:noFill/>
        </p:spPr>
      </p:pic>
      <p:pic>
        <p:nvPicPr>
          <p:cNvPr id="2053" name="Picture 5" descr="I:\Work\999_各種業務系テンプレート\TamukohLab\tam-logo2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860032" y="4929640"/>
            <a:ext cx="1165526" cy="1331912"/>
          </a:xfrm>
          <a:prstGeom prst="rect">
            <a:avLst/>
          </a:prstGeom>
          <a:noFill/>
        </p:spPr>
      </p:pic>
      <p:pic>
        <p:nvPicPr>
          <p:cNvPr id="1026" name="Picture 2" descr="I:\Work\999_各種業務系テンプレート\TamukohLab\thankyou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617785" y="1268760"/>
            <a:ext cx="5908431" cy="1533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267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0"/>
          <p:cNvCxnSpPr/>
          <p:nvPr userDrawn="1"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3" r:id="rId2"/>
    <p:sldLayoutId id="2147483705" r:id="rId3"/>
    <p:sldLayoutId id="2147483697" r:id="rId4"/>
    <p:sldLayoutId id="2147483710" r:id="rId5"/>
    <p:sldLayoutId id="2147483699" r:id="rId6"/>
    <p:sldLayoutId id="2147483709" r:id="rId7"/>
  </p:sldLayoutIdLst>
  <p:hf hdr="0" dt="0"/>
  <p:txStyles>
    <p:titleStyle>
      <a:lvl1pPr algn="l" defTabSz="844083" rtl="0" eaLnBrk="1" latinLnBrk="0" hangingPunct="1">
        <a:spcBef>
          <a:spcPct val="0"/>
        </a:spcBef>
        <a:buNone/>
        <a:defRPr kumimoji="1" sz="2800" kern="1200">
          <a:solidFill>
            <a:schemeClr val="accent6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kumimoji="1"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3" Type="http://schemas.openxmlformats.org/officeDocument/2006/relationships/image" Target="../media/image12.sv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sv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3" Type="http://schemas.openxmlformats.org/officeDocument/2006/relationships/image" Target="../media/image12.sv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sv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6B7DDFB-8F87-4009-2F9C-40EC5D401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288E69-E22C-9255-E158-DC36FB2B0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3D17C7F-2A14-8D08-29FE-9D5C9CA1004F}"/>
              </a:ext>
            </a:extLst>
          </p:cNvPr>
          <p:cNvGrpSpPr/>
          <p:nvPr/>
        </p:nvGrpSpPr>
        <p:grpSpPr>
          <a:xfrm>
            <a:off x="1583668" y="152636"/>
            <a:ext cx="6249560" cy="5296765"/>
            <a:chOff x="1583668" y="152636"/>
            <a:chExt cx="6249560" cy="5296765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6D88C99-E554-E46C-D953-8650420C6C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3" t="9863" r="7773" b="12902"/>
            <a:stretch/>
          </p:blipFill>
          <p:spPr>
            <a:xfrm>
              <a:off x="1583668" y="152636"/>
              <a:ext cx="6249560" cy="5296765"/>
            </a:xfrm>
            <a:prstGeom prst="rect">
              <a:avLst/>
            </a:prstGeom>
          </p:spPr>
        </p:pic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70D63761-C2DC-EC7D-6FBF-771D4BC2A2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9306" y="476672"/>
              <a:ext cx="796750" cy="489318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88D13296-AB64-245C-0F6D-879F4C5FC49B}"/>
                </a:ext>
              </a:extLst>
            </p:cNvPr>
            <p:cNvCxnSpPr>
              <a:cxnSpLocks/>
            </p:cNvCxnSpPr>
            <p:nvPr/>
          </p:nvCxnSpPr>
          <p:spPr>
            <a:xfrm>
              <a:off x="3311860" y="464385"/>
              <a:ext cx="872751" cy="434735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53CE401C-609C-720A-CBF9-4A9B557966B5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3334426" y="1222285"/>
              <a:ext cx="850185" cy="121422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A54D66CB-E4F1-08A7-8A35-A924E306F9B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4912876" y="4337840"/>
              <a:ext cx="959558" cy="42164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D308702-5DCA-5A29-345F-8107C93E9577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3384161" y="4747849"/>
              <a:ext cx="516660" cy="18466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E1DD5A14-798F-AE5B-B1CB-E8CC023914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2434" y="1844824"/>
              <a:ext cx="1183842" cy="65659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400B072E-951F-2BA4-669E-700815A7AE1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315626" y="3184679"/>
              <a:ext cx="717109" cy="484919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D652AA5F-4D04-5FF0-2475-CE9362165252}"/>
                </a:ext>
              </a:extLst>
            </p:cNvPr>
            <p:cNvCxnSpPr>
              <a:cxnSpLocks/>
            </p:cNvCxnSpPr>
            <p:nvPr/>
          </p:nvCxnSpPr>
          <p:spPr>
            <a:xfrm>
              <a:off x="3219579" y="3069890"/>
              <a:ext cx="1600817" cy="172811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60177EC-F7B3-1B56-E3B2-EF719DBF60C8}"/>
                </a:ext>
              </a:extLst>
            </p:cNvPr>
            <p:cNvCxnSpPr>
              <a:cxnSpLocks/>
            </p:cNvCxnSpPr>
            <p:nvPr/>
          </p:nvCxnSpPr>
          <p:spPr>
            <a:xfrm>
              <a:off x="3334426" y="2168860"/>
              <a:ext cx="586489" cy="847957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5E0A469-32EE-123F-63B2-661187A469D7}"/>
                </a:ext>
              </a:extLst>
            </p:cNvPr>
            <p:cNvSpPr txBox="1"/>
            <p:nvPr/>
          </p:nvSpPr>
          <p:spPr>
            <a:xfrm>
              <a:off x="4912876" y="401105"/>
              <a:ext cx="162897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RGB-D</a:t>
              </a:r>
              <a:r>
                <a:rPr kumimoji="1" lang="ja-JP" altLang="en-US" dirty="0"/>
                <a:t>カメラ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A7C950F-1CAD-06E8-9035-EE9D59D15B3A}"/>
                </a:ext>
              </a:extLst>
            </p:cNvPr>
            <p:cNvSpPr txBox="1"/>
            <p:nvPr/>
          </p:nvSpPr>
          <p:spPr>
            <a:xfrm>
              <a:off x="2581004" y="346711"/>
              <a:ext cx="877163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マイク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642CD46C-116F-0853-35CA-A9C57A756890}"/>
                </a:ext>
              </a:extLst>
            </p:cNvPr>
            <p:cNvSpPr txBox="1"/>
            <p:nvPr/>
          </p:nvSpPr>
          <p:spPr>
            <a:xfrm>
              <a:off x="1764766" y="1020541"/>
              <a:ext cx="1569660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ヘッド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ディスプレイ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4807152-E77B-531A-CB30-15575F0AAF17}"/>
                </a:ext>
              </a:extLst>
            </p:cNvPr>
            <p:cNvSpPr txBox="1"/>
            <p:nvPr/>
          </p:nvSpPr>
          <p:spPr>
            <a:xfrm>
              <a:off x="5872434" y="4436314"/>
              <a:ext cx="1338828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測域センサ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（</a:t>
              </a:r>
              <a:r>
                <a:rPr kumimoji="1" lang="en-US" altLang="ja-JP" dirty="0"/>
                <a:t>LRF</a:t>
              </a:r>
              <a:r>
                <a:rPr kumimoji="1" lang="ja-JP" altLang="en-US" dirty="0"/>
                <a:t>）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388972D-EFD3-6CEC-C27B-3944EB5AC864}"/>
                </a:ext>
              </a:extLst>
            </p:cNvPr>
            <p:cNvSpPr txBox="1"/>
            <p:nvPr/>
          </p:nvSpPr>
          <p:spPr>
            <a:xfrm>
              <a:off x="1583668" y="4747849"/>
              <a:ext cx="1800493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全方向移動台車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37D3EA8-67C1-D8EA-884E-9952B6669CD4}"/>
                </a:ext>
              </a:extLst>
            </p:cNvPr>
            <p:cNvSpPr txBox="1"/>
            <p:nvPr/>
          </p:nvSpPr>
          <p:spPr>
            <a:xfrm>
              <a:off x="6193036" y="1586965"/>
              <a:ext cx="135646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RGB</a:t>
              </a:r>
              <a:r>
                <a:rPr kumimoji="1" lang="ja-JP" altLang="en-US" dirty="0"/>
                <a:t>カメラ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43F71F8-25AB-85E4-99B7-4693E7A3778E}"/>
                </a:ext>
              </a:extLst>
            </p:cNvPr>
            <p:cNvSpPr txBox="1"/>
            <p:nvPr/>
          </p:nvSpPr>
          <p:spPr>
            <a:xfrm>
              <a:off x="6032735" y="3484932"/>
              <a:ext cx="1800493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ロボットアーム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6214313-E22A-DD6D-0082-68D91129D104}"/>
                </a:ext>
              </a:extLst>
            </p:cNvPr>
            <p:cNvSpPr txBox="1"/>
            <p:nvPr/>
          </p:nvSpPr>
          <p:spPr>
            <a:xfrm>
              <a:off x="2111583" y="2910359"/>
              <a:ext cx="1107996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スピーカ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EDF99FEC-266F-D3A2-22DF-31DB137C9FC3}"/>
                </a:ext>
              </a:extLst>
            </p:cNvPr>
            <p:cNvSpPr txBox="1"/>
            <p:nvPr/>
          </p:nvSpPr>
          <p:spPr>
            <a:xfrm>
              <a:off x="1856025" y="2101607"/>
              <a:ext cx="156966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コンピュータ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52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63B20A0-9787-6E18-9FF4-9E389906C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9DC1E1-2B58-04E2-AC0C-64115D4CE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673F694-4EC3-4F03-5A44-094A70A3662E}"/>
              </a:ext>
            </a:extLst>
          </p:cNvPr>
          <p:cNvGrpSpPr/>
          <p:nvPr/>
        </p:nvGrpSpPr>
        <p:grpSpPr>
          <a:xfrm>
            <a:off x="402991" y="-31581"/>
            <a:ext cx="7661397" cy="6424979"/>
            <a:chOff x="402991" y="-31581"/>
            <a:chExt cx="7661397" cy="642497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6859B66-B713-DF3F-EF29-27F89B45FEE2}"/>
                </a:ext>
              </a:extLst>
            </p:cNvPr>
            <p:cNvSpPr/>
            <p:nvPr/>
          </p:nvSpPr>
          <p:spPr bwMode="auto">
            <a:xfrm>
              <a:off x="1295636" y="1125251"/>
              <a:ext cx="6768752" cy="4501706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E0D9F72-EDED-79AF-6F06-4E02924C1C28}"/>
                </a:ext>
              </a:extLst>
            </p:cNvPr>
            <p:cNvSpPr/>
            <p:nvPr/>
          </p:nvSpPr>
          <p:spPr bwMode="auto">
            <a:xfrm>
              <a:off x="1367644" y="1225434"/>
              <a:ext cx="1401992" cy="35394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113BE65-57FC-9C58-5C27-1ECF87847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4274567" y="2341854"/>
              <a:ext cx="793302" cy="1490446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204A16D-CA72-2D25-271C-CFB262F0D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6326878" y="4514785"/>
              <a:ext cx="793302" cy="1490446"/>
            </a:xfrm>
            <a:prstGeom prst="rect">
              <a:avLst/>
            </a:prstGeom>
          </p:spPr>
        </p:pic>
        <p:cxnSp>
          <p:nvCxnSpPr>
            <p:cNvPr id="9" name="コネクタ: 曲線 8">
              <a:extLst>
                <a:ext uri="{FF2B5EF4-FFF2-40B4-BE49-F238E27FC236}">
                  <a16:creationId xmlns:a16="http://schemas.microsoft.com/office/drawing/2014/main" id="{DEDF9C13-3A6E-BB98-91C1-3FBDEB5D4B3C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rot="10800000">
              <a:off x="5067870" y="3087078"/>
              <a:ext cx="1259009" cy="217293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D3C207E-C503-02BA-077D-13ED6C6783AC}"/>
                </a:ext>
              </a:extLst>
            </p:cNvPr>
            <p:cNvSpPr txBox="1"/>
            <p:nvPr/>
          </p:nvSpPr>
          <p:spPr>
            <a:xfrm>
              <a:off x="3462444" y="4327031"/>
              <a:ext cx="2315057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000" dirty="0"/>
                <a:t>1. </a:t>
              </a:r>
              <a:r>
                <a:rPr kumimoji="1" lang="ja-JP" altLang="en-US" sz="2000" dirty="0"/>
                <a:t>ナビゲーション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9FFBD8D-BF0B-2ED4-3DA0-CA15E9870FD1}"/>
                </a:ext>
              </a:extLst>
            </p:cNvPr>
            <p:cNvSpPr txBox="1"/>
            <p:nvPr/>
          </p:nvSpPr>
          <p:spPr>
            <a:xfrm>
              <a:off x="6005681" y="5947122"/>
              <a:ext cx="1210588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ja-JP" altLang="en-US" sz="2000" dirty="0"/>
                <a:t>開始位置</a:t>
              </a:r>
            </a:p>
          </p:txBody>
        </p:sp>
        <p:pic>
          <p:nvPicPr>
            <p:cNvPr id="21" name="グラフィックス 20" descr="ユーザー 単色塗りつぶし">
              <a:extLst>
                <a:ext uri="{FF2B5EF4-FFF2-40B4-BE49-F238E27FC236}">
                  <a16:creationId xmlns:a16="http://schemas.microsoft.com/office/drawing/2014/main" id="{AAC8A55D-BAC2-AB13-D6F0-D956015F9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9311" y="2431543"/>
              <a:ext cx="914400" cy="914400"/>
            </a:xfrm>
            <a:prstGeom prst="rect">
              <a:avLst/>
            </a:prstGeom>
          </p:spPr>
        </p:pic>
        <p:pic>
          <p:nvPicPr>
            <p:cNvPr id="23" name="グラフィックス 22" descr="男性のプロフィール 枠線">
              <a:extLst>
                <a:ext uri="{FF2B5EF4-FFF2-40B4-BE49-F238E27FC236}">
                  <a16:creationId xmlns:a16="http://schemas.microsoft.com/office/drawing/2014/main" id="{55F1F5E3-568B-F61C-726F-FAE2D195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43808" y="295130"/>
              <a:ext cx="914400" cy="914400"/>
            </a:xfrm>
            <a:prstGeom prst="rect">
              <a:avLst/>
            </a:prstGeom>
          </p:spPr>
        </p:pic>
        <p:pic>
          <p:nvPicPr>
            <p:cNvPr id="25" name="グラフィックス 24" descr="男子生徒 枠線">
              <a:extLst>
                <a:ext uri="{FF2B5EF4-FFF2-40B4-BE49-F238E27FC236}">
                  <a16:creationId xmlns:a16="http://schemas.microsoft.com/office/drawing/2014/main" id="{6828881A-E6F2-FA7B-7A4D-ECB3FE4EC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3528" y="2288494"/>
              <a:ext cx="914400" cy="914400"/>
            </a:xfrm>
            <a:prstGeom prst="rect">
              <a:avLst/>
            </a:prstGeom>
          </p:spPr>
        </p:pic>
        <p:pic>
          <p:nvPicPr>
            <p:cNvPr id="29" name="グラフィックス 28" descr="女性のプロフィール 枠線">
              <a:extLst>
                <a:ext uri="{FF2B5EF4-FFF2-40B4-BE49-F238E27FC236}">
                  <a16:creationId xmlns:a16="http://schemas.microsoft.com/office/drawing/2014/main" id="{DD877C2C-D15B-E0AC-0934-A9438CF44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96575" y="1175759"/>
              <a:ext cx="914400" cy="914400"/>
            </a:xfrm>
            <a:prstGeom prst="rect">
              <a:avLst/>
            </a:prstGeom>
          </p:spPr>
        </p:pic>
        <p:pic>
          <p:nvPicPr>
            <p:cNvPr id="31" name="グラフィックス 30" descr="男性のプロフィール 単色塗りつぶし">
              <a:extLst>
                <a:ext uri="{FF2B5EF4-FFF2-40B4-BE49-F238E27FC236}">
                  <a16:creationId xmlns:a16="http://schemas.microsoft.com/office/drawing/2014/main" id="{99CB50FE-DA36-13F0-59D6-462B2FE23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76256" y="3567774"/>
              <a:ext cx="914400" cy="914400"/>
            </a:xfrm>
            <a:prstGeom prst="rect">
              <a:avLst/>
            </a:prstGeom>
          </p:spPr>
        </p:pic>
        <p:pic>
          <p:nvPicPr>
            <p:cNvPr id="32" name="グラフィックス 31" descr="男性のプロフィール 枠線">
              <a:extLst>
                <a:ext uri="{FF2B5EF4-FFF2-40B4-BE49-F238E27FC236}">
                  <a16:creationId xmlns:a16="http://schemas.microsoft.com/office/drawing/2014/main" id="{1C7B3212-D66F-3F51-F3A5-407FA4109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50211" y="-31581"/>
              <a:ext cx="914400" cy="914400"/>
            </a:xfrm>
            <a:prstGeom prst="rect">
              <a:avLst/>
            </a:prstGeom>
          </p:spPr>
        </p:pic>
        <p:pic>
          <p:nvPicPr>
            <p:cNvPr id="35" name="グラフィックス 34" descr="男性のプロフィール 枠線">
              <a:extLst>
                <a:ext uri="{FF2B5EF4-FFF2-40B4-BE49-F238E27FC236}">
                  <a16:creationId xmlns:a16="http://schemas.microsoft.com/office/drawing/2014/main" id="{EB72EEF3-73B3-AC03-296C-72AF043CE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991" y="1543982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D5BD9DD-4D18-F887-E0AF-DC7FCE1787E4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H="1">
              <a:off x="2463711" y="2431543"/>
              <a:ext cx="2086534" cy="457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629FC0D4-D6EC-E75A-E00A-6EE5D2F101D8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4562437" y="2090159"/>
              <a:ext cx="1591338" cy="34138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E5DB858F-CEE8-56C8-69E6-F7D03A1A6306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4572000" y="2431543"/>
              <a:ext cx="2151528" cy="31415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F5F59629-6301-5057-3C1E-5F2A34EB394A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72000" y="2431543"/>
              <a:ext cx="2304256" cy="15934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295EDD4-9B90-4AA9-2821-A75198F131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9619" y="1052736"/>
              <a:ext cx="1245845" cy="1378807"/>
            </a:xfrm>
            <a:prstGeom prst="straightConnector1">
              <a:avLst/>
            </a:prstGeom>
            <a:ln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FB19D47E-69C5-CDE0-4E3E-3B7AACD4911D}"/>
                </a:ext>
              </a:extLst>
            </p:cNvPr>
            <p:cNvSpPr txBox="1"/>
            <p:nvPr/>
          </p:nvSpPr>
          <p:spPr>
            <a:xfrm>
              <a:off x="3326680" y="1026917"/>
              <a:ext cx="431528" cy="517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400" dirty="0"/>
                <a:t>×</a:t>
              </a:r>
              <a:endParaRPr kumimoji="1" lang="ja-JP" altLang="en-US" sz="2400" dirty="0"/>
            </a:p>
          </p:txBody>
        </p: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E3FC79AD-2809-9B90-08EC-ED2D28E0F0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189" y="2083460"/>
              <a:ext cx="3494428" cy="349357"/>
            </a:xfrm>
            <a:prstGeom prst="straightConnector1">
              <a:avLst/>
            </a:prstGeom>
            <a:ln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C4C5A463-FC6E-4F7B-3712-4B4CDBE42343}"/>
                </a:ext>
              </a:extLst>
            </p:cNvPr>
            <p:cNvSpPr txBox="1"/>
            <p:nvPr/>
          </p:nvSpPr>
          <p:spPr>
            <a:xfrm>
              <a:off x="1204559" y="1865023"/>
              <a:ext cx="431528" cy="517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400" dirty="0"/>
                <a:t>×</a:t>
              </a:r>
              <a:endParaRPr kumimoji="1" lang="ja-JP" altLang="en-US" sz="2400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08224509-C7AB-DFC4-C8E9-44118D4D3B02}"/>
                </a:ext>
              </a:extLst>
            </p:cNvPr>
            <p:cNvSpPr txBox="1"/>
            <p:nvPr/>
          </p:nvSpPr>
          <p:spPr>
            <a:xfrm>
              <a:off x="2769636" y="2852391"/>
              <a:ext cx="154561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000" dirty="0">
                  <a:solidFill>
                    <a:srgbClr val="7030A0"/>
                  </a:solidFill>
                </a:rPr>
                <a:t>2. </a:t>
              </a:r>
              <a:r>
                <a:rPr kumimoji="1" lang="ja-JP" altLang="en-US" sz="2000" dirty="0">
                  <a:solidFill>
                    <a:srgbClr val="7030A0"/>
                  </a:solidFill>
                </a:rPr>
                <a:t>人物認識</a:t>
              </a: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5F4EE592-9533-6719-E6E2-B646A7F00C91}"/>
                </a:ext>
              </a:extLst>
            </p:cNvPr>
            <p:cNvSpPr txBox="1"/>
            <p:nvPr/>
          </p:nvSpPr>
          <p:spPr>
            <a:xfrm>
              <a:off x="1305914" y="1677279"/>
              <a:ext cx="1723549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ja-JP" altLang="en-US" sz="2000" dirty="0"/>
                <a:t>フィールド外</a:t>
              </a:r>
              <a:endParaRPr kumimoji="1"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71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63B20A0-9787-6E18-9FF4-9E389906C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9DC1E1-2B58-04E2-AC0C-64115D4CE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C2662F1B-FD28-2E1D-9C44-D8917B620299}"/>
              </a:ext>
            </a:extLst>
          </p:cNvPr>
          <p:cNvGrpSpPr/>
          <p:nvPr/>
        </p:nvGrpSpPr>
        <p:grpSpPr>
          <a:xfrm>
            <a:off x="402991" y="-31581"/>
            <a:ext cx="8150640" cy="5658538"/>
            <a:chOff x="402991" y="-31581"/>
            <a:chExt cx="8150640" cy="565853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6859B66-B713-DF3F-EF29-27F89B45FEE2}"/>
                </a:ext>
              </a:extLst>
            </p:cNvPr>
            <p:cNvSpPr/>
            <p:nvPr/>
          </p:nvSpPr>
          <p:spPr bwMode="auto">
            <a:xfrm>
              <a:off x="1295636" y="1125251"/>
              <a:ext cx="6768752" cy="4501706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113BE65-57FC-9C58-5C27-1ECF87847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4274567" y="2341854"/>
              <a:ext cx="793302" cy="1490446"/>
            </a:xfrm>
            <a:prstGeom prst="rect">
              <a:avLst/>
            </a:prstGeom>
          </p:spPr>
        </p:pic>
        <p:pic>
          <p:nvPicPr>
            <p:cNvPr id="21" name="グラフィックス 20" descr="ユーザー 単色塗りつぶし">
              <a:extLst>
                <a:ext uri="{FF2B5EF4-FFF2-40B4-BE49-F238E27FC236}">
                  <a16:creationId xmlns:a16="http://schemas.microsoft.com/office/drawing/2014/main" id="{AAC8A55D-BAC2-AB13-D6F0-D956015F9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9311" y="2431543"/>
              <a:ext cx="914400" cy="914400"/>
            </a:xfrm>
            <a:prstGeom prst="rect">
              <a:avLst/>
            </a:prstGeom>
          </p:spPr>
        </p:pic>
        <p:pic>
          <p:nvPicPr>
            <p:cNvPr id="23" name="グラフィックス 22" descr="男性のプロフィール 枠線">
              <a:extLst>
                <a:ext uri="{FF2B5EF4-FFF2-40B4-BE49-F238E27FC236}">
                  <a16:creationId xmlns:a16="http://schemas.microsoft.com/office/drawing/2014/main" id="{55F1F5E3-568B-F61C-726F-FAE2D195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43808" y="295130"/>
              <a:ext cx="914400" cy="914400"/>
            </a:xfrm>
            <a:prstGeom prst="rect">
              <a:avLst/>
            </a:prstGeom>
          </p:spPr>
        </p:pic>
        <p:pic>
          <p:nvPicPr>
            <p:cNvPr id="25" name="グラフィックス 24" descr="男子生徒 枠線">
              <a:extLst>
                <a:ext uri="{FF2B5EF4-FFF2-40B4-BE49-F238E27FC236}">
                  <a16:creationId xmlns:a16="http://schemas.microsoft.com/office/drawing/2014/main" id="{6828881A-E6F2-FA7B-7A4D-ECB3FE4EC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3528" y="2288494"/>
              <a:ext cx="914400" cy="914400"/>
            </a:xfrm>
            <a:prstGeom prst="rect">
              <a:avLst/>
            </a:prstGeom>
          </p:spPr>
        </p:pic>
        <p:pic>
          <p:nvPicPr>
            <p:cNvPr id="29" name="グラフィックス 28" descr="女性のプロフィール 枠線">
              <a:extLst>
                <a:ext uri="{FF2B5EF4-FFF2-40B4-BE49-F238E27FC236}">
                  <a16:creationId xmlns:a16="http://schemas.microsoft.com/office/drawing/2014/main" id="{DD877C2C-D15B-E0AC-0934-A9438CF44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02578" y="1178551"/>
              <a:ext cx="914400" cy="914400"/>
            </a:xfrm>
            <a:prstGeom prst="rect">
              <a:avLst/>
            </a:prstGeom>
          </p:spPr>
        </p:pic>
        <p:pic>
          <p:nvPicPr>
            <p:cNvPr id="31" name="グラフィックス 30" descr="男性のプロフィール 単色塗りつぶし">
              <a:extLst>
                <a:ext uri="{FF2B5EF4-FFF2-40B4-BE49-F238E27FC236}">
                  <a16:creationId xmlns:a16="http://schemas.microsoft.com/office/drawing/2014/main" id="{99CB50FE-DA36-13F0-59D6-462B2FE23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72072" y="3567785"/>
              <a:ext cx="914400" cy="914400"/>
            </a:xfrm>
            <a:prstGeom prst="rect">
              <a:avLst/>
            </a:prstGeom>
          </p:spPr>
        </p:pic>
        <p:pic>
          <p:nvPicPr>
            <p:cNvPr id="32" name="グラフィックス 31" descr="男性のプロフィール 枠線">
              <a:extLst>
                <a:ext uri="{FF2B5EF4-FFF2-40B4-BE49-F238E27FC236}">
                  <a16:creationId xmlns:a16="http://schemas.microsoft.com/office/drawing/2014/main" id="{1C7B3212-D66F-3F51-F3A5-407FA4109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50211" y="-31581"/>
              <a:ext cx="914400" cy="914400"/>
            </a:xfrm>
            <a:prstGeom prst="rect">
              <a:avLst/>
            </a:prstGeom>
          </p:spPr>
        </p:pic>
        <p:pic>
          <p:nvPicPr>
            <p:cNvPr id="35" name="グラフィックス 34" descr="男性のプロフィール 枠線">
              <a:extLst>
                <a:ext uri="{FF2B5EF4-FFF2-40B4-BE49-F238E27FC236}">
                  <a16:creationId xmlns:a16="http://schemas.microsoft.com/office/drawing/2014/main" id="{EB72EEF3-73B3-AC03-296C-72AF043CE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991" y="1543982"/>
              <a:ext cx="914400" cy="914400"/>
            </a:xfrm>
            <a:prstGeom prst="rect">
              <a:avLst/>
            </a:prstGeom>
          </p:spPr>
        </p:pic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764D3AE5-54B8-4C40-37A8-774EF7F60903}"/>
                </a:ext>
              </a:extLst>
            </p:cNvPr>
            <p:cNvCxnSpPr>
              <a:cxnSpLocks/>
              <a:stCxn id="6" idx="0"/>
              <a:endCxn id="29" idx="2"/>
            </p:cNvCxnSpPr>
            <p:nvPr/>
          </p:nvCxnSpPr>
          <p:spPr>
            <a:xfrm flipV="1">
              <a:off x="4671218" y="2092951"/>
              <a:ext cx="1488560" cy="24890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1EDCAAE-892F-44AE-9D53-4481F9EC7F87}"/>
                </a:ext>
              </a:extLst>
            </p:cNvPr>
            <p:cNvSpPr txBox="1"/>
            <p:nvPr/>
          </p:nvSpPr>
          <p:spPr>
            <a:xfrm>
              <a:off x="3682145" y="1786508"/>
              <a:ext cx="154561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000" dirty="0">
                  <a:solidFill>
                    <a:srgbClr val="0070C0"/>
                  </a:solidFill>
                </a:rPr>
                <a:t>3. </a:t>
              </a:r>
              <a:r>
                <a:rPr kumimoji="1" lang="ja-JP" altLang="en-US" sz="2000" dirty="0">
                  <a:solidFill>
                    <a:srgbClr val="0070C0"/>
                  </a:solidFill>
                </a:rPr>
                <a:t>情報推定</a:t>
              </a:r>
            </a:p>
          </p:txBody>
        </p: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1045B6F9-8761-5396-1A4A-C187ADBB65CD}"/>
                </a:ext>
              </a:extLst>
            </p:cNvPr>
            <p:cNvGrpSpPr/>
            <p:nvPr/>
          </p:nvGrpSpPr>
          <p:grpSpPr>
            <a:xfrm>
              <a:off x="4350649" y="268007"/>
              <a:ext cx="1909074" cy="1137360"/>
              <a:chOff x="4067082" y="512408"/>
              <a:chExt cx="1909074" cy="1137360"/>
            </a:xfrm>
          </p:grpSpPr>
          <p:sp>
            <p:nvSpPr>
              <p:cNvPr id="85" name="吹き出し: 円形 84">
                <a:extLst>
                  <a:ext uri="{FF2B5EF4-FFF2-40B4-BE49-F238E27FC236}">
                    <a16:creationId xmlns:a16="http://schemas.microsoft.com/office/drawing/2014/main" id="{525A907B-E269-8D78-E990-AC7908286F7B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B811A824-41CF-34E8-649B-49BA97D69AA5}"/>
                  </a:ext>
                </a:extLst>
              </p:cNvPr>
              <p:cNvSpPr txBox="1"/>
              <p:nvPr/>
            </p:nvSpPr>
            <p:spPr>
              <a:xfrm>
                <a:off x="4335386" y="644845"/>
                <a:ext cx="1441420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400" dirty="0"/>
                  <a:t>女性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kumimoji="1" lang="ja-JP" altLang="en-US" sz="1400" dirty="0"/>
                  <a:t>長髪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半袖・長ズボン</a:t>
                </a:r>
                <a:endParaRPr kumimoji="1" lang="ja-JP" altLang="en-US" sz="1400" dirty="0"/>
              </a:p>
            </p:txBody>
          </p:sp>
        </p:grp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EA9BADC-BEA2-5E0C-D504-CB18A30346F7}"/>
                </a:ext>
              </a:extLst>
            </p:cNvPr>
            <p:cNvCxnSpPr>
              <a:cxnSpLocks/>
              <a:stCxn id="6" idx="0"/>
              <a:endCxn id="25" idx="1"/>
            </p:cNvCxnSpPr>
            <p:nvPr/>
          </p:nvCxnSpPr>
          <p:spPr>
            <a:xfrm>
              <a:off x="4671218" y="2341854"/>
              <a:ext cx="2052310" cy="40384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3F9B6BD3-ABA5-E1AD-DDDC-99DBA527AE9A}"/>
                </a:ext>
              </a:extLst>
            </p:cNvPr>
            <p:cNvCxnSpPr>
              <a:cxnSpLocks/>
              <a:stCxn id="6" idx="0"/>
              <a:endCxn id="31" idx="1"/>
            </p:cNvCxnSpPr>
            <p:nvPr/>
          </p:nvCxnSpPr>
          <p:spPr>
            <a:xfrm>
              <a:off x="4671218" y="2341854"/>
              <a:ext cx="2200854" cy="168313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FCB3385A-61A7-D413-78DC-FE112B065289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>
              <a:off x="2470364" y="2341854"/>
              <a:ext cx="2200854" cy="570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E32BF779-1B33-000D-F2FC-CE049583F61F}"/>
                </a:ext>
              </a:extLst>
            </p:cNvPr>
            <p:cNvGrpSpPr/>
            <p:nvPr/>
          </p:nvGrpSpPr>
          <p:grpSpPr>
            <a:xfrm>
              <a:off x="1420566" y="3567785"/>
              <a:ext cx="1909074" cy="1137360"/>
              <a:chOff x="4067082" y="512408"/>
              <a:chExt cx="1909074" cy="1137360"/>
            </a:xfrm>
          </p:grpSpPr>
          <p:sp>
            <p:nvSpPr>
              <p:cNvPr id="114" name="吹き出し: 円形 113">
                <a:extLst>
                  <a:ext uri="{FF2B5EF4-FFF2-40B4-BE49-F238E27FC236}">
                    <a16:creationId xmlns:a16="http://schemas.microsoft.com/office/drawing/2014/main" id="{609C3C59-7FAE-2326-9B47-46F9EC72C314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>
                  <a:gd name="adj1" fmla="val -16442"/>
                  <a:gd name="adj2" fmla="val -7216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359CF817-F05A-606D-53A5-CD7BA5ED137A}"/>
                  </a:ext>
                </a:extLst>
              </p:cNvPr>
              <p:cNvSpPr txBox="1"/>
              <p:nvPr/>
            </p:nvSpPr>
            <p:spPr>
              <a:xfrm>
                <a:off x="4335386" y="644845"/>
                <a:ext cx="1441420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400" dirty="0"/>
                  <a:t>男性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短</a:t>
                </a:r>
                <a:r>
                  <a:rPr kumimoji="1" lang="ja-JP" altLang="en-US" sz="1400" dirty="0"/>
                  <a:t>髪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半袖・半ズボン</a:t>
                </a:r>
                <a:endParaRPr kumimoji="1" lang="ja-JP" altLang="en-US" sz="1400" dirty="0"/>
              </a:p>
            </p:txBody>
          </p:sp>
        </p:grp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91744F4-76B1-3178-5522-BABD16CA49CB}"/>
                </a:ext>
              </a:extLst>
            </p:cNvPr>
            <p:cNvSpPr/>
            <p:nvPr/>
          </p:nvSpPr>
          <p:spPr bwMode="auto">
            <a:xfrm>
              <a:off x="1367644" y="1225434"/>
              <a:ext cx="1401992" cy="35394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ECC1EB5E-D3B4-4C86-5521-1C55649A45E8}"/>
                </a:ext>
              </a:extLst>
            </p:cNvPr>
            <p:cNvGrpSpPr/>
            <p:nvPr/>
          </p:nvGrpSpPr>
          <p:grpSpPr>
            <a:xfrm>
              <a:off x="6644557" y="1029918"/>
              <a:ext cx="1909074" cy="1137360"/>
              <a:chOff x="4067082" y="512408"/>
              <a:chExt cx="1909074" cy="1137360"/>
            </a:xfrm>
          </p:grpSpPr>
          <p:sp>
            <p:nvSpPr>
              <p:cNvPr id="24" name="吹き出し: 円形 23">
                <a:extLst>
                  <a:ext uri="{FF2B5EF4-FFF2-40B4-BE49-F238E27FC236}">
                    <a16:creationId xmlns:a16="http://schemas.microsoft.com/office/drawing/2014/main" id="{7A56CB61-27AF-07DF-4452-2A2BD90F20CC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96EAA51-A360-2CB2-5545-6F75AF98B24A}"/>
                  </a:ext>
                </a:extLst>
              </p:cNvPr>
              <p:cNvSpPr txBox="1"/>
              <p:nvPr/>
            </p:nvSpPr>
            <p:spPr>
              <a:xfrm>
                <a:off x="4335386" y="644845"/>
                <a:ext cx="1441420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男</a:t>
                </a:r>
                <a:r>
                  <a:rPr kumimoji="1" lang="ja-JP" altLang="en-US" sz="1400" dirty="0"/>
                  <a:t>性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短</a:t>
                </a:r>
                <a:r>
                  <a:rPr kumimoji="1" lang="ja-JP" altLang="en-US" sz="1400" dirty="0"/>
                  <a:t>髪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半袖・長ズボン</a:t>
                </a:r>
                <a:endParaRPr kumimoji="1" lang="ja-JP" altLang="en-US" sz="1400" dirty="0"/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64E1D952-7351-9797-E372-F9A6D8F672F3}"/>
                </a:ext>
              </a:extLst>
            </p:cNvPr>
            <p:cNvGrpSpPr/>
            <p:nvPr/>
          </p:nvGrpSpPr>
          <p:grpSpPr>
            <a:xfrm>
              <a:off x="5395015" y="4331963"/>
              <a:ext cx="1909074" cy="1137360"/>
              <a:chOff x="4067082" y="512408"/>
              <a:chExt cx="1909074" cy="1137360"/>
            </a:xfrm>
          </p:grpSpPr>
          <p:sp>
            <p:nvSpPr>
              <p:cNvPr id="30" name="吹き出し: 円形 29">
                <a:extLst>
                  <a:ext uri="{FF2B5EF4-FFF2-40B4-BE49-F238E27FC236}">
                    <a16:creationId xmlns:a16="http://schemas.microsoft.com/office/drawing/2014/main" id="{32166741-C3D8-B5B9-65F5-264ABE239B7E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>
                  <a:gd name="adj1" fmla="val 37842"/>
                  <a:gd name="adj2" fmla="val -5139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8D3B5FE-B523-AC38-2EEB-B08C2E0891BE}"/>
                  </a:ext>
                </a:extLst>
              </p:cNvPr>
              <p:cNvSpPr txBox="1"/>
              <p:nvPr/>
            </p:nvSpPr>
            <p:spPr>
              <a:xfrm>
                <a:off x="4335386" y="644845"/>
                <a:ext cx="1441420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男</a:t>
                </a:r>
                <a:r>
                  <a:rPr kumimoji="1" lang="ja-JP" altLang="en-US" sz="1400" dirty="0"/>
                  <a:t>性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kumimoji="1" lang="ja-JP" altLang="en-US" sz="1400" dirty="0"/>
                  <a:t>長髪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長袖・長ズボン</a:t>
                </a:r>
                <a:endParaRPr kumimoji="1" lang="ja-JP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526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63B20A0-9787-6E18-9FF4-9E389906C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9DC1E1-2B58-04E2-AC0C-64115D4CE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81126FCA-86F3-9AAF-1089-EA87DDC9D6AB}"/>
              </a:ext>
            </a:extLst>
          </p:cNvPr>
          <p:cNvGrpSpPr/>
          <p:nvPr/>
        </p:nvGrpSpPr>
        <p:grpSpPr>
          <a:xfrm>
            <a:off x="402991" y="-31581"/>
            <a:ext cx="7661397" cy="6513732"/>
            <a:chOff x="402991" y="-31581"/>
            <a:chExt cx="7661397" cy="6513732"/>
          </a:xfrm>
        </p:grpSpPr>
        <p:pic>
          <p:nvPicPr>
            <p:cNvPr id="32" name="グラフィックス 31" descr="男性のプロフィール 枠線">
              <a:extLst>
                <a:ext uri="{FF2B5EF4-FFF2-40B4-BE49-F238E27FC236}">
                  <a16:creationId xmlns:a16="http://schemas.microsoft.com/office/drawing/2014/main" id="{1C7B3212-D66F-3F51-F3A5-407FA4109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0211" y="-31581"/>
              <a:ext cx="914400" cy="914400"/>
            </a:xfrm>
            <a:prstGeom prst="rect">
              <a:avLst/>
            </a:prstGeom>
          </p:spPr>
        </p:pic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76A3F528-1F3E-4782-3694-E97449C34B57}"/>
                </a:ext>
              </a:extLst>
            </p:cNvPr>
            <p:cNvSpPr txBox="1"/>
            <p:nvPr/>
          </p:nvSpPr>
          <p:spPr>
            <a:xfrm>
              <a:off x="919280" y="5811198"/>
              <a:ext cx="2302233" cy="670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ja-JP" sz="1600" dirty="0"/>
                <a:t>5. </a:t>
              </a:r>
              <a:r>
                <a:rPr kumimoji="1" lang="ja-JP" altLang="en-US" sz="1600" dirty="0"/>
                <a:t>フィールドの状況を</a:t>
              </a:r>
              <a:endParaRPr lang="en-US" altLang="ja-JP" sz="1600" dirty="0"/>
            </a:p>
            <a:p>
              <a:pPr algn="ctr">
                <a:lnSpc>
                  <a:spcPct val="120000"/>
                </a:lnSpc>
              </a:pPr>
              <a:r>
                <a:rPr kumimoji="1" lang="ja-JP" altLang="en-US" sz="1600" dirty="0"/>
                <a:t>一枚の画像で表現</a:t>
              </a: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6859B66-B713-DF3F-EF29-27F89B45FEE2}"/>
                </a:ext>
              </a:extLst>
            </p:cNvPr>
            <p:cNvSpPr/>
            <p:nvPr/>
          </p:nvSpPr>
          <p:spPr bwMode="auto">
            <a:xfrm>
              <a:off x="1295636" y="1125251"/>
              <a:ext cx="6768752" cy="4501706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204A16D-CA72-2D25-271C-CFB262F0D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4282754" y="2348880"/>
              <a:ext cx="793302" cy="1490446"/>
            </a:xfrm>
            <a:prstGeom prst="rect">
              <a:avLst/>
            </a:prstGeom>
          </p:spPr>
        </p:pic>
        <p:pic>
          <p:nvPicPr>
            <p:cNvPr id="21" name="グラフィックス 20" descr="ユーザー 単色塗りつぶし">
              <a:extLst>
                <a:ext uri="{FF2B5EF4-FFF2-40B4-BE49-F238E27FC236}">
                  <a16:creationId xmlns:a16="http://schemas.microsoft.com/office/drawing/2014/main" id="{AAC8A55D-BAC2-AB13-D6F0-D956015F9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49311" y="2431543"/>
              <a:ext cx="914400" cy="914400"/>
            </a:xfrm>
            <a:prstGeom prst="rect">
              <a:avLst/>
            </a:prstGeom>
          </p:spPr>
        </p:pic>
        <p:pic>
          <p:nvPicPr>
            <p:cNvPr id="23" name="グラフィックス 22" descr="男性のプロフィール 枠線">
              <a:extLst>
                <a:ext uri="{FF2B5EF4-FFF2-40B4-BE49-F238E27FC236}">
                  <a16:creationId xmlns:a16="http://schemas.microsoft.com/office/drawing/2014/main" id="{55F1F5E3-568B-F61C-726F-FAE2D195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43808" y="295130"/>
              <a:ext cx="914400" cy="914400"/>
            </a:xfrm>
            <a:prstGeom prst="rect">
              <a:avLst/>
            </a:prstGeom>
          </p:spPr>
        </p:pic>
        <p:pic>
          <p:nvPicPr>
            <p:cNvPr id="25" name="グラフィックス 24" descr="男子生徒 枠線">
              <a:extLst>
                <a:ext uri="{FF2B5EF4-FFF2-40B4-BE49-F238E27FC236}">
                  <a16:creationId xmlns:a16="http://schemas.microsoft.com/office/drawing/2014/main" id="{6828881A-E6F2-FA7B-7A4D-ECB3FE4EC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3528" y="2288494"/>
              <a:ext cx="914400" cy="914400"/>
            </a:xfrm>
            <a:prstGeom prst="rect">
              <a:avLst/>
            </a:prstGeom>
          </p:spPr>
        </p:pic>
        <p:pic>
          <p:nvPicPr>
            <p:cNvPr id="29" name="グラフィックス 28" descr="女性のプロフィール 枠線">
              <a:extLst>
                <a:ext uri="{FF2B5EF4-FFF2-40B4-BE49-F238E27FC236}">
                  <a16:creationId xmlns:a16="http://schemas.microsoft.com/office/drawing/2014/main" id="{DD877C2C-D15B-E0AC-0934-A9438CF44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02578" y="1178551"/>
              <a:ext cx="914400" cy="914400"/>
            </a:xfrm>
            <a:prstGeom prst="rect">
              <a:avLst/>
            </a:prstGeom>
          </p:spPr>
        </p:pic>
        <p:pic>
          <p:nvPicPr>
            <p:cNvPr id="31" name="グラフィックス 30" descr="男性のプロフィール 単色塗りつぶし">
              <a:extLst>
                <a:ext uri="{FF2B5EF4-FFF2-40B4-BE49-F238E27FC236}">
                  <a16:creationId xmlns:a16="http://schemas.microsoft.com/office/drawing/2014/main" id="{99CB50FE-DA36-13F0-59D6-462B2FE23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76256" y="3567774"/>
              <a:ext cx="914400" cy="914400"/>
            </a:xfrm>
            <a:prstGeom prst="rect">
              <a:avLst/>
            </a:prstGeom>
          </p:spPr>
        </p:pic>
        <p:pic>
          <p:nvPicPr>
            <p:cNvPr id="35" name="グラフィックス 34" descr="男性のプロフィール 枠線">
              <a:extLst>
                <a:ext uri="{FF2B5EF4-FFF2-40B4-BE49-F238E27FC236}">
                  <a16:creationId xmlns:a16="http://schemas.microsoft.com/office/drawing/2014/main" id="{EB72EEF3-73B3-AC03-296C-72AF043CE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91" y="1543982"/>
              <a:ext cx="914400" cy="914400"/>
            </a:xfrm>
            <a:prstGeom prst="rect">
              <a:avLst/>
            </a:prstGeom>
          </p:spPr>
        </p:pic>
        <p:cxnSp>
          <p:nvCxnSpPr>
            <p:cNvPr id="8" name="コネクタ: 曲線 7">
              <a:extLst>
                <a:ext uri="{FF2B5EF4-FFF2-40B4-BE49-F238E27FC236}">
                  <a16:creationId xmlns:a16="http://schemas.microsoft.com/office/drawing/2014/main" id="{C2F1C66A-48A4-9B37-A541-052320659801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4826472" y="2092951"/>
              <a:ext cx="1333306" cy="169660"/>
            </a:xfrm>
            <a:prstGeom prst="curvedConnector2">
              <a:avLst/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コネクタ: 曲線 11">
              <a:extLst>
                <a:ext uri="{FF2B5EF4-FFF2-40B4-BE49-F238E27FC236}">
                  <a16:creationId xmlns:a16="http://schemas.microsoft.com/office/drawing/2014/main" id="{6A774F02-4588-8AE8-B833-7C01762F8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3124" y="2780928"/>
              <a:ext cx="1500400" cy="28803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コネクタ: 曲線 14">
              <a:extLst>
                <a:ext uri="{FF2B5EF4-FFF2-40B4-BE49-F238E27FC236}">
                  <a16:creationId xmlns:a16="http://schemas.microsoft.com/office/drawing/2014/main" id="{CEBD3C62-AED1-D64E-B431-5C8A3C38284F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860032" y="3765433"/>
              <a:ext cx="2016224" cy="25954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コネクタ: 曲線 19">
              <a:extLst>
                <a:ext uri="{FF2B5EF4-FFF2-40B4-BE49-F238E27FC236}">
                  <a16:creationId xmlns:a16="http://schemas.microsoft.com/office/drawing/2014/main" id="{D3555FEC-C823-0215-BDBB-ADF4B2F6A633}"/>
                </a:ext>
              </a:extLst>
            </p:cNvPr>
            <p:cNvCxnSpPr>
              <a:cxnSpLocks/>
              <a:stCxn id="7" idx="1"/>
              <a:endCxn id="21" idx="0"/>
            </p:cNvCxnSpPr>
            <p:nvPr/>
          </p:nvCxnSpPr>
          <p:spPr>
            <a:xfrm rot="10800000">
              <a:off x="2006512" y="2431543"/>
              <a:ext cx="2276243" cy="662560"/>
            </a:xfrm>
            <a:prstGeom prst="curvedConnector4">
              <a:avLst>
                <a:gd name="adj1" fmla="val 39957"/>
                <a:gd name="adj2" fmla="val 134503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9AE58818-EF22-E221-B71A-364CAC826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6595537" y="4185084"/>
              <a:ext cx="421404" cy="791729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84C0169E-747D-DDA0-A181-3077A5FCB50E}"/>
                </a:ext>
              </a:extLst>
            </p:cNvPr>
            <p:cNvSpPr txBox="1"/>
            <p:nvPr/>
          </p:nvSpPr>
          <p:spPr>
            <a:xfrm>
              <a:off x="5081279" y="4094404"/>
              <a:ext cx="154561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000" dirty="0">
                  <a:solidFill>
                    <a:schemeClr val="accent2">
                      <a:lumMod val="50000"/>
                    </a:schemeClr>
                  </a:solidFill>
                </a:rPr>
                <a:t>4. </a:t>
              </a:r>
              <a:r>
                <a:rPr kumimoji="1" lang="ja-JP" altLang="en-US" sz="2000" dirty="0">
                  <a:solidFill>
                    <a:schemeClr val="accent2">
                      <a:lumMod val="50000"/>
                    </a:schemeClr>
                  </a:solidFill>
                </a:rPr>
                <a:t>音声認識</a:t>
              </a:r>
            </a:p>
          </p:txBody>
        </p:sp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ABEAFE30-1136-386A-8AE3-8FD9097DAD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6397614" y="2822255"/>
              <a:ext cx="409819" cy="769963"/>
            </a:xfrm>
            <a:prstGeom prst="rect">
              <a:avLst/>
            </a:prstGeom>
          </p:spPr>
        </p:pic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11D03D4B-2703-AA21-4C4F-A2FB5AA977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5366377" y="1461753"/>
              <a:ext cx="409819" cy="769963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A4B93231-871B-459A-4570-61E76A4E7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 flipH="1">
              <a:off x="2345664" y="2739552"/>
              <a:ext cx="422490" cy="793769"/>
            </a:xfrm>
            <a:prstGeom prst="rect">
              <a:avLst/>
            </a:prstGeom>
          </p:spPr>
        </p:pic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67692A23-146D-D758-C1EC-E7C5EC7F84F3}"/>
                </a:ext>
              </a:extLst>
            </p:cNvPr>
            <p:cNvSpPr txBox="1"/>
            <p:nvPr/>
          </p:nvSpPr>
          <p:spPr>
            <a:xfrm>
              <a:off x="6847944" y="3330212"/>
              <a:ext cx="665567" cy="41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dirty="0"/>
                <a:t>Jack</a:t>
              </a:r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D776E2AD-AA26-F1DD-3C35-0EB4FCDBFDD7}"/>
                </a:ext>
              </a:extLst>
            </p:cNvPr>
            <p:cNvGrpSpPr/>
            <p:nvPr/>
          </p:nvGrpSpPr>
          <p:grpSpPr>
            <a:xfrm flipH="1">
              <a:off x="6922914" y="3691531"/>
              <a:ext cx="223912" cy="464973"/>
              <a:chOff x="4608004" y="5841268"/>
              <a:chExt cx="220698" cy="458299"/>
            </a:xfrm>
          </p:grpSpPr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8F53A543-F521-42F3-474A-302818DBDD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A1B0A1BA-59E2-9218-333B-4BF0D93CD6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4B5F341-F409-4D42-B1D5-874CEE70E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DE558048-26AD-E49C-4CE3-E02BA376F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EAEB85ED-C4CA-1ACF-F6F4-143178F33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45EF5892-BF8F-83BC-A1F7-F2EF9028C62D}"/>
                </a:ext>
              </a:extLst>
            </p:cNvPr>
            <p:cNvGrpSpPr/>
            <p:nvPr/>
          </p:nvGrpSpPr>
          <p:grpSpPr>
            <a:xfrm flipH="1">
              <a:off x="6764300" y="2397181"/>
              <a:ext cx="223912" cy="464973"/>
              <a:chOff x="4608004" y="5841268"/>
              <a:chExt cx="220698" cy="458299"/>
            </a:xfrm>
          </p:grpSpPr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8774EC76-80EE-B264-98A6-E0A896C5B1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D09EDB1E-95E9-046E-FF6C-CE30AECCCB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90F54904-28E2-F8F8-1A92-2CA11C052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BFA42301-00FF-01D2-7A14-926EE0E2A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A5A97BB8-C18C-35A9-E764-39F2BB661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E6C5DAFD-4511-7AF1-9581-C755E5FD28DF}"/>
                </a:ext>
              </a:extLst>
            </p:cNvPr>
            <p:cNvSpPr txBox="1"/>
            <p:nvPr/>
          </p:nvSpPr>
          <p:spPr>
            <a:xfrm>
              <a:off x="6531325" y="2004883"/>
              <a:ext cx="957313" cy="41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dirty="0"/>
                <a:t>Hunter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889A118F-9248-72B3-15CB-B983BE447AA6}"/>
                </a:ext>
              </a:extLst>
            </p:cNvPr>
            <p:cNvSpPr txBox="1"/>
            <p:nvPr/>
          </p:nvSpPr>
          <p:spPr>
            <a:xfrm>
              <a:off x="4911817" y="1075859"/>
              <a:ext cx="803425" cy="41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dirty="0"/>
                <a:t>Olivia</a:t>
              </a:r>
            </a:p>
          </p:txBody>
        </p: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C718356B-0AB1-6E8A-E7B8-1D6996FCA62A}"/>
                </a:ext>
              </a:extLst>
            </p:cNvPr>
            <p:cNvGrpSpPr/>
            <p:nvPr/>
          </p:nvGrpSpPr>
          <p:grpSpPr>
            <a:xfrm flipH="1">
              <a:off x="5700021" y="1231043"/>
              <a:ext cx="223912" cy="464973"/>
              <a:chOff x="4608004" y="5841268"/>
              <a:chExt cx="220698" cy="458299"/>
            </a:xfrm>
          </p:grpSpPr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F258D923-198B-C050-1631-B5311A5F68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D1274122-AC0D-C5CE-A34E-3866CBB40F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AD71B14F-6E3D-8258-39F5-0C7DA3E4D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C1B3EC09-C27E-6F86-FDD3-A93B5863A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96858C40-E697-85F1-6006-91569A2888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EE96D8-1D8F-6BEE-5035-18C7D72E29EF}"/>
                </a:ext>
              </a:extLst>
            </p:cNvPr>
            <p:cNvGrpSpPr/>
            <p:nvPr/>
          </p:nvGrpSpPr>
          <p:grpSpPr>
            <a:xfrm>
              <a:off x="2188626" y="2506766"/>
              <a:ext cx="212537" cy="441351"/>
              <a:chOff x="4608004" y="5841268"/>
              <a:chExt cx="220698" cy="458299"/>
            </a:xfrm>
          </p:grpSpPr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F09DD0EF-0BDC-696D-BE25-EC0675AD48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F6A73CE4-1B92-3C2E-DAFF-18A17A3554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956145AA-6E25-DBB0-AB9E-D701FE2A2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B7EB76B9-EDC0-8609-723F-CBA59372E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B722D318-6C3E-1D25-51D2-8263148A0B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3758F18D-123F-9094-D535-A2EF2C4DAA55}"/>
                </a:ext>
              </a:extLst>
            </p:cNvPr>
            <p:cNvSpPr txBox="1"/>
            <p:nvPr/>
          </p:nvSpPr>
          <p:spPr>
            <a:xfrm>
              <a:off x="2184936" y="2188702"/>
              <a:ext cx="639919" cy="41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dirty="0"/>
                <a:t>Max</a:t>
              </a: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87E8B0DF-C7CF-D742-A57A-89F19CB790AD}"/>
                </a:ext>
              </a:extLst>
            </p:cNvPr>
            <p:cNvGrpSpPr/>
            <p:nvPr/>
          </p:nvGrpSpPr>
          <p:grpSpPr>
            <a:xfrm>
              <a:off x="496547" y="3835971"/>
              <a:ext cx="3409307" cy="1948176"/>
              <a:chOff x="473465" y="4011780"/>
              <a:chExt cx="3409307" cy="1948176"/>
            </a:xfrm>
          </p:grpSpPr>
          <p:pic>
            <p:nvPicPr>
              <p:cNvPr id="72" name="図 71" descr="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EC64577-A961-67F9-AE01-8235E55B6A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3465" y="4011780"/>
                <a:ext cx="3409307" cy="1948176"/>
              </a:xfrm>
              <a:prstGeom prst="rect">
                <a:avLst/>
              </a:prstGeom>
            </p:spPr>
          </p:pic>
          <p:pic>
            <p:nvPicPr>
              <p:cNvPr id="75" name="グラフィックス 74" descr="ユーザー 単色塗りつぶし">
                <a:extLst>
                  <a:ext uri="{FF2B5EF4-FFF2-40B4-BE49-F238E27FC236}">
                    <a16:creationId xmlns:a16="http://schemas.microsoft.com/office/drawing/2014/main" id="{103C283D-7BEC-478B-E30A-B1D197398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91803" y="4591804"/>
                <a:ext cx="469251" cy="469251"/>
              </a:xfrm>
              <a:prstGeom prst="rect">
                <a:avLst/>
              </a:prstGeom>
            </p:spPr>
          </p:pic>
          <p:pic>
            <p:nvPicPr>
              <p:cNvPr id="76" name="グラフィックス 75" descr="男性のプロフィール 単色塗りつぶし">
                <a:extLst>
                  <a:ext uri="{FF2B5EF4-FFF2-40B4-BE49-F238E27FC236}">
                    <a16:creationId xmlns:a16="http://schemas.microsoft.com/office/drawing/2014/main" id="{47747D64-AAA7-9942-C37D-953459B9F7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032981" y="5153801"/>
                <a:ext cx="528560" cy="528560"/>
              </a:xfrm>
              <a:prstGeom prst="rect">
                <a:avLst/>
              </a:prstGeom>
            </p:spPr>
          </p:pic>
          <p:pic>
            <p:nvPicPr>
              <p:cNvPr id="77" name="グラフィックス 76" descr="男子生徒 枠線">
                <a:extLst>
                  <a:ext uri="{FF2B5EF4-FFF2-40B4-BE49-F238E27FC236}">
                    <a16:creationId xmlns:a16="http://schemas.microsoft.com/office/drawing/2014/main" id="{0C1FDF9E-9531-6126-5BCB-658FA91CA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70201" y="4470727"/>
                <a:ext cx="460465" cy="460465"/>
              </a:xfrm>
              <a:prstGeom prst="rect">
                <a:avLst/>
              </a:prstGeom>
            </p:spPr>
          </p:pic>
          <p:pic>
            <p:nvPicPr>
              <p:cNvPr id="78" name="グラフィックス 77" descr="女性のプロフィール 枠線">
                <a:extLst>
                  <a:ext uri="{FF2B5EF4-FFF2-40B4-BE49-F238E27FC236}">
                    <a16:creationId xmlns:a16="http://schemas.microsoft.com/office/drawing/2014/main" id="{E2AD9FFF-50E9-61DF-27C3-E2DF97F71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262607" y="4068970"/>
                <a:ext cx="494457" cy="494457"/>
              </a:xfrm>
              <a:prstGeom prst="rect">
                <a:avLst/>
              </a:prstGeom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A6ECA6B-C8BA-0439-1A32-82115CBFFBAA}"/>
                  </a:ext>
                </a:extLst>
              </p:cNvPr>
              <p:cNvSpPr txBox="1"/>
              <p:nvPr/>
            </p:nvSpPr>
            <p:spPr>
              <a:xfrm>
                <a:off x="1971065" y="4460587"/>
                <a:ext cx="1077539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050" dirty="0"/>
                  <a:t>Olivia, female</a:t>
                </a:r>
                <a:endParaRPr kumimoji="1" lang="ja-JP" altLang="en-US" dirty="0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E53156A-52A0-3AE9-691A-935247158851}"/>
                  </a:ext>
                </a:extLst>
              </p:cNvPr>
              <p:cNvSpPr txBox="1"/>
              <p:nvPr/>
            </p:nvSpPr>
            <p:spPr>
              <a:xfrm>
                <a:off x="2773720" y="4830856"/>
                <a:ext cx="1047082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050" dirty="0"/>
                  <a:t>Hunter, male</a:t>
                </a:r>
                <a:endParaRPr kumimoji="1" lang="ja-JP" altLang="en-US" dirty="0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E93EE68-61DD-BF1E-ABB5-43D0F664D432}"/>
                  </a:ext>
                </a:extLst>
              </p:cNvPr>
              <p:cNvSpPr txBox="1"/>
              <p:nvPr/>
            </p:nvSpPr>
            <p:spPr>
              <a:xfrm>
                <a:off x="2831820" y="5543005"/>
                <a:ext cx="877163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1050" dirty="0"/>
                  <a:t>Jack</a:t>
                </a:r>
                <a:r>
                  <a:rPr kumimoji="1" lang="en-US" altLang="ja-JP" sz="1050" dirty="0"/>
                  <a:t>, male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633BAA6-95FB-DB0A-4DD9-47DCD8924D44}"/>
                  </a:ext>
                </a:extLst>
              </p:cNvPr>
              <p:cNvSpPr txBox="1"/>
              <p:nvPr/>
            </p:nvSpPr>
            <p:spPr>
              <a:xfrm>
                <a:off x="504907" y="4949681"/>
                <a:ext cx="862737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050" dirty="0"/>
                  <a:t>Max, male</a:t>
                </a:r>
                <a:endParaRPr kumimoji="1" lang="ja-JP" altLang="en-US" dirty="0"/>
              </a:p>
            </p:txBody>
          </p:sp>
        </p:grp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834AAB5-B319-E73B-6262-A753A7F86F2A}"/>
                </a:ext>
              </a:extLst>
            </p:cNvPr>
            <p:cNvSpPr/>
            <p:nvPr/>
          </p:nvSpPr>
          <p:spPr bwMode="auto">
            <a:xfrm>
              <a:off x="1367644" y="1225434"/>
              <a:ext cx="1401992" cy="35394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sp>
          <p:nvSpPr>
            <p:cNvPr id="79" name="矢印: 下 78">
              <a:extLst>
                <a:ext uri="{FF2B5EF4-FFF2-40B4-BE49-F238E27FC236}">
                  <a16:creationId xmlns:a16="http://schemas.microsoft.com/office/drawing/2014/main" id="{BA0DC190-49E4-AC95-40C2-7081DD1D33CC}"/>
                </a:ext>
              </a:extLst>
            </p:cNvPr>
            <p:cNvSpPr/>
            <p:nvPr/>
          </p:nvSpPr>
          <p:spPr bwMode="auto">
            <a:xfrm rot="3233058">
              <a:off x="3810334" y="3531567"/>
              <a:ext cx="732025" cy="721118"/>
            </a:xfrm>
            <a:prstGeom prst="down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00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4E77553-D0F1-BE25-0FF9-ABD0354DF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6774E6-D92E-9F59-AF43-E36FA764F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1439CE93-B045-8569-D6B4-7B564A018158}"/>
              </a:ext>
            </a:extLst>
          </p:cNvPr>
          <p:cNvGrpSpPr/>
          <p:nvPr/>
        </p:nvGrpSpPr>
        <p:grpSpPr>
          <a:xfrm>
            <a:off x="4836087" y="449187"/>
            <a:ext cx="3729394" cy="2667570"/>
            <a:chOff x="402991" y="-31581"/>
            <a:chExt cx="7910911" cy="5658538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CB24BA6-3DC8-0708-44F5-835923660FBB}"/>
                </a:ext>
              </a:extLst>
            </p:cNvPr>
            <p:cNvSpPr/>
            <p:nvPr/>
          </p:nvSpPr>
          <p:spPr bwMode="auto">
            <a:xfrm>
              <a:off x="1295636" y="1125251"/>
              <a:ext cx="6768752" cy="4501706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42A29483-5282-FAC9-B922-77CCCA00A6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4274567" y="2341854"/>
              <a:ext cx="793302" cy="1490446"/>
            </a:xfrm>
            <a:prstGeom prst="rect">
              <a:avLst/>
            </a:prstGeom>
          </p:spPr>
        </p:pic>
        <p:pic>
          <p:nvPicPr>
            <p:cNvPr id="37" name="グラフィックス 36" descr="ユーザー 単色塗りつぶし">
              <a:extLst>
                <a:ext uri="{FF2B5EF4-FFF2-40B4-BE49-F238E27FC236}">
                  <a16:creationId xmlns:a16="http://schemas.microsoft.com/office/drawing/2014/main" id="{3D366281-01AD-E9D0-43B7-2F2AA7F7E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9311" y="2431543"/>
              <a:ext cx="914400" cy="914400"/>
            </a:xfrm>
            <a:prstGeom prst="rect">
              <a:avLst/>
            </a:prstGeom>
          </p:spPr>
        </p:pic>
        <p:pic>
          <p:nvPicPr>
            <p:cNvPr id="38" name="グラフィックス 37" descr="男性のプロフィール 枠線">
              <a:extLst>
                <a:ext uri="{FF2B5EF4-FFF2-40B4-BE49-F238E27FC236}">
                  <a16:creationId xmlns:a16="http://schemas.microsoft.com/office/drawing/2014/main" id="{57048DBB-5D41-D631-736A-6DD70CEB3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43808" y="295130"/>
              <a:ext cx="914400" cy="914400"/>
            </a:xfrm>
            <a:prstGeom prst="rect">
              <a:avLst/>
            </a:prstGeom>
          </p:spPr>
        </p:pic>
        <p:pic>
          <p:nvPicPr>
            <p:cNvPr id="39" name="グラフィックス 38" descr="男子生徒 枠線">
              <a:extLst>
                <a:ext uri="{FF2B5EF4-FFF2-40B4-BE49-F238E27FC236}">
                  <a16:creationId xmlns:a16="http://schemas.microsoft.com/office/drawing/2014/main" id="{C174FC6A-F4AE-A0FC-D985-3ED887054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3528" y="2288494"/>
              <a:ext cx="914400" cy="914400"/>
            </a:xfrm>
            <a:prstGeom prst="rect">
              <a:avLst/>
            </a:prstGeom>
          </p:spPr>
        </p:pic>
        <p:pic>
          <p:nvPicPr>
            <p:cNvPr id="40" name="グラフィックス 39" descr="女性のプロフィール 枠線">
              <a:extLst>
                <a:ext uri="{FF2B5EF4-FFF2-40B4-BE49-F238E27FC236}">
                  <a16:creationId xmlns:a16="http://schemas.microsoft.com/office/drawing/2014/main" id="{2211EC84-C64C-7E6C-99C0-F384AAF32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02578" y="1178551"/>
              <a:ext cx="914400" cy="914400"/>
            </a:xfrm>
            <a:prstGeom prst="rect">
              <a:avLst/>
            </a:prstGeom>
          </p:spPr>
        </p:pic>
        <p:pic>
          <p:nvPicPr>
            <p:cNvPr id="41" name="グラフィックス 40" descr="男性のプロフィール 単色塗りつぶし">
              <a:extLst>
                <a:ext uri="{FF2B5EF4-FFF2-40B4-BE49-F238E27FC236}">
                  <a16:creationId xmlns:a16="http://schemas.microsoft.com/office/drawing/2014/main" id="{0768102A-317D-70D9-A556-DA289FB10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72072" y="3567785"/>
              <a:ext cx="914400" cy="914400"/>
            </a:xfrm>
            <a:prstGeom prst="rect">
              <a:avLst/>
            </a:prstGeom>
          </p:spPr>
        </p:pic>
        <p:pic>
          <p:nvPicPr>
            <p:cNvPr id="42" name="グラフィックス 41" descr="男性のプロフィール 枠線">
              <a:extLst>
                <a:ext uri="{FF2B5EF4-FFF2-40B4-BE49-F238E27FC236}">
                  <a16:creationId xmlns:a16="http://schemas.microsoft.com/office/drawing/2014/main" id="{DCD16564-10B7-CB9D-8536-CB3DA50F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50211" y="-31581"/>
              <a:ext cx="914400" cy="914400"/>
            </a:xfrm>
            <a:prstGeom prst="rect">
              <a:avLst/>
            </a:prstGeom>
          </p:spPr>
        </p:pic>
        <p:pic>
          <p:nvPicPr>
            <p:cNvPr id="43" name="グラフィックス 42" descr="男性のプロフィール 枠線">
              <a:extLst>
                <a:ext uri="{FF2B5EF4-FFF2-40B4-BE49-F238E27FC236}">
                  <a16:creationId xmlns:a16="http://schemas.microsoft.com/office/drawing/2014/main" id="{B3425A0B-D174-8583-4EA3-3536692BF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991" y="1543982"/>
              <a:ext cx="914400" cy="914400"/>
            </a:xfrm>
            <a:prstGeom prst="rect">
              <a:avLst/>
            </a:prstGeom>
          </p:spPr>
        </p:pic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91CC7E84-DCAD-C75C-04BC-B77BB8A92EE7}"/>
                </a:ext>
              </a:extLst>
            </p:cNvPr>
            <p:cNvCxnSpPr>
              <a:cxnSpLocks/>
              <a:stCxn id="36" idx="0"/>
              <a:endCxn id="40" idx="2"/>
            </p:cNvCxnSpPr>
            <p:nvPr/>
          </p:nvCxnSpPr>
          <p:spPr>
            <a:xfrm flipV="1">
              <a:off x="4671218" y="2092951"/>
              <a:ext cx="1488560" cy="24890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F90ECC16-246A-5F90-480B-6809A85EC16B}"/>
                </a:ext>
              </a:extLst>
            </p:cNvPr>
            <p:cNvSpPr txBox="1"/>
            <p:nvPr/>
          </p:nvSpPr>
          <p:spPr>
            <a:xfrm>
              <a:off x="1944658" y="1655650"/>
              <a:ext cx="2707352" cy="79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600" dirty="0">
                  <a:solidFill>
                    <a:srgbClr val="0070C0"/>
                  </a:solidFill>
                </a:rPr>
                <a:t>3. </a:t>
              </a:r>
              <a:r>
                <a:rPr kumimoji="1" lang="ja-JP" altLang="en-US" sz="1600" dirty="0">
                  <a:solidFill>
                    <a:srgbClr val="0070C0"/>
                  </a:solidFill>
                </a:rPr>
                <a:t>情報推定</a:t>
              </a: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A6A31AD3-8C9B-5E55-EB04-F271E8700970}"/>
                </a:ext>
              </a:extLst>
            </p:cNvPr>
            <p:cNvGrpSpPr/>
            <p:nvPr/>
          </p:nvGrpSpPr>
          <p:grpSpPr>
            <a:xfrm>
              <a:off x="4350651" y="384883"/>
              <a:ext cx="1669343" cy="1116401"/>
              <a:chOff x="4067084" y="629284"/>
              <a:chExt cx="1669343" cy="1116401"/>
            </a:xfrm>
          </p:grpSpPr>
          <p:sp>
            <p:nvSpPr>
              <p:cNvPr id="47" name="吹き出し: 円形 46">
                <a:extLst>
                  <a:ext uri="{FF2B5EF4-FFF2-40B4-BE49-F238E27FC236}">
                    <a16:creationId xmlns:a16="http://schemas.microsoft.com/office/drawing/2014/main" id="{BCB1F5DA-1BEB-FEEB-A6AD-47E5BA9FD131}"/>
                  </a:ext>
                </a:extLst>
              </p:cNvPr>
              <p:cNvSpPr/>
              <p:nvPr/>
            </p:nvSpPr>
            <p:spPr bwMode="auto">
              <a:xfrm>
                <a:off x="4067084" y="697751"/>
                <a:ext cx="1669343" cy="952017"/>
              </a:xfrm>
              <a:prstGeom prst="wedgeEllipse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E67D30F9-61DE-7756-5E97-0C22B874FF97}"/>
                  </a:ext>
                </a:extLst>
              </p:cNvPr>
              <p:cNvSpPr txBox="1"/>
              <p:nvPr/>
            </p:nvSpPr>
            <p:spPr>
              <a:xfrm>
                <a:off x="4367285" y="629284"/>
                <a:ext cx="1044587" cy="1116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女性</a:t>
                </a:r>
                <a:endParaRPr kumimoji="1" lang="en-US" altLang="ja-JP" sz="1200" dirty="0"/>
              </a:p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長髪</a:t>
                </a:r>
                <a:endParaRPr kumimoji="1" lang="en-US" altLang="ja-JP" sz="1200" dirty="0"/>
              </a:p>
            </p:txBody>
          </p:sp>
        </p:grp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93CDAE66-13E6-B3E3-E706-4D1054DF5667}"/>
                </a:ext>
              </a:extLst>
            </p:cNvPr>
            <p:cNvCxnSpPr>
              <a:cxnSpLocks/>
              <a:stCxn id="36" idx="0"/>
              <a:endCxn id="39" idx="1"/>
            </p:cNvCxnSpPr>
            <p:nvPr/>
          </p:nvCxnSpPr>
          <p:spPr>
            <a:xfrm>
              <a:off x="4671218" y="2341854"/>
              <a:ext cx="2052310" cy="40384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4897BE-608A-60C8-E2A8-E3EBF98C5633}"/>
                </a:ext>
              </a:extLst>
            </p:cNvPr>
            <p:cNvCxnSpPr>
              <a:cxnSpLocks/>
              <a:stCxn id="36" idx="0"/>
              <a:endCxn id="41" idx="1"/>
            </p:cNvCxnSpPr>
            <p:nvPr/>
          </p:nvCxnSpPr>
          <p:spPr>
            <a:xfrm>
              <a:off x="4671218" y="2341854"/>
              <a:ext cx="2200854" cy="168313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16384E4A-F797-78B4-87D4-8099707244DF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>
              <a:off x="2470364" y="2341854"/>
              <a:ext cx="2200854" cy="570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44B94DF5-788B-CCD2-E9BA-23D6628EB88E}"/>
                </a:ext>
              </a:extLst>
            </p:cNvPr>
            <p:cNvGrpSpPr/>
            <p:nvPr/>
          </p:nvGrpSpPr>
          <p:grpSpPr>
            <a:xfrm>
              <a:off x="1420568" y="3510319"/>
              <a:ext cx="1593250" cy="1116401"/>
              <a:chOff x="4067084" y="454942"/>
              <a:chExt cx="1593250" cy="1116401"/>
            </a:xfrm>
          </p:grpSpPr>
          <p:sp>
            <p:nvSpPr>
              <p:cNvPr id="53" name="吹き出し: 円形 52">
                <a:extLst>
                  <a:ext uri="{FF2B5EF4-FFF2-40B4-BE49-F238E27FC236}">
                    <a16:creationId xmlns:a16="http://schemas.microsoft.com/office/drawing/2014/main" id="{0CDF310F-0B89-DCD6-CE18-9080C922AF95}"/>
                  </a:ext>
                </a:extLst>
              </p:cNvPr>
              <p:cNvSpPr/>
              <p:nvPr/>
            </p:nvSpPr>
            <p:spPr bwMode="auto">
              <a:xfrm>
                <a:off x="4067084" y="512408"/>
                <a:ext cx="1593250" cy="948529"/>
              </a:xfrm>
              <a:prstGeom prst="wedgeEllipseCallout">
                <a:avLst>
                  <a:gd name="adj1" fmla="val -16442"/>
                  <a:gd name="adj2" fmla="val -7216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ABB60C9-3F12-D1B3-8186-751BE1A500CC}"/>
                  </a:ext>
                </a:extLst>
              </p:cNvPr>
              <p:cNvSpPr txBox="1"/>
              <p:nvPr/>
            </p:nvSpPr>
            <p:spPr>
              <a:xfrm>
                <a:off x="4338424" y="454942"/>
                <a:ext cx="1044586" cy="1116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男性</a:t>
                </a:r>
                <a:endParaRPr kumimoji="1" lang="en-US" altLang="ja-JP" sz="12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短</a:t>
                </a:r>
                <a:r>
                  <a:rPr kumimoji="1" lang="ja-JP" altLang="en-US" sz="1200" dirty="0"/>
                  <a:t>髪</a:t>
                </a:r>
                <a:endParaRPr kumimoji="1" lang="en-US" altLang="ja-JP" sz="1200" dirty="0"/>
              </a:p>
            </p:txBody>
          </p:sp>
        </p:grp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B16ED7F-C287-620D-F4C4-D0BA708EEE24}"/>
                </a:ext>
              </a:extLst>
            </p:cNvPr>
            <p:cNvSpPr/>
            <p:nvPr/>
          </p:nvSpPr>
          <p:spPr bwMode="auto">
            <a:xfrm>
              <a:off x="1367645" y="1214705"/>
              <a:ext cx="1401993" cy="37539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1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AA3CB889-74FF-5939-609D-BD2FCB397601}"/>
                </a:ext>
              </a:extLst>
            </p:cNvPr>
            <p:cNvGrpSpPr/>
            <p:nvPr/>
          </p:nvGrpSpPr>
          <p:grpSpPr>
            <a:xfrm>
              <a:off x="6644557" y="1029918"/>
              <a:ext cx="1669345" cy="1137360"/>
              <a:chOff x="4067082" y="512408"/>
              <a:chExt cx="1669345" cy="1137360"/>
            </a:xfrm>
          </p:grpSpPr>
          <p:sp>
            <p:nvSpPr>
              <p:cNvPr id="57" name="吹き出し: 円形 56">
                <a:extLst>
                  <a:ext uri="{FF2B5EF4-FFF2-40B4-BE49-F238E27FC236}">
                    <a16:creationId xmlns:a16="http://schemas.microsoft.com/office/drawing/2014/main" id="{5E9F154C-6369-1879-DEA2-7733C61A4B30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669345" cy="1137360"/>
              </a:xfrm>
              <a:prstGeom prst="wedgeEllipse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5C3F84E4-A0CF-2CF0-CDB4-7F0B7D83752F}"/>
                  </a:ext>
                </a:extLst>
              </p:cNvPr>
              <p:cNvSpPr txBox="1"/>
              <p:nvPr/>
            </p:nvSpPr>
            <p:spPr>
              <a:xfrm>
                <a:off x="4379459" y="528366"/>
                <a:ext cx="1044587" cy="1116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男</a:t>
                </a:r>
                <a:r>
                  <a:rPr kumimoji="1" lang="ja-JP" altLang="en-US" sz="1200" dirty="0"/>
                  <a:t>性</a:t>
                </a:r>
                <a:endParaRPr kumimoji="1" lang="en-US" altLang="ja-JP" sz="12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短</a:t>
                </a:r>
                <a:r>
                  <a:rPr kumimoji="1" lang="ja-JP" altLang="en-US" sz="1200" dirty="0"/>
                  <a:t>髪</a:t>
                </a:r>
                <a:endParaRPr kumimoji="1" lang="en-US" altLang="ja-JP" sz="1200" dirty="0"/>
              </a:p>
            </p:txBody>
          </p: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678AD812-EE4D-3843-B4F7-7293A87CC509}"/>
                </a:ext>
              </a:extLst>
            </p:cNvPr>
            <p:cNvGrpSpPr/>
            <p:nvPr/>
          </p:nvGrpSpPr>
          <p:grpSpPr>
            <a:xfrm>
              <a:off x="5395015" y="4331963"/>
              <a:ext cx="1909074" cy="1142626"/>
              <a:chOff x="4067082" y="512408"/>
              <a:chExt cx="1909074" cy="1142626"/>
            </a:xfrm>
          </p:grpSpPr>
          <p:sp>
            <p:nvSpPr>
              <p:cNvPr id="60" name="吹き出し: 円形 59">
                <a:extLst>
                  <a:ext uri="{FF2B5EF4-FFF2-40B4-BE49-F238E27FC236}">
                    <a16:creationId xmlns:a16="http://schemas.microsoft.com/office/drawing/2014/main" id="{2D30B9FF-E4A8-BABA-08A9-D04499F06D9A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>
                  <a:gd name="adj1" fmla="val 37842"/>
                  <a:gd name="adj2" fmla="val -5139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9E07942-ABE3-03E8-2E07-84A68286DA3D}"/>
                  </a:ext>
                </a:extLst>
              </p:cNvPr>
              <p:cNvSpPr txBox="1"/>
              <p:nvPr/>
            </p:nvSpPr>
            <p:spPr>
              <a:xfrm>
                <a:off x="4484965" y="538633"/>
                <a:ext cx="1044587" cy="1116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男</a:t>
                </a:r>
                <a:r>
                  <a:rPr kumimoji="1" lang="ja-JP" altLang="en-US" sz="1200" dirty="0"/>
                  <a:t>性</a:t>
                </a:r>
                <a:endParaRPr kumimoji="1" lang="en-US" altLang="ja-JP" sz="1200" dirty="0"/>
              </a:p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長髪</a:t>
                </a:r>
                <a:endParaRPr kumimoji="1" lang="en-US" altLang="ja-JP" sz="1200" dirty="0"/>
              </a:p>
            </p:txBody>
          </p:sp>
        </p:grpSp>
      </p:grp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5639058-233E-01C8-9D24-F60A8017F5D8}"/>
              </a:ext>
            </a:extLst>
          </p:cNvPr>
          <p:cNvSpPr txBox="1"/>
          <p:nvPr/>
        </p:nvSpPr>
        <p:spPr>
          <a:xfrm>
            <a:off x="644178" y="5973967"/>
            <a:ext cx="3526345" cy="34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ja-JP" sz="1400" dirty="0"/>
              <a:t>5. </a:t>
            </a:r>
            <a:r>
              <a:rPr kumimoji="1" lang="ja-JP" altLang="en-US" sz="1400" dirty="0"/>
              <a:t>フィールドの状況を一枚の画像で表現</a:t>
            </a: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45C20D81-DE95-3384-8A63-6B950637C85F}"/>
              </a:ext>
            </a:extLst>
          </p:cNvPr>
          <p:cNvGrpSpPr/>
          <p:nvPr/>
        </p:nvGrpSpPr>
        <p:grpSpPr>
          <a:xfrm>
            <a:off x="592132" y="3818291"/>
            <a:ext cx="3713866" cy="2122211"/>
            <a:chOff x="473465" y="4011780"/>
            <a:chExt cx="3409307" cy="1948176"/>
          </a:xfrm>
        </p:grpSpPr>
        <p:pic>
          <p:nvPicPr>
            <p:cNvPr id="110" name="図 109" descr="グラフ が含まれている画像&#10;&#10;自動的に生成された説明">
              <a:extLst>
                <a:ext uri="{FF2B5EF4-FFF2-40B4-BE49-F238E27FC236}">
                  <a16:creationId xmlns:a16="http://schemas.microsoft.com/office/drawing/2014/main" id="{CDA1E773-B6A2-65B6-2117-35FA77290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3465" y="4011780"/>
              <a:ext cx="3409307" cy="1948176"/>
            </a:xfrm>
            <a:prstGeom prst="rect">
              <a:avLst/>
            </a:prstGeom>
          </p:spPr>
        </p:pic>
        <p:pic>
          <p:nvPicPr>
            <p:cNvPr id="111" name="グラフィックス 110" descr="ユーザー 単色塗りつぶし">
              <a:extLst>
                <a:ext uri="{FF2B5EF4-FFF2-40B4-BE49-F238E27FC236}">
                  <a16:creationId xmlns:a16="http://schemas.microsoft.com/office/drawing/2014/main" id="{412E1A59-AEAE-1CA2-74E6-8F48B9285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1803" y="4591804"/>
              <a:ext cx="469251" cy="469251"/>
            </a:xfrm>
            <a:prstGeom prst="rect">
              <a:avLst/>
            </a:prstGeom>
          </p:spPr>
        </p:pic>
        <p:pic>
          <p:nvPicPr>
            <p:cNvPr id="112" name="グラフィックス 111" descr="男性のプロフィール 単色塗りつぶし">
              <a:extLst>
                <a:ext uri="{FF2B5EF4-FFF2-40B4-BE49-F238E27FC236}">
                  <a16:creationId xmlns:a16="http://schemas.microsoft.com/office/drawing/2014/main" id="{D7BD332D-EDC7-5D68-C922-93BE95206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80163" y="5073108"/>
              <a:ext cx="528560" cy="528560"/>
            </a:xfrm>
            <a:prstGeom prst="rect">
              <a:avLst/>
            </a:prstGeom>
          </p:spPr>
        </p:pic>
        <p:pic>
          <p:nvPicPr>
            <p:cNvPr id="113" name="グラフィックス 112" descr="男子生徒 枠線">
              <a:extLst>
                <a:ext uri="{FF2B5EF4-FFF2-40B4-BE49-F238E27FC236}">
                  <a16:creationId xmlns:a16="http://schemas.microsoft.com/office/drawing/2014/main" id="{6A38146F-8D01-0293-6D8C-5EF43463F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70201" y="4470727"/>
              <a:ext cx="460465" cy="460465"/>
            </a:xfrm>
            <a:prstGeom prst="rect">
              <a:avLst/>
            </a:prstGeom>
          </p:spPr>
        </p:pic>
        <p:pic>
          <p:nvPicPr>
            <p:cNvPr id="114" name="グラフィックス 113" descr="女性のプロフィール 枠線">
              <a:extLst>
                <a:ext uri="{FF2B5EF4-FFF2-40B4-BE49-F238E27FC236}">
                  <a16:creationId xmlns:a16="http://schemas.microsoft.com/office/drawing/2014/main" id="{B9B09E34-318A-E32B-828C-DFBAFD206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62607" y="4068970"/>
              <a:ext cx="494457" cy="494457"/>
            </a:xfrm>
            <a:prstGeom prst="rect">
              <a:avLst/>
            </a:prstGeom>
          </p:spPr>
        </p:pic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924E84C4-CFEB-9D08-9BCC-9C6BB3FD8B60}"/>
                </a:ext>
              </a:extLst>
            </p:cNvPr>
            <p:cNvSpPr txBox="1"/>
            <p:nvPr/>
          </p:nvSpPr>
          <p:spPr>
            <a:xfrm>
              <a:off x="1920738" y="4451948"/>
              <a:ext cx="1105427" cy="279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Olivia, female</a:t>
              </a:r>
              <a:endParaRPr kumimoji="1" lang="ja-JP" altLang="en-US" sz="24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723E55CE-C9C3-5736-2D44-F32A12E2C39E}"/>
                </a:ext>
              </a:extLst>
            </p:cNvPr>
            <p:cNvSpPr txBox="1"/>
            <p:nvPr/>
          </p:nvSpPr>
          <p:spPr>
            <a:xfrm>
              <a:off x="2782111" y="4829848"/>
              <a:ext cx="1053099" cy="279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Hunter, male</a:t>
              </a:r>
              <a:endParaRPr kumimoji="1" lang="ja-JP" altLang="en-US" sz="2400" dirty="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98D757F7-1C46-E587-7165-A5AF2B1C13F6}"/>
                </a:ext>
              </a:extLst>
            </p:cNvPr>
            <p:cNvSpPr txBox="1"/>
            <p:nvPr/>
          </p:nvSpPr>
          <p:spPr>
            <a:xfrm>
              <a:off x="2925192" y="5464822"/>
              <a:ext cx="889692" cy="279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ja-JP" sz="1200" dirty="0"/>
                <a:t>Jack</a:t>
              </a:r>
              <a:r>
                <a:rPr kumimoji="1" lang="en-US" altLang="ja-JP" sz="1200" dirty="0"/>
                <a:t>, male</a:t>
              </a:r>
              <a:endParaRPr kumimoji="1" lang="ja-JP" altLang="en-US" sz="2400" dirty="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C2647A6D-87F7-0657-AA64-35E87B85C284}"/>
                </a:ext>
              </a:extLst>
            </p:cNvPr>
            <p:cNvSpPr txBox="1"/>
            <p:nvPr/>
          </p:nvSpPr>
          <p:spPr>
            <a:xfrm>
              <a:off x="488759" y="4954063"/>
              <a:ext cx="880280" cy="279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Max, male</a:t>
              </a:r>
              <a:endParaRPr kumimoji="1" lang="ja-JP" altLang="en-US" sz="2400" dirty="0"/>
            </a:p>
          </p:txBody>
        </p:sp>
      </p:grp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4531EC74-B434-6658-164C-5B8483B9AF2C}"/>
              </a:ext>
            </a:extLst>
          </p:cNvPr>
          <p:cNvGrpSpPr/>
          <p:nvPr/>
        </p:nvGrpSpPr>
        <p:grpSpPr>
          <a:xfrm>
            <a:off x="456550" y="260648"/>
            <a:ext cx="3638340" cy="3221752"/>
            <a:chOff x="485701" y="27900"/>
            <a:chExt cx="3638340" cy="3221752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FF991F0C-1F93-8C4A-9438-89D5FE5CA6C3}"/>
                </a:ext>
              </a:extLst>
            </p:cNvPr>
            <p:cNvGrpSpPr/>
            <p:nvPr/>
          </p:nvGrpSpPr>
          <p:grpSpPr>
            <a:xfrm>
              <a:off x="485701" y="294354"/>
              <a:ext cx="3638340" cy="2955298"/>
              <a:chOff x="306193" y="295130"/>
              <a:chExt cx="7758195" cy="6301715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6DB25D4A-1AD1-1B00-64B9-9E3264B0DD48}"/>
                  </a:ext>
                </a:extLst>
              </p:cNvPr>
              <p:cNvSpPr/>
              <p:nvPr/>
            </p:nvSpPr>
            <p:spPr bwMode="auto">
              <a:xfrm>
                <a:off x="1295636" y="1125251"/>
                <a:ext cx="6768752" cy="4501706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C628E37-78E6-C85E-EBAC-BF538A05E6CF}"/>
                  </a:ext>
                </a:extLst>
              </p:cNvPr>
              <p:cNvSpPr/>
              <p:nvPr/>
            </p:nvSpPr>
            <p:spPr bwMode="auto">
              <a:xfrm>
                <a:off x="1369557" y="1226523"/>
                <a:ext cx="1795695" cy="48180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12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98618B25-F580-D536-85D7-B72C661D4E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4274567" y="2341854"/>
                <a:ext cx="793302" cy="1490446"/>
              </a:xfrm>
              <a:prstGeom prst="rect">
                <a:avLst/>
              </a:prstGeom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420D909F-1034-182E-61FC-2B7ECC2235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6326878" y="4514785"/>
                <a:ext cx="793302" cy="1490446"/>
              </a:xfrm>
              <a:prstGeom prst="rect">
                <a:avLst/>
              </a:prstGeom>
            </p:spPr>
          </p:pic>
          <p:cxnSp>
            <p:nvCxnSpPr>
              <p:cNvPr id="15" name="コネクタ: 曲線 14">
                <a:extLst>
                  <a:ext uri="{FF2B5EF4-FFF2-40B4-BE49-F238E27FC236}">
                    <a16:creationId xmlns:a16="http://schemas.microsoft.com/office/drawing/2014/main" id="{B9ADF559-FF67-6050-E0CB-74C46D8380B9}"/>
                  </a:ext>
                </a:extLst>
              </p:cNvPr>
              <p:cNvCxnSpPr>
                <a:cxnSpLocks/>
                <a:stCxn id="14" idx="1"/>
                <a:endCxn id="13" idx="3"/>
              </p:cNvCxnSpPr>
              <p:nvPr/>
            </p:nvCxnSpPr>
            <p:spPr>
              <a:xfrm rot="10800000">
                <a:off x="5067870" y="3087078"/>
                <a:ext cx="1259009" cy="217293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8C20777-6965-3BCA-F5C5-B4666336BE6E}"/>
                  </a:ext>
                </a:extLst>
              </p:cNvPr>
              <p:cNvSpPr txBox="1"/>
              <p:nvPr/>
            </p:nvSpPr>
            <p:spPr>
              <a:xfrm>
                <a:off x="2323641" y="4463368"/>
                <a:ext cx="3576074" cy="725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400" dirty="0"/>
                  <a:t>1. </a:t>
                </a:r>
                <a:r>
                  <a:rPr kumimoji="1" lang="ja-JP" altLang="en-US" sz="1400" dirty="0"/>
                  <a:t>ナビゲーション</a:t>
                </a: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564ED5D-00EE-844E-74CA-766B4A18DE36}"/>
                  </a:ext>
                </a:extLst>
              </p:cNvPr>
              <p:cNvSpPr txBox="1"/>
              <p:nvPr/>
            </p:nvSpPr>
            <p:spPr>
              <a:xfrm>
                <a:off x="6005682" y="5947122"/>
                <a:ext cx="1706343" cy="64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開始位置</a:t>
                </a:r>
                <a:endParaRPr kumimoji="1" lang="ja-JP" altLang="en-US" sz="2000" dirty="0"/>
              </a:p>
            </p:txBody>
          </p:sp>
          <p:pic>
            <p:nvPicPr>
              <p:cNvPr id="18" name="グラフィックス 17" descr="ユーザー 単色塗りつぶし">
                <a:extLst>
                  <a:ext uri="{FF2B5EF4-FFF2-40B4-BE49-F238E27FC236}">
                    <a16:creationId xmlns:a16="http://schemas.microsoft.com/office/drawing/2014/main" id="{40AFE6FD-D3F1-8EB4-0851-8714927F1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49311" y="243154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グラフィックス 18" descr="男性のプロフィール 枠線">
                <a:extLst>
                  <a:ext uri="{FF2B5EF4-FFF2-40B4-BE49-F238E27FC236}">
                    <a16:creationId xmlns:a16="http://schemas.microsoft.com/office/drawing/2014/main" id="{0674E379-1449-C60D-B8C1-CAD4C5EDA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43808" y="29513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グラフィックス 19" descr="男子生徒 枠線">
                <a:extLst>
                  <a:ext uri="{FF2B5EF4-FFF2-40B4-BE49-F238E27FC236}">
                    <a16:creationId xmlns:a16="http://schemas.microsoft.com/office/drawing/2014/main" id="{E5DFCB9A-DA4D-B77C-9720-4601257451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23528" y="228849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グラフィックス 20" descr="女性のプロフィール 枠線">
                <a:extLst>
                  <a:ext uri="{FF2B5EF4-FFF2-40B4-BE49-F238E27FC236}">
                    <a16:creationId xmlns:a16="http://schemas.microsoft.com/office/drawing/2014/main" id="{B53E2DAA-9C26-A9CD-6B37-4433CE8FC9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696575" y="11757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グラフィックス 21" descr="男性のプロフィール 単色塗りつぶし">
                <a:extLst>
                  <a:ext uri="{FF2B5EF4-FFF2-40B4-BE49-F238E27FC236}">
                    <a16:creationId xmlns:a16="http://schemas.microsoft.com/office/drawing/2014/main" id="{D2ECE336-70AD-3FB2-AD21-318982A83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876256" y="35677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グラフィックス 22" descr="男性のプロフィール 枠線">
                <a:extLst>
                  <a:ext uri="{FF2B5EF4-FFF2-40B4-BE49-F238E27FC236}">
                    <a16:creationId xmlns:a16="http://schemas.microsoft.com/office/drawing/2014/main" id="{D4C74876-DCEB-7A24-2BDB-0FBE235249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02991" y="1543982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E5C1DCCC-5CC5-B97E-1F3A-A45E2B417596}"/>
                  </a:ext>
                </a:extLst>
              </p:cNvPr>
              <p:cNvCxnSpPr>
                <a:cxnSpLocks/>
                <a:endCxn id="18" idx="3"/>
              </p:cNvCxnSpPr>
              <p:nvPr/>
            </p:nvCxnSpPr>
            <p:spPr>
              <a:xfrm flipH="1">
                <a:off x="2463711" y="2431543"/>
                <a:ext cx="2086534" cy="45720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AEFEF277-66C2-C146-537D-C96B642224D5}"/>
                  </a:ext>
                </a:extLst>
              </p:cNvPr>
              <p:cNvCxnSpPr>
                <a:cxnSpLocks/>
                <a:endCxn id="21" idx="2"/>
              </p:cNvCxnSpPr>
              <p:nvPr/>
            </p:nvCxnSpPr>
            <p:spPr>
              <a:xfrm flipV="1">
                <a:off x="4562437" y="2090159"/>
                <a:ext cx="1591338" cy="341384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25">
                <a:extLst>
                  <a:ext uri="{FF2B5EF4-FFF2-40B4-BE49-F238E27FC236}">
                    <a16:creationId xmlns:a16="http://schemas.microsoft.com/office/drawing/2014/main" id="{D5278C57-EEEB-0669-4B42-E578A27A2BF2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4572000" y="2431543"/>
                <a:ext cx="2151528" cy="314151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8269D74D-53A6-FFE1-C249-DA207B88570D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>
              <a:xfrm>
                <a:off x="4572000" y="2431543"/>
                <a:ext cx="2304256" cy="1593431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8BDDD98E-74A1-8D83-181A-C0D3E230AC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29619" y="1052736"/>
                <a:ext cx="1245845" cy="1378807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7BF2DBC-6316-AC10-01E6-1F826614948C}"/>
                  </a:ext>
                </a:extLst>
              </p:cNvPr>
              <p:cNvSpPr txBox="1"/>
              <p:nvPr/>
            </p:nvSpPr>
            <p:spPr>
              <a:xfrm>
                <a:off x="3290094" y="1041110"/>
                <a:ext cx="656971" cy="64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×</a:t>
                </a:r>
                <a:endParaRPr kumimoji="1" lang="ja-JP" altLang="en-US" sz="1200" dirty="0"/>
              </a:p>
            </p:txBody>
          </p: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6935A598-33D2-9880-7393-8EE6146007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1189" y="2083460"/>
                <a:ext cx="3494428" cy="349357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B4D29F2-018F-60DB-62AC-0D5A4B6754F1}"/>
                  </a:ext>
                </a:extLst>
              </p:cNvPr>
              <p:cNvSpPr txBox="1"/>
              <p:nvPr/>
            </p:nvSpPr>
            <p:spPr>
              <a:xfrm>
                <a:off x="1245491" y="1780846"/>
                <a:ext cx="701405" cy="725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400" dirty="0"/>
                  <a:t>×</a:t>
                </a:r>
                <a:endParaRPr kumimoji="1" lang="ja-JP" altLang="en-US" sz="1400" dirty="0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1716C10B-AFA0-78D7-9F9F-F64044DB8731}"/>
                  </a:ext>
                </a:extLst>
              </p:cNvPr>
              <p:cNvSpPr txBox="1"/>
              <p:nvPr/>
            </p:nvSpPr>
            <p:spPr>
              <a:xfrm>
                <a:off x="1649807" y="3161635"/>
                <a:ext cx="2721535" cy="800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600" dirty="0">
                    <a:solidFill>
                      <a:srgbClr val="7030A0"/>
                    </a:solidFill>
                  </a:rPr>
                  <a:t>2. </a:t>
                </a:r>
                <a:r>
                  <a:rPr kumimoji="1" lang="ja-JP" altLang="en-US" sz="1600" dirty="0">
                    <a:solidFill>
                      <a:srgbClr val="7030A0"/>
                    </a:solidFill>
                  </a:rPr>
                  <a:t>人物認識</a:t>
                </a: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338C418-94D6-DC27-EC1C-06A40B4E1391}"/>
                  </a:ext>
                </a:extLst>
              </p:cNvPr>
              <p:cNvSpPr txBox="1"/>
              <p:nvPr/>
            </p:nvSpPr>
            <p:spPr>
              <a:xfrm>
                <a:off x="306193" y="383588"/>
                <a:ext cx="2362629" cy="64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フィールド外</a:t>
                </a:r>
                <a:endParaRPr kumimoji="1" lang="ja-JP" altLang="en-US" sz="1200" dirty="0"/>
              </a:p>
            </p:txBody>
          </p:sp>
        </p:grpSp>
        <p:pic>
          <p:nvPicPr>
            <p:cNvPr id="123" name="グラフィックス 122" descr="男性のプロフィール 枠線">
              <a:extLst>
                <a:ext uri="{FF2B5EF4-FFF2-40B4-BE49-F238E27FC236}">
                  <a16:creationId xmlns:a16="http://schemas.microsoft.com/office/drawing/2014/main" id="{54818FC7-01A6-2EF3-0641-584BC0D56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2701" y="27900"/>
              <a:ext cx="431070" cy="431070"/>
            </a:xfrm>
            <a:prstGeom prst="rect">
              <a:avLst/>
            </a:prstGeom>
          </p:spPr>
        </p:pic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6E71DB1D-1D5C-1A2B-4FD8-1FE52C3874AA}"/>
              </a:ext>
            </a:extLst>
          </p:cNvPr>
          <p:cNvGrpSpPr/>
          <p:nvPr/>
        </p:nvGrpSpPr>
        <p:grpSpPr>
          <a:xfrm>
            <a:off x="4836087" y="3330050"/>
            <a:ext cx="3613582" cy="2680967"/>
            <a:chOff x="4813555" y="2998815"/>
            <a:chExt cx="3613582" cy="2680967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D5FF8DCA-13F0-CE68-A2D0-9347C40245F6}"/>
                </a:ext>
              </a:extLst>
            </p:cNvPr>
            <p:cNvSpPr/>
            <p:nvPr/>
          </p:nvSpPr>
          <p:spPr bwMode="auto">
            <a:xfrm>
              <a:off x="5234580" y="3556502"/>
              <a:ext cx="3192557" cy="2123280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64" name="図 63">
              <a:extLst>
                <a:ext uri="{FF2B5EF4-FFF2-40B4-BE49-F238E27FC236}">
                  <a16:creationId xmlns:a16="http://schemas.microsoft.com/office/drawing/2014/main" id="{B98172EF-BA45-8AA5-F341-921363EC3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6643488" y="4133641"/>
              <a:ext cx="374170" cy="702985"/>
            </a:xfrm>
            <a:prstGeom prst="rect">
              <a:avLst/>
            </a:prstGeom>
          </p:spPr>
        </p:pic>
        <p:pic>
          <p:nvPicPr>
            <p:cNvPr id="65" name="グラフィックス 64" descr="ユーザー 単色塗りつぶし">
              <a:extLst>
                <a:ext uri="{FF2B5EF4-FFF2-40B4-BE49-F238E27FC236}">
                  <a16:creationId xmlns:a16="http://schemas.microsoft.com/office/drawing/2014/main" id="{6F7B2D2B-1C31-654E-8B7F-31E20B9B4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54229" y="4172630"/>
              <a:ext cx="431287" cy="431287"/>
            </a:xfrm>
            <a:prstGeom prst="rect">
              <a:avLst/>
            </a:prstGeom>
          </p:spPr>
        </p:pic>
        <p:pic>
          <p:nvPicPr>
            <p:cNvPr id="67" name="グラフィックス 66" descr="男子生徒 枠線">
              <a:extLst>
                <a:ext uri="{FF2B5EF4-FFF2-40B4-BE49-F238E27FC236}">
                  <a16:creationId xmlns:a16="http://schemas.microsoft.com/office/drawing/2014/main" id="{6F9813C9-B07A-3CFD-BAD2-ECF6C98CC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94706" y="4105159"/>
              <a:ext cx="431287" cy="431287"/>
            </a:xfrm>
            <a:prstGeom prst="rect">
              <a:avLst/>
            </a:prstGeom>
          </p:spPr>
        </p:pic>
        <p:pic>
          <p:nvPicPr>
            <p:cNvPr id="68" name="グラフィックス 67" descr="女性のプロフィール 枠線">
              <a:extLst>
                <a:ext uri="{FF2B5EF4-FFF2-40B4-BE49-F238E27FC236}">
                  <a16:creationId xmlns:a16="http://schemas.microsoft.com/office/drawing/2014/main" id="{7068C49F-E43C-2648-8FDA-E072A7F0D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13163" y="3581642"/>
              <a:ext cx="431287" cy="431287"/>
            </a:xfrm>
            <a:prstGeom prst="rect">
              <a:avLst/>
            </a:prstGeom>
          </p:spPr>
        </p:pic>
        <p:pic>
          <p:nvPicPr>
            <p:cNvPr id="69" name="グラフィックス 68" descr="男性のプロフィール 単色塗りつぶし">
              <a:extLst>
                <a:ext uri="{FF2B5EF4-FFF2-40B4-BE49-F238E27FC236}">
                  <a16:creationId xmlns:a16="http://schemas.microsoft.com/office/drawing/2014/main" id="{1B58EFF2-A417-DB8E-C90F-3E9E41915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866741" y="4708546"/>
              <a:ext cx="431287" cy="431287"/>
            </a:xfrm>
            <a:prstGeom prst="rect">
              <a:avLst/>
            </a:prstGeom>
          </p:spPr>
        </p:pic>
        <p:pic>
          <p:nvPicPr>
            <p:cNvPr id="70" name="グラフィックス 69" descr="男性のプロフィール 枠線">
              <a:extLst>
                <a:ext uri="{FF2B5EF4-FFF2-40B4-BE49-F238E27FC236}">
                  <a16:creationId xmlns:a16="http://schemas.microsoft.com/office/drawing/2014/main" id="{E4356DF9-ECA7-6201-293B-E4838B87C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13555" y="3754002"/>
              <a:ext cx="431287" cy="431287"/>
            </a:xfrm>
            <a:prstGeom prst="rect">
              <a:avLst/>
            </a:prstGeom>
          </p:spPr>
        </p:pic>
        <p:cxnSp>
          <p:nvCxnSpPr>
            <p:cNvPr id="71" name="コネクタ: 曲線 70">
              <a:extLst>
                <a:ext uri="{FF2B5EF4-FFF2-40B4-BE49-F238E27FC236}">
                  <a16:creationId xmlns:a16="http://schemas.microsoft.com/office/drawing/2014/main" id="{C57B93DE-720B-56A2-4A84-5973EFA1C8B0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V="1">
              <a:off x="6899938" y="4012929"/>
              <a:ext cx="628868" cy="80022"/>
            </a:xfrm>
            <a:prstGeom prst="curvedConnector2">
              <a:avLst/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コネクタ: 曲線 71">
              <a:extLst>
                <a:ext uri="{FF2B5EF4-FFF2-40B4-BE49-F238E27FC236}">
                  <a16:creationId xmlns:a16="http://schemas.microsoft.com/office/drawing/2014/main" id="{DE94F1F1-70B4-89B6-F633-FBB25BD192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7023" y="4337421"/>
              <a:ext cx="707680" cy="13585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コネクタ: 曲線 72">
              <a:extLst>
                <a:ext uri="{FF2B5EF4-FFF2-40B4-BE49-F238E27FC236}">
                  <a16:creationId xmlns:a16="http://schemas.microsoft.com/office/drawing/2014/main" id="{30425AFF-6193-8A25-016D-6A5E462CF227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6915767" y="4801774"/>
              <a:ext cx="950974" cy="12241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コネクタ: 曲線 73">
              <a:extLst>
                <a:ext uri="{FF2B5EF4-FFF2-40B4-BE49-F238E27FC236}">
                  <a16:creationId xmlns:a16="http://schemas.microsoft.com/office/drawing/2014/main" id="{6E2FBBB2-0617-260D-91C7-96E2EEB3CAA8}"/>
                </a:ext>
              </a:extLst>
            </p:cNvPr>
            <p:cNvCxnSpPr>
              <a:cxnSpLocks/>
              <a:stCxn id="64" idx="1"/>
              <a:endCxn id="65" idx="0"/>
            </p:cNvCxnSpPr>
            <p:nvPr/>
          </p:nvCxnSpPr>
          <p:spPr>
            <a:xfrm rot="10800000">
              <a:off x="5569873" y="4172630"/>
              <a:ext cx="1073615" cy="312504"/>
            </a:xfrm>
            <a:prstGeom prst="curvedConnector4">
              <a:avLst>
                <a:gd name="adj1" fmla="val 39957"/>
                <a:gd name="adj2" fmla="val 134503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D0AE7C55-1654-A162-78D7-0BC529EE77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7734337" y="4999707"/>
              <a:ext cx="198760" cy="373428"/>
            </a:xfrm>
            <a:prstGeom prst="rect">
              <a:avLst/>
            </a:prstGeom>
          </p:spPr>
        </p:pic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AA10992-86A8-F0B4-33F5-7A30C71FC6AB}"/>
                </a:ext>
              </a:extLst>
            </p:cNvPr>
            <p:cNvSpPr txBox="1"/>
            <p:nvPr/>
          </p:nvSpPr>
          <p:spPr>
            <a:xfrm>
              <a:off x="6407572" y="4960640"/>
              <a:ext cx="1276311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600" dirty="0">
                  <a:solidFill>
                    <a:schemeClr val="accent2">
                      <a:lumMod val="50000"/>
                    </a:schemeClr>
                  </a:solidFill>
                </a:rPr>
                <a:t>4. </a:t>
              </a:r>
              <a:r>
                <a:rPr kumimoji="1" lang="ja-JP" altLang="en-US" sz="1600" dirty="0">
                  <a:solidFill>
                    <a:schemeClr val="accent2">
                      <a:lumMod val="50000"/>
                    </a:schemeClr>
                  </a:solidFill>
                </a:rPr>
                <a:t>音声認識</a:t>
              </a:r>
            </a:p>
          </p:txBody>
        </p:sp>
        <p:pic>
          <p:nvPicPr>
            <p:cNvPr id="77" name="図 76">
              <a:extLst>
                <a:ext uri="{FF2B5EF4-FFF2-40B4-BE49-F238E27FC236}">
                  <a16:creationId xmlns:a16="http://schemas.microsoft.com/office/drawing/2014/main" id="{98F4DB5E-DAE4-509E-13C1-92C2A7A76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7628341" y="4366581"/>
              <a:ext cx="193296" cy="363162"/>
            </a:xfrm>
            <a:prstGeom prst="rect">
              <a:avLst/>
            </a:prstGeom>
          </p:spPr>
        </p:pic>
        <p:pic>
          <p:nvPicPr>
            <p:cNvPr id="78" name="図 77">
              <a:extLst>
                <a:ext uri="{FF2B5EF4-FFF2-40B4-BE49-F238E27FC236}">
                  <a16:creationId xmlns:a16="http://schemas.microsoft.com/office/drawing/2014/main" id="{799D66E8-67DD-573B-8189-BF5AFDDDD8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7154590" y="3715217"/>
              <a:ext cx="193296" cy="363162"/>
            </a:xfrm>
            <a:prstGeom prst="rect">
              <a:avLst/>
            </a:prstGeom>
          </p:spPr>
        </p:pic>
        <p:pic>
          <p:nvPicPr>
            <p:cNvPr id="79" name="図 78">
              <a:extLst>
                <a:ext uri="{FF2B5EF4-FFF2-40B4-BE49-F238E27FC236}">
                  <a16:creationId xmlns:a16="http://schemas.microsoft.com/office/drawing/2014/main" id="{2DB64D92-7338-69F6-808F-45C52C4A5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 flipH="1">
              <a:off x="5729838" y="4317905"/>
              <a:ext cx="199272" cy="374390"/>
            </a:xfrm>
            <a:prstGeom prst="rect">
              <a:avLst/>
            </a:prstGeom>
          </p:spPr>
        </p:pic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F6FF9AE2-89F1-0F12-9AEE-6A055C5E1BEE}"/>
                </a:ext>
              </a:extLst>
            </p:cNvPr>
            <p:cNvSpPr txBox="1"/>
            <p:nvPr/>
          </p:nvSpPr>
          <p:spPr>
            <a:xfrm>
              <a:off x="7809776" y="4522908"/>
              <a:ext cx="506870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Jack</a:t>
              </a: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037B7461-7C1E-4374-CEF7-6B922C5B48FB}"/>
                </a:ext>
              </a:extLst>
            </p:cNvPr>
            <p:cNvGrpSpPr/>
            <p:nvPr/>
          </p:nvGrpSpPr>
          <p:grpSpPr>
            <a:xfrm flipH="1">
              <a:off x="7888748" y="4766917"/>
              <a:ext cx="105611" cy="219310"/>
              <a:chOff x="4608004" y="5841268"/>
              <a:chExt cx="220698" cy="458299"/>
            </a:xfrm>
          </p:grpSpPr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1366928F-E10D-081C-1517-69BE4538F3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D65CD8AB-BE22-2A5E-97CD-6157FAB6EC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970E8128-F71C-A461-10B6-3D2891BDC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E632AFA9-7501-C2FE-1952-EC058122F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BAAD49A7-B090-F3E2-ED91-790E5E368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8E5C1866-3299-1A64-497F-744BA6139BDC}"/>
                </a:ext>
              </a:extLst>
            </p:cNvPr>
            <p:cNvGrpSpPr/>
            <p:nvPr/>
          </p:nvGrpSpPr>
          <p:grpSpPr>
            <a:xfrm flipH="1">
              <a:off x="7813936" y="4156422"/>
              <a:ext cx="105611" cy="219310"/>
              <a:chOff x="4608004" y="5841268"/>
              <a:chExt cx="220698" cy="458299"/>
            </a:xfrm>
          </p:grpSpPr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974E9DE9-08AD-3902-D39F-53DFD7DE76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A9C87172-EFEF-5388-5533-8E3EF100DD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0B8A8C75-3440-324C-2BF5-5CDD2F0B8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D82D4BA4-8A90-2CC4-EC23-AED6DD64A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A1CE15CA-9ADF-66AF-6DFC-7765B6A91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F4263A80-4566-52B8-D3C4-748A395073D1}"/>
                </a:ext>
              </a:extLst>
            </p:cNvPr>
            <p:cNvSpPr txBox="1"/>
            <p:nvPr/>
          </p:nvSpPr>
          <p:spPr>
            <a:xfrm>
              <a:off x="7683883" y="3903410"/>
              <a:ext cx="697627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Hunter</a:t>
              </a: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FD104273-5524-2D14-F8EF-5B0A02F09D6A}"/>
                </a:ext>
              </a:extLst>
            </p:cNvPr>
            <p:cNvSpPr txBox="1"/>
            <p:nvPr/>
          </p:nvSpPr>
          <p:spPr>
            <a:xfrm>
              <a:off x="7249268" y="3315223"/>
              <a:ext cx="593432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Olivia</a:t>
              </a: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93D66103-B003-C92A-7B93-5B60490C15AB}"/>
                </a:ext>
              </a:extLst>
            </p:cNvPr>
            <p:cNvGrpSpPr/>
            <p:nvPr/>
          </p:nvGrpSpPr>
          <p:grpSpPr>
            <a:xfrm flipH="1">
              <a:off x="7311957" y="3606400"/>
              <a:ext cx="105611" cy="219310"/>
              <a:chOff x="4608004" y="5841268"/>
              <a:chExt cx="220698" cy="458299"/>
            </a:xfrm>
          </p:grpSpPr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21FB32CF-32FD-8ECD-C032-763A843DDD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F050EFAB-32DB-0F48-F962-A8D57EBCC0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BA00ADB9-C311-4BA2-951B-07AF9C291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71C76BA-3592-A848-7DFC-F19A1433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BD0D1690-DB56-A2C9-1329-8CD94C8FC1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44EE07D2-C642-44ED-BB29-EC0C37788EEE}"/>
                </a:ext>
              </a:extLst>
            </p:cNvPr>
            <p:cNvGrpSpPr/>
            <p:nvPr/>
          </p:nvGrpSpPr>
          <p:grpSpPr>
            <a:xfrm>
              <a:off x="5655769" y="4208109"/>
              <a:ext cx="100245" cy="208168"/>
              <a:chOff x="4608004" y="5841268"/>
              <a:chExt cx="220698" cy="458299"/>
            </a:xfrm>
          </p:grpSpPr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A27A7C85-CAC6-AB89-8575-05348A24E4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5883A9B5-0857-1923-BB38-29A3202AB0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44270BCC-3255-3CEE-554A-D81728992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A64EB3E0-77E0-360C-D092-7B3B1B765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9917FDB3-7059-3BF1-EE5C-9D243876C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9CB73CDF-9A4D-DF2E-CD08-4D48C61E9B70}"/>
                </a:ext>
              </a:extLst>
            </p:cNvPr>
            <p:cNvSpPr txBox="1"/>
            <p:nvPr/>
          </p:nvSpPr>
          <p:spPr>
            <a:xfrm>
              <a:off x="5328306" y="3845326"/>
              <a:ext cx="487634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Max</a:t>
              </a: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704E4509-2448-50C9-EA5C-09E8FF0A597F}"/>
                </a:ext>
              </a:extLst>
            </p:cNvPr>
            <p:cNvSpPr/>
            <p:nvPr/>
          </p:nvSpPr>
          <p:spPr bwMode="auto">
            <a:xfrm>
              <a:off x="5268543" y="3598739"/>
              <a:ext cx="661265" cy="1769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1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pic>
          <p:nvPicPr>
            <p:cNvPr id="126" name="グラフィックス 125" descr="男性のプロフィール 枠線">
              <a:extLst>
                <a:ext uri="{FF2B5EF4-FFF2-40B4-BE49-F238E27FC236}">
                  <a16:creationId xmlns:a16="http://schemas.microsoft.com/office/drawing/2014/main" id="{F8E1A0E9-633B-CE25-EEA7-BC324D3B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26225" y="3152834"/>
              <a:ext cx="431070" cy="431070"/>
            </a:xfrm>
            <a:prstGeom prst="rect">
              <a:avLst/>
            </a:prstGeom>
          </p:spPr>
        </p:pic>
        <p:pic>
          <p:nvPicPr>
            <p:cNvPr id="128" name="グラフィックス 127" descr="男性のプロフィール 枠線">
              <a:extLst>
                <a:ext uri="{FF2B5EF4-FFF2-40B4-BE49-F238E27FC236}">
                  <a16:creationId xmlns:a16="http://schemas.microsoft.com/office/drawing/2014/main" id="{3455C6F7-6339-6D12-16F3-1811C506C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46389" y="2998815"/>
              <a:ext cx="431070" cy="431070"/>
            </a:xfrm>
            <a:prstGeom prst="rect">
              <a:avLst/>
            </a:prstGeom>
          </p:spPr>
        </p:pic>
      </p:grpSp>
      <p:sp>
        <p:nvSpPr>
          <p:cNvPr id="130" name="矢印: 右 129">
            <a:extLst>
              <a:ext uri="{FF2B5EF4-FFF2-40B4-BE49-F238E27FC236}">
                <a16:creationId xmlns:a16="http://schemas.microsoft.com/office/drawing/2014/main" id="{8CF85561-5DF8-CF99-CDC4-8ADAF6FA9D4A}"/>
              </a:ext>
            </a:extLst>
          </p:cNvPr>
          <p:cNvSpPr/>
          <p:nvPr/>
        </p:nvSpPr>
        <p:spPr bwMode="auto">
          <a:xfrm>
            <a:off x="4222806" y="1813335"/>
            <a:ext cx="789837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2" name="矢印: 右 131">
            <a:extLst>
              <a:ext uri="{FF2B5EF4-FFF2-40B4-BE49-F238E27FC236}">
                <a16:creationId xmlns:a16="http://schemas.microsoft.com/office/drawing/2014/main" id="{70C6F4B7-C31A-7B76-0270-420B47C30171}"/>
              </a:ext>
            </a:extLst>
          </p:cNvPr>
          <p:cNvSpPr/>
          <p:nvPr/>
        </p:nvSpPr>
        <p:spPr bwMode="auto">
          <a:xfrm rot="5400000">
            <a:off x="6563956" y="3224081"/>
            <a:ext cx="536599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4" name="矢印: 右 133">
            <a:extLst>
              <a:ext uri="{FF2B5EF4-FFF2-40B4-BE49-F238E27FC236}">
                <a16:creationId xmlns:a16="http://schemas.microsoft.com/office/drawing/2014/main" id="{3F0FBE9B-5FF7-B17D-1896-7068D4AE6880}"/>
              </a:ext>
            </a:extLst>
          </p:cNvPr>
          <p:cNvSpPr/>
          <p:nvPr/>
        </p:nvSpPr>
        <p:spPr bwMode="auto">
          <a:xfrm rot="10800000">
            <a:off x="4352557" y="4687327"/>
            <a:ext cx="789837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478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4E77553-D0F1-BE25-0FF9-ABD0354DF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6774E6-D92E-9F59-AF43-E36FA764F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08BE9B2-E70D-49B7-6FB1-2840C78B5283}"/>
              </a:ext>
            </a:extLst>
          </p:cNvPr>
          <p:cNvGrpSpPr/>
          <p:nvPr/>
        </p:nvGrpSpPr>
        <p:grpSpPr>
          <a:xfrm>
            <a:off x="2112650" y="-3195736"/>
            <a:ext cx="3995809" cy="12061140"/>
            <a:chOff x="10264919" y="-2731422"/>
            <a:chExt cx="3995809" cy="12061140"/>
          </a:xfrm>
        </p:grpSpPr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1439CE93-B045-8569-D6B4-7B564A018158}"/>
                </a:ext>
              </a:extLst>
            </p:cNvPr>
            <p:cNvGrpSpPr/>
            <p:nvPr/>
          </p:nvGrpSpPr>
          <p:grpSpPr>
            <a:xfrm>
              <a:off x="10272634" y="724922"/>
              <a:ext cx="3729394" cy="2667570"/>
              <a:chOff x="402991" y="-31581"/>
              <a:chExt cx="7910911" cy="5658538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CB24BA6-3DC8-0708-44F5-835923660FBB}"/>
                  </a:ext>
                </a:extLst>
              </p:cNvPr>
              <p:cNvSpPr/>
              <p:nvPr/>
            </p:nvSpPr>
            <p:spPr bwMode="auto">
              <a:xfrm>
                <a:off x="1295636" y="1125251"/>
                <a:ext cx="6768752" cy="4501706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pic>
            <p:nvPicPr>
              <p:cNvPr id="36" name="図 35">
                <a:extLst>
                  <a:ext uri="{FF2B5EF4-FFF2-40B4-BE49-F238E27FC236}">
                    <a16:creationId xmlns:a16="http://schemas.microsoft.com/office/drawing/2014/main" id="{42A29483-5282-FAC9-B922-77CCCA00A6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4274567" y="2341854"/>
                <a:ext cx="793302" cy="1490446"/>
              </a:xfrm>
              <a:prstGeom prst="rect">
                <a:avLst/>
              </a:prstGeom>
            </p:spPr>
          </p:pic>
          <p:pic>
            <p:nvPicPr>
              <p:cNvPr id="37" name="グラフィックス 36" descr="ユーザー 単色塗りつぶし">
                <a:extLst>
                  <a:ext uri="{FF2B5EF4-FFF2-40B4-BE49-F238E27FC236}">
                    <a16:creationId xmlns:a16="http://schemas.microsoft.com/office/drawing/2014/main" id="{3D366281-01AD-E9D0-43B7-2F2AA7F7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49311" y="243154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グラフィックス 37" descr="男性のプロフィール 枠線">
                <a:extLst>
                  <a:ext uri="{FF2B5EF4-FFF2-40B4-BE49-F238E27FC236}">
                    <a16:creationId xmlns:a16="http://schemas.microsoft.com/office/drawing/2014/main" id="{57048DBB-5D41-D631-736A-6DD70CEB3A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43808" y="29513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グラフィックス 38" descr="男子生徒 枠線">
                <a:extLst>
                  <a:ext uri="{FF2B5EF4-FFF2-40B4-BE49-F238E27FC236}">
                    <a16:creationId xmlns:a16="http://schemas.microsoft.com/office/drawing/2014/main" id="{C174FC6A-F4AE-A0FC-D985-3ED887054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23528" y="228849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グラフィックス 39" descr="女性のプロフィール 枠線">
                <a:extLst>
                  <a:ext uri="{FF2B5EF4-FFF2-40B4-BE49-F238E27FC236}">
                    <a16:creationId xmlns:a16="http://schemas.microsoft.com/office/drawing/2014/main" id="{2211EC84-C64C-7E6C-99C0-F384AAF324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702578" y="117855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グラフィックス 40" descr="男性のプロフィール 単色塗りつぶし">
                <a:extLst>
                  <a:ext uri="{FF2B5EF4-FFF2-40B4-BE49-F238E27FC236}">
                    <a16:creationId xmlns:a16="http://schemas.microsoft.com/office/drawing/2014/main" id="{0768102A-317D-70D9-A556-DA289FB10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872072" y="35677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グラフィックス 41" descr="男性のプロフィール 枠線">
                <a:extLst>
                  <a:ext uri="{FF2B5EF4-FFF2-40B4-BE49-F238E27FC236}">
                    <a16:creationId xmlns:a16="http://schemas.microsoft.com/office/drawing/2014/main" id="{DCD16564-10B7-CB9D-8536-CB3DA50FC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50211" y="-315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3" name="グラフィックス 42" descr="男性のプロフィール 枠線">
                <a:extLst>
                  <a:ext uri="{FF2B5EF4-FFF2-40B4-BE49-F238E27FC236}">
                    <a16:creationId xmlns:a16="http://schemas.microsoft.com/office/drawing/2014/main" id="{B3425A0B-D174-8583-4EA3-3536692BF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02991" y="1543982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91CC7E84-DCAD-C75C-04BC-B77BB8A92EE7}"/>
                  </a:ext>
                </a:extLst>
              </p:cNvPr>
              <p:cNvCxnSpPr>
                <a:cxnSpLocks/>
                <a:stCxn id="36" idx="0"/>
                <a:endCxn id="40" idx="2"/>
              </p:cNvCxnSpPr>
              <p:nvPr/>
            </p:nvCxnSpPr>
            <p:spPr>
              <a:xfrm flipV="1">
                <a:off x="4671218" y="2092951"/>
                <a:ext cx="1488560" cy="248903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90ECC16-246A-5F90-480B-6809A85EC16B}"/>
                  </a:ext>
                </a:extLst>
              </p:cNvPr>
              <p:cNvSpPr txBox="1"/>
              <p:nvPr/>
            </p:nvSpPr>
            <p:spPr>
              <a:xfrm>
                <a:off x="1944658" y="1655650"/>
                <a:ext cx="2707352" cy="79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600" dirty="0">
                    <a:solidFill>
                      <a:srgbClr val="0070C0"/>
                    </a:solidFill>
                  </a:rPr>
                  <a:t>3. </a:t>
                </a:r>
                <a:r>
                  <a:rPr kumimoji="1" lang="ja-JP" altLang="en-US" sz="1600" dirty="0">
                    <a:solidFill>
                      <a:srgbClr val="0070C0"/>
                    </a:solidFill>
                  </a:rPr>
                  <a:t>情報推定</a:t>
                </a:r>
              </a:p>
            </p:txBody>
          </p:sp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A6A31AD3-8C9B-5E55-EB04-F271E8700970}"/>
                  </a:ext>
                </a:extLst>
              </p:cNvPr>
              <p:cNvGrpSpPr/>
              <p:nvPr/>
            </p:nvGrpSpPr>
            <p:grpSpPr>
              <a:xfrm>
                <a:off x="4350651" y="384883"/>
                <a:ext cx="1669343" cy="1116401"/>
                <a:chOff x="4067084" y="629284"/>
                <a:chExt cx="1669343" cy="1116401"/>
              </a:xfrm>
            </p:grpSpPr>
            <p:sp>
              <p:nvSpPr>
                <p:cNvPr id="47" name="吹き出し: 円形 46">
                  <a:extLst>
                    <a:ext uri="{FF2B5EF4-FFF2-40B4-BE49-F238E27FC236}">
                      <a16:creationId xmlns:a16="http://schemas.microsoft.com/office/drawing/2014/main" id="{BCB1F5DA-1BEB-FEEB-A6AD-47E5BA9FD131}"/>
                    </a:ext>
                  </a:extLst>
                </p:cNvPr>
                <p:cNvSpPr/>
                <p:nvPr/>
              </p:nvSpPr>
              <p:spPr bwMode="auto">
                <a:xfrm>
                  <a:off x="4067084" y="697751"/>
                  <a:ext cx="1669343" cy="952017"/>
                </a:xfrm>
                <a:prstGeom prst="wedgeEllipseCallou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E67D30F9-61DE-7756-5E97-0C22B874FF97}"/>
                    </a:ext>
                  </a:extLst>
                </p:cNvPr>
                <p:cNvSpPr txBox="1"/>
                <p:nvPr/>
              </p:nvSpPr>
              <p:spPr>
                <a:xfrm>
                  <a:off x="4367285" y="629284"/>
                  <a:ext cx="1044587" cy="1116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女性</a:t>
                  </a:r>
                  <a:endParaRPr kumimoji="1" lang="en-US" altLang="ja-JP" sz="1200" dirty="0"/>
                </a:p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長髪</a:t>
                  </a:r>
                  <a:endParaRPr kumimoji="1" lang="en-US" altLang="ja-JP" sz="1200" dirty="0"/>
                </a:p>
              </p:txBody>
            </p:sp>
          </p:grp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93CDAE66-13E6-B3E3-E706-4D1054DF5667}"/>
                  </a:ext>
                </a:extLst>
              </p:cNvPr>
              <p:cNvCxnSpPr>
                <a:cxnSpLocks/>
                <a:stCxn id="36" idx="0"/>
                <a:endCxn id="39" idx="1"/>
              </p:cNvCxnSpPr>
              <p:nvPr/>
            </p:nvCxnSpPr>
            <p:spPr>
              <a:xfrm>
                <a:off x="4671218" y="2341854"/>
                <a:ext cx="2052310" cy="40384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49">
                <a:extLst>
                  <a:ext uri="{FF2B5EF4-FFF2-40B4-BE49-F238E27FC236}">
                    <a16:creationId xmlns:a16="http://schemas.microsoft.com/office/drawing/2014/main" id="{454897BE-608A-60C8-E2A8-E3EBF98C5633}"/>
                  </a:ext>
                </a:extLst>
              </p:cNvPr>
              <p:cNvCxnSpPr>
                <a:cxnSpLocks/>
                <a:stCxn id="36" idx="0"/>
                <a:endCxn id="41" idx="1"/>
              </p:cNvCxnSpPr>
              <p:nvPr/>
            </p:nvCxnSpPr>
            <p:spPr>
              <a:xfrm>
                <a:off x="4671218" y="2341854"/>
                <a:ext cx="2200854" cy="168313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16384E4A-F797-78B4-87D4-8099707244DF}"/>
                  </a:ext>
                </a:extLst>
              </p:cNvPr>
              <p:cNvCxnSpPr>
                <a:cxnSpLocks/>
                <a:stCxn id="36" idx="0"/>
              </p:cNvCxnSpPr>
              <p:nvPr/>
            </p:nvCxnSpPr>
            <p:spPr>
              <a:xfrm flipH="1">
                <a:off x="2470364" y="2341854"/>
                <a:ext cx="2200854" cy="57073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44B94DF5-788B-CCD2-E9BA-23D6628EB88E}"/>
                  </a:ext>
                </a:extLst>
              </p:cNvPr>
              <p:cNvGrpSpPr/>
              <p:nvPr/>
            </p:nvGrpSpPr>
            <p:grpSpPr>
              <a:xfrm>
                <a:off x="1420568" y="3510319"/>
                <a:ext cx="1593250" cy="1116401"/>
                <a:chOff x="4067084" y="454942"/>
                <a:chExt cx="1593250" cy="1116401"/>
              </a:xfrm>
            </p:grpSpPr>
            <p:sp>
              <p:nvSpPr>
                <p:cNvPr id="53" name="吹き出し: 円形 52">
                  <a:extLst>
                    <a:ext uri="{FF2B5EF4-FFF2-40B4-BE49-F238E27FC236}">
                      <a16:creationId xmlns:a16="http://schemas.microsoft.com/office/drawing/2014/main" id="{0CDF310F-0B89-DCD6-CE18-9080C922AF95}"/>
                    </a:ext>
                  </a:extLst>
                </p:cNvPr>
                <p:cNvSpPr/>
                <p:nvPr/>
              </p:nvSpPr>
              <p:spPr bwMode="auto">
                <a:xfrm>
                  <a:off x="4067084" y="512408"/>
                  <a:ext cx="1593250" cy="948529"/>
                </a:xfrm>
                <a:prstGeom prst="wedgeEllipseCallout">
                  <a:avLst>
                    <a:gd name="adj1" fmla="val -16442"/>
                    <a:gd name="adj2" fmla="val -72164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3ABB60C9-3F12-D1B3-8186-751BE1A500CC}"/>
                    </a:ext>
                  </a:extLst>
                </p:cNvPr>
                <p:cNvSpPr txBox="1"/>
                <p:nvPr/>
              </p:nvSpPr>
              <p:spPr>
                <a:xfrm>
                  <a:off x="4338424" y="454942"/>
                  <a:ext cx="1044586" cy="1116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男性</a:t>
                  </a:r>
                  <a:endParaRPr kumimoji="1" lang="en-US" altLang="ja-JP" sz="1200" dirty="0"/>
                </a:p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短</a:t>
                  </a:r>
                  <a:r>
                    <a:rPr kumimoji="1" lang="ja-JP" altLang="en-US" sz="1200" dirty="0"/>
                    <a:t>髪</a:t>
                  </a:r>
                  <a:endParaRPr kumimoji="1" lang="en-US" altLang="ja-JP" sz="1200" dirty="0"/>
                </a:p>
              </p:txBody>
            </p:sp>
          </p:grp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CB16ED7F-C287-620D-F4C4-D0BA708EEE24}"/>
                  </a:ext>
                </a:extLst>
              </p:cNvPr>
              <p:cNvSpPr/>
              <p:nvPr/>
            </p:nvSpPr>
            <p:spPr bwMode="auto">
              <a:xfrm>
                <a:off x="1367645" y="1214705"/>
                <a:ext cx="1401993" cy="37539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10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AA3CB889-74FF-5939-609D-BD2FCB397601}"/>
                  </a:ext>
                </a:extLst>
              </p:cNvPr>
              <p:cNvGrpSpPr/>
              <p:nvPr/>
            </p:nvGrpSpPr>
            <p:grpSpPr>
              <a:xfrm>
                <a:off x="6644557" y="1029918"/>
                <a:ext cx="1669345" cy="1137360"/>
                <a:chOff x="4067082" y="512408"/>
                <a:chExt cx="1669345" cy="1137360"/>
              </a:xfrm>
            </p:grpSpPr>
            <p:sp>
              <p:nvSpPr>
                <p:cNvPr id="57" name="吹き出し: 円形 56">
                  <a:extLst>
                    <a:ext uri="{FF2B5EF4-FFF2-40B4-BE49-F238E27FC236}">
                      <a16:creationId xmlns:a16="http://schemas.microsoft.com/office/drawing/2014/main" id="{5E9F154C-6369-1879-DEA2-7733C61A4B30}"/>
                    </a:ext>
                  </a:extLst>
                </p:cNvPr>
                <p:cNvSpPr/>
                <p:nvPr/>
              </p:nvSpPr>
              <p:spPr bwMode="auto">
                <a:xfrm>
                  <a:off x="4067082" y="512408"/>
                  <a:ext cx="1669345" cy="1137360"/>
                </a:xfrm>
                <a:prstGeom prst="wedgeEllipseCallou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5C3F84E4-A0CF-2CF0-CDB4-7F0B7D83752F}"/>
                    </a:ext>
                  </a:extLst>
                </p:cNvPr>
                <p:cNvSpPr txBox="1"/>
                <p:nvPr/>
              </p:nvSpPr>
              <p:spPr>
                <a:xfrm>
                  <a:off x="4379459" y="528366"/>
                  <a:ext cx="1044587" cy="11164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男</a:t>
                  </a:r>
                  <a:r>
                    <a:rPr kumimoji="1" lang="ja-JP" altLang="en-US" sz="1200" dirty="0"/>
                    <a:t>性</a:t>
                  </a:r>
                  <a:endParaRPr kumimoji="1" lang="en-US" altLang="ja-JP" sz="1200" dirty="0"/>
                </a:p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短</a:t>
                  </a:r>
                  <a:r>
                    <a:rPr kumimoji="1" lang="ja-JP" altLang="en-US" sz="1200" dirty="0"/>
                    <a:t>髪</a:t>
                  </a:r>
                  <a:endParaRPr kumimoji="1" lang="en-US" altLang="ja-JP" sz="1200" dirty="0"/>
                </a:p>
              </p:txBody>
            </p:sp>
          </p:grpSp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678AD812-EE4D-3843-B4F7-7293A87CC509}"/>
                  </a:ext>
                </a:extLst>
              </p:cNvPr>
              <p:cNvGrpSpPr/>
              <p:nvPr/>
            </p:nvGrpSpPr>
            <p:grpSpPr>
              <a:xfrm>
                <a:off x="5395015" y="4331963"/>
                <a:ext cx="1909074" cy="1142626"/>
                <a:chOff x="4067082" y="512408"/>
                <a:chExt cx="1909074" cy="1142626"/>
              </a:xfrm>
            </p:grpSpPr>
            <p:sp>
              <p:nvSpPr>
                <p:cNvPr id="60" name="吹き出し: 円形 59">
                  <a:extLst>
                    <a:ext uri="{FF2B5EF4-FFF2-40B4-BE49-F238E27FC236}">
                      <a16:creationId xmlns:a16="http://schemas.microsoft.com/office/drawing/2014/main" id="{2D30B9FF-E4A8-BABA-08A9-D04499F06D9A}"/>
                    </a:ext>
                  </a:extLst>
                </p:cNvPr>
                <p:cNvSpPr/>
                <p:nvPr/>
              </p:nvSpPr>
              <p:spPr bwMode="auto">
                <a:xfrm>
                  <a:off x="4067082" y="512408"/>
                  <a:ext cx="1909074" cy="1137360"/>
                </a:xfrm>
                <a:prstGeom prst="wedgeEllipseCallout">
                  <a:avLst>
                    <a:gd name="adj1" fmla="val 37842"/>
                    <a:gd name="adj2" fmla="val -5139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D9E07942-ABE3-03E8-2E07-84A68286DA3D}"/>
                    </a:ext>
                  </a:extLst>
                </p:cNvPr>
                <p:cNvSpPr txBox="1"/>
                <p:nvPr/>
              </p:nvSpPr>
              <p:spPr>
                <a:xfrm>
                  <a:off x="4484965" y="538633"/>
                  <a:ext cx="1044587" cy="1116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男</a:t>
                  </a:r>
                  <a:r>
                    <a:rPr kumimoji="1" lang="ja-JP" altLang="en-US" sz="1200" dirty="0"/>
                    <a:t>性</a:t>
                  </a:r>
                  <a:endParaRPr kumimoji="1" lang="en-US" altLang="ja-JP" sz="1200" dirty="0"/>
                </a:p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長髪</a:t>
                  </a:r>
                  <a:endParaRPr kumimoji="1" lang="en-US" altLang="ja-JP" sz="1200" dirty="0"/>
                </a:p>
              </p:txBody>
            </p:sp>
          </p:grpSp>
        </p:grp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E5639058-233E-01C8-9D24-F60A8017F5D8}"/>
                </a:ext>
              </a:extLst>
            </p:cNvPr>
            <p:cNvSpPr txBox="1"/>
            <p:nvPr/>
          </p:nvSpPr>
          <p:spPr>
            <a:xfrm>
              <a:off x="10734383" y="8989625"/>
              <a:ext cx="3526345" cy="340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ja-JP" sz="1400" dirty="0"/>
                <a:t>5. </a:t>
              </a:r>
              <a:r>
                <a:rPr kumimoji="1" lang="ja-JP" altLang="en-US" sz="1400" dirty="0"/>
                <a:t>フィールドの状況を一枚の画像で表現</a:t>
              </a: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45C20D81-DE95-3384-8A63-6B950637C85F}"/>
                </a:ext>
              </a:extLst>
            </p:cNvPr>
            <p:cNvGrpSpPr/>
            <p:nvPr/>
          </p:nvGrpSpPr>
          <p:grpSpPr>
            <a:xfrm>
              <a:off x="10934668" y="7270934"/>
              <a:ext cx="3016872" cy="1696176"/>
              <a:chOff x="435845" y="4011780"/>
              <a:chExt cx="3465088" cy="1948176"/>
            </a:xfrm>
          </p:grpSpPr>
          <p:pic>
            <p:nvPicPr>
              <p:cNvPr id="110" name="図 109" descr="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A1E773-B6A2-65B6-2117-35FA77290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3465" y="4011780"/>
                <a:ext cx="3409307" cy="1948176"/>
              </a:xfrm>
              <a:prstGeom prst="rect">
                <a:avLst/>
              </a:prstGeom>
            </p:spPr>
          </p:pic>
          <p:pic>
            <p:nvPicPr>
              <p:cNvPr id="111" name="グラフィックス 110" descr="ユーザー 単色塗りつぶし">
                <a:extLst>
                  <a:ext uri="{FF2B5EF4-FFF2-40B4-BE49-F238E27FC236}">
                    <a16:creationId xmlns:a16="http://schemas.microsoft.com/office/drawing/2014/main" id="{412E1A59-AEAE-1CA2-74E6-8F48B9285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1803" y="4591804"/>
                <a:ext cx="469251" cy="469251"/>
              </a:xfrm>
              <a:prstGeom prst="rect">
                <a:avLst/>
              </a:prstGeom>
            </p:spPr>
          </p:pic>
          <p:pic>
            <p:nvPicPr>
              <p:cNvPr id="112" name="グラフィックス 111" descr="男性のプロフィール 単色塗りつぶし">
                <a:extLst>
                  <a:ext uri="{FF2B5EF4-FFF2-40B4-BE49-F238E27FC236}">
                    <a16:creationId xmlns:a16="http://schemas.microsoft.com/office/drawing/2014/main" id="{D7BD332D-EDC7-5D68-C922-93BE952067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080163" y="5073108"/>
                <a:ext cx="528560" cy="528560"/>
              </a:xfrm>
              <a:prstGeom prst="rect">
                <a:avLst/>
              </a:prstGeom>
            </p:spPr>
          </p:pic>
          <p:pic>
            <p:nvPicPr>
              <p:cNvPr id="113" name="グラフィックス 112" descr="男子生徒 枠線">
                <a:extLst>
                  <a:ext uri="{FF2B5EF4-FFF2-40B4-BE49-F238E27FC236}">
                    <a16:creationId xmlns:a16="http://schemas.microsoft.com/office/drawing/2014/main" id="{6A38146F-8D01-0293-6D8C-5EF43463FB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70201" y="4470727"/>
                <a:ext cx="460465" cy="460465"/>
              </a:xfrm>
              <a:prstGeom prst="rect">
                <a:avLst/>
              </a:prstGeom>
            </p:spPr>
          </p:pic>
          <p:pic>
            <p:nvPicPr>
              <p:cNvPr id="114" name="グラフィックス 113" descr="女性のプロフィール 枠線">
                <a:extLst>
                  <a:ext uri="{FF2B5EF4-FFF2-40B4-BE49-F238E27FC236}">
                    <a16:creationId xmlns:a16="http://schemas.microsoft.com/office/drawing/2014/main" id="{B9B09E34-318A-E32B-828C-DFBAFD206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262607" y="4068970"/>
                <a:ext cx="494457" cy="494457"/>
              </a:xfrm>
              <a:prstGeom prst="rect">
                <a:avLst/>
              </a:prstGeom>
            </p:spPr>
          </p:pic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924E84C4-CFEB-9D08-9BCC-9C6BB3FD8B60}"/>
                  </a:ext>
                </a:extLst>
              </p:cNvPr>
              <p:cNvSpPr txBox="1"/>
              <p:nvPr/>
            </p:nvSpPr>
            <p:spPr>
              <a:xfrm>
                <a:off x="1830754" y="4457015"/>
                <a:ext cx="1287340" cy="32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100" dirty="0"/>
                  <a:t>Olivia, female</a:t>
                </a:r>
                <a:endParaRPr kumimoji="1" lang="ja-JP" altLang="en-US" sz="2000" dirty="0"/>
              </a:p>
            </p:txBody>
          </p: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23E55CE-C9C3-5736-2D44-F32A12E2C39E}"/>
                  </a:ext>
                </a:extLst>
              </p:cNvPr>
              <p:cNvSpPr txBox="1"/>
              <p:nvPr/>
            </p:nvSpPr>
            <p:spPr>
              <a:xfrm>
                <a:off x="2595244" y="4818989"/>
                <a:ext cx="1246835" cy="32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100" dirty="0"/>
                  <a:t>Hunter, male</a:t>
                </a:r>
                <a:endParaRPr kumimoji="1" lang="ja-JP" altLang="en-US" sz="2000" dirty="0"/>
              </a:p>
            </p:txBody>
          </p:sp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8D757F7-1C46-E587-7165-A5AF2B1C13F6}"/>
                  </a:ext>
                </a:extLst>
              </p:cNvPr>
              <p:cNvSpPr txBox="1"/>
              <p:nvPr/>
            </p:nvSpPr>
            <p:spPr>
              <a:xfrm>
                <a:off x="2847179" y="5478912"/>
                <a:ext cx="1053754" cy="329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1100" dirty="0"/>
                  <a:t>Jack</a:t>
                </a:r>
                <a:r>
                  <a:rPr kumimoji="1" lang="en-US" altLang="ja-JP" sz="1100" dirty="0"/>
                  <a:t>,</a:t>
                </a:r>
                <a:r>
                  <a:rPr lang="ja-JP" altLang="en-US" sz="1100" dirty="0"/>
                  <a:t> </a:t>
                </a:r>
                <a:r>
                  <a:rPr kumimoji="1" lang="en-US" altLang="ja-JP" sz="1100" dirty="0"/>
                  <a:t>male</a:t>
                </a:r>
                <a:endParaRPr kumimoji="1" lang="ja-JP" altLang="en-US" sz="2000" dirty="0"/>
              </a:p>
            </p:txBody>
          </p:sp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C2647A6D-87F7-0657-AA64-35E87B85C284}"/>
                  </a:ext>
                </a:extLst>
              </p:cNvPr>
              <p:cNvSpPr txBox="1"/>
              <p:nvPr/>
            </p:nvSpPr>
            <p:spPr>
              <a:xfrm>
                <a:off x="435845" y="4948324"/>
                <a:ext cx="1025895" cy="32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100" dirty="0"/>
                  <a:t>Max, male</a:t>
                </a:r>
                <a:endParaRPr kumimoji="1" lang="ja-JP" altLang="en-US" sz="2000" dirty="0"/>
              </a:p>
            </p:txBody>
          </p:sp>
        </p:grp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4531EC74-B434-6658-164C-5B8483B9AF2C}"/>
                </a:ext>
              </a:extLst>
            </p:cNvPr>
            <p:cNvGrpSpPr/>
            <p:nvPr/>
          </p:nvGrpSpPr>
          <p:grpSpPr>
            <a:xfrm>
              <a:off x="10264919" y="-2731422"/>
              <a:ext cx="3638340" cy="3221752"/>
              <a:chOff x="485701" y="27900"/>
              <a:chExt cx="3638340" cy="3221752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FF991F0C-1F93-8C4A-9438-89D5FE5CA6C3}"/>
                  </a:ext>
                </a:extLst>
              </p:cNvPr>
              <p:cNvGrpSpPr/>
              <p:nvPr/>
            </p:nvGrpSpPr>
            <p:grpSpPr>
              <a:xfrm>
                <a:off x="485701" y="294354"/>
                <a:ext cx="3638340" cy="2955298"/>
                <a:chOff x="306193" y="295130"/>
                <a:chExt cx="7758195" cy="6301715"/>
              </a:xfrm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6DB25D4A-1AD1-1B00-64B9-9E3264B0DD48}"/>
                    </a:ext>
                  </a:extLst>
                </p:cNvPr>
                <p:cNvSpPr/>
                <p:nvPr/>
              </p:nvSpPr>
              <p:spPr bwMode="auto">
                <a:xfrm>
                  <a:off x="1295636" y="1125251"/>
                  <a:ext cx="6768752" cy="4501706"/>
                </a:xfrm>
                <a:prstGeom prst="rect">
                  <a:avLst/>
                </a:prstGeom>
                <a:solidFill>
                  <a:schemeClr val="accent5">
                    <a:lumMod val="9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marL="361950" indent="-361950"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  <a:buFont typeface="Wingdings" pitchFamily="2" charset="2"/>
                    <a:buChar char="l"/>
                  </a:pPr>
                  <a:endParaRPr kumimoji="1" lang="ja-JP" altLang="en-US" sz="20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CC628E37-78E6-C85E-EBAC-BF538A05E6CF}"/>
                    </a:ext>
                  </a:extLst>
                </p:cNvPr>
                <p:cNvSpPr/>
                <p:nvPr/>
              </p:nvSpPr>
              <p:spPr bwMode="auto">
                <a:xfrm>
                  <a:off x="1369557" y="1226523"/>
                  <a:ext cx="1795695" cy="48180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kumimoji="1" lang="ja-JP" altLang="en-US" sz="1200" dirty="0">
                      <a:latin typeface="メイリオ" pitchFamily="50" charset="-128"/>
                      <a:ea typeface="メイリオ" pitchFamily="50" charset="-128"/>
                      <a:cs typeface="メイリオ" pitchFamily="50" charset="-128"/>
                    </a:rPr>
                    <a:t>フィールド</a:t>
                  </a:r>
                </a:p>
              </p:txBody>
            </p:sp>
            <p:pic>
              <p:nvPicPr>
                <p:cNvPr id="13" name="図 12">
                  <a:extLst>
                    <a:ext uri="{FF2B5EF4-FFF2-40B4-BE49-F238E27FC236}">
                      <a16:creationId xmlns:a16="http://schemas.microsoft.com/office/drawing/2014/main" id="{98618B25-F580-D536-85D7-B72C661D4E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762" t="18264" r="34548" b="16637"/>
                <a:stretch/>
              </p:blipFill>
              <p:spPr>
                <a:xfrm>
                  <a:off x="4274567" y="2341854"/>
                  <a:ext cx="793302" cy="1490446"/>
                </a:xfrm>
                <a:prstGeom prst="rect">
                  <a:avLst/>
                </a:prstGeom>
              </p:spPr>
            </p:pic>
            <p:pic>
              <p:nvPicPr>
                <p:cNvPr id="14" name="図 13">
                  <a:extLst>
                    <a:ext uri="{FF2B5EF4-FFF2-40B4-BE49-F238E27FC236}">
                      <a16:creationId xmlns:a16="http://schemas.microsoft.com/office/drawing/2014/main" id="{420D909F-1034-182E-61FC-2B7ECC2235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762" t="18264" r="34548" b="16637"/>
                <a:stretch/>
              </p:blipFill>
              <p:spPr>
                <a:xfrm>
                  <a:off x="6326878" y="4514785"/>
                  <a:ext cx="793302" cy="1490446"/>
                </a:xfrm>
                <a:prstGeom prst="rect">
                  <a:avLst/>
                </a:prstGeom>
              </p:spPr>
            </p:pic>
            <p:cxnSp>
              <p:nvCxnSpPr>
                <p:cNvPr id="15" name="コネクタ: 曲線 14">
                  <a:extLst>
                    <a:ext uri="{FF2B5EF4-FFF2-40B4-BE49-F238E27FC236}">
                      <a16:creationId xmlns:a16="http://schemas.microsoft.com/office/drawing/2014/main" id="{B9ADF559-FF67-6050-E0CB-74C46D8380B9}"/>
                    </a:ext>
                  </a:extLst>
                </p:cNvPr>
                <p:cNvCxnSpPr>
                  <a:cxnSpLocks/>
                  <a:stCxn id="14" idx="1"/>
                  <a:endCxn id="13" idx="3"/>
                </p:cNvCxnSpPr>
                <p:nvPr/>
              </p:nvCxnSpPr>
              <p:spPr>
                <a:xfrm rot="10800000">
                  <a:off x="5067870" y="3087078"/>
                  <a:ext cx="1259009" cy="2172931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8C20777-6965-3BCA-F5C5-B4666336BE6E}"/>
                    </a:ext>
                  </a:extLst>
                </p:cNvPr>
                <p:cNvSpPr txBox="1"/>
                <p:nvPr/>
              </p:nvSpPr>
              <p:spPr>
                <a:xfrm>
                  <a:off x="2323641" y="4463368"/>
                  <a:ext cx="3576074" cy="725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ja-JP" sz="1400" dirty="0"/>
                    <a:t>1. </a:t>
                  </a:r>
                  <a:r>
                    <a:rPr kumimoji="1" lang="ja-JP" altLang="en-US" sz="1400" dirty="0"/>
                    <a:t>ナビゲーション</a:t>
                  </a:r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8564ED5D-00EE-844E-74CA-766B4A18DE36}"/>
                    </a:ext>
                  </a:extLst>
                </p:cNvPr>
                <p:cNvSpPr txBox="1"/>
                <p:nvPr/>
              </p:nvSpPr>
              <p:spPr>
                <a:xfrm>
                  <a:off x="6005682" y="5947122"/>
                  <a:ext cx="1706343" cy="649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開始位置</a:t>
                  </a:r>
                  <a:endParaRPr kumimoji="1" lang="ja-JP" altLang="en-US" sz="2000" dirty="0"/>
                </a:p>
              </p:txBody>
            </p:sp>
            <p:pic>
              <p:nvPicPr>
                <p:cNvPr id="18" name="グラフィックス 17" descr="ユーザー 単色塗りつぶし">
                  <a:extLst>
                    <a:ext uri="{FF2B5EF4-FFF2-40B4-BE49-F238E27FC236}">
                      <a16:creationId xmlns:a16="http://schemas.microsoft.com/office/drawing/2014/main" id="{40AFE6FD-D3F1-8EB4-0851-8714927F1C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9311" y="243154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グラフィックス 18" descr="男性のプロフィール 枠線">
                  <a:extLst>
                    <a:ext uri="{FF2B5EF4-FFF2-40B4-BE49-F238E27FC236}">
                      <a16:creationId xmlns:a16="http://schemas.microsoft.com/office/drawing/2014/main" id="{0674E379-1449-C60D-B8C1-CAD4C5EDA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43808" y="29513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グラフィックス 19" descr="男子生徒 枠線">
                  <a:extLst>
                    <a:ext uri="{FF2B5EF4-FFF2-40B4-BE49-F238E27FC236}">
                      <a16:creationId xmlns:a16="http://schemas.microsoft.com/office/drawing/2014/main" id="{E5DFCB9A-DA4D-B77C-9720-4601257451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23528" y="22884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グラフィックス 20" descr="女性のプロフィール 枠線">
                  <a:extLst>
                    <a:ext uri="{FF2B5EF4-FFF2-40B4-BE49-F238E27FC236}">
                      <a16:creationId xmlns:a16="http://schemas.microsoft.com/office/drawing/2014/main" id="{B53E2DAA-9C26-A9CD-6B37-4433CE8FC9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6575" y="117575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" name="グラフィックス 21" descr="男性のプロフィール 単色塗りつぶし">
                  <a:extLst>
                    <a:ext uri="{FF2B5EF4-FFF2-40B4-BE49-F238E27FC236}">
                      <a16:creationId xmlns:a16="http://schemas.microsoft.com/office/drawing/2014/main" id="{D2ECE336-70AD-3FB2-AD21-318982A837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6256" y="356777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3" name="グラフィックス 22" descr="男性のプロフィール 枠線">
                  <a:extLst>
                    <a:ext uri="{FF2B5EF4-FFF2-40B4-BE49-F238E27FC236}">
                      <a16:creationId xmlns:a16="http://schemas.microsoft.com/office/drawing/2014/main" id="{D4C74876-DCEB-7A24-2BDB-0FBE235249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91" y="1543982"/>
                  <a:ext cx="914400" cy="914400"/>
                </a:xfrm>
                <a:prstGeom prst="rect">
                  <a:avLst/>
                </a:prstGeom>
              </p:spPr>
            </p:pic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E5C1DCCC-5CC5-B97E-1F3A-A45E2B417596}"/>
                    </a:ext>
                  </a:extLst>
                </p:cNvPr>
                <p:cNvCxnSpPr>
                  <a:cxnSpLocks/>
                  <a:endCxn id="18" idx="3"/>
                </p:cNvCxnSpPr>
                <p:nvPr/>
              </p:nvCxnSpPr>
              <p:spPr>
                <a:xfrm flipH="1">
                  <a:off x="2463711" y="2431543"/>
                  <a:ext cx="2086534" cy="45720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矢印コネクタ 24">
                  <a:extLst>
                    <a:ext uri="{FF2B5EF4-FFF2-40B4-BE49-F238E27FC236}">
                      <a16:creationId xmlns:a16="http://schemas.microsoft.com/office/drawing/2014/main" id="{AEFEF277-66C2-C146-537D-C96B642224D5}"/>
                    </a:ext>
                  </a:extLst>
                </p:cNvPr>
                <p:cNvCxnSpPr>
                  <a:cxnSpLocks/>
                  <a:endCxn id="21" idx="2"/>
                </p:cNvCxnSpPr>
                <p:nvPr/>
              </p:nvCxnSpPr>
              <p:spPr>
                <a:xfrm flipV="1">
                  <a:off x="4562437" y="2090159"/>
                  <a:ext cx="1591338" cy="341384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矢印コネクタ 25">
                  <a:extLst>
                    <a:ext uri="{FF2B5EF4-FFF2-40B4-BE49-F238E27FC236}">
                      <a16:creationId xmlns:a16="http://schemas.microsoft.com/office/drawing/2014/main" id="{D5278C57-EEEB-0669-4B42-E578A27A2BF2}"/>
                    </a:ext>
                  </a:extLst>
                </p:cNvPr>
                <p:cNvCxnSpPr>
                  <a:cxnSpLocks/>
                  <a:endCxn id="20" idx="1"/>
                </p:cNvCxnSpPr>
                <p:nvPr/>
              </p:nvCxnSpPr>
              <p:spPr>
                <a:xfrm>
                  <a:off x="4572000" y="2431543"/>
                  <a:ext cx="2151528" cy="314151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矢印コネクタ 26">
                  <a:extLst>
                    <a:ext uri="{FF2B5EF4-FFF2-40B4-BE49-F238E27FC236}">
                      <a16:creationId xmlns:a16="http://schemas.microsoft.com/office/drawing/2014/main" id="{8269D74D-53A6-FFE1-C249-DA207B88570D}"/>
                    </a:ext>
                  </a:extLst>
                </p:cNvPr>
                <p:cNvCxnSpPr>
                  <a:cxnSpLocks/>
                  <a:endCxn id="22" idx="1"/>
                </p:cNvCxnSpPr>
                <p:nvPr/>
              </p:nvCxnSpPr>
              <p:spPr>
                <a:xfrm>
                  <a:off x="4572000" y="2431543"/>
                  <a:ext cx="2304256" cy="1593431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8BDDD98E-74A1-8D83-181A-C0D3E230AC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29619" y="1052736"/>
                  <a:ext cx="1245845" cy="1378807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17BF2DBC-6316-AC10-01E6-1F826614948C}"/>
                    </a:ext>
                  </a:extLst>
                </p:cNvPr>
                <p:cNvSpPr txBox="1"/>
                <p:nvPr/>
              </p:nvSpPr>
              <p:spPr>
                <a:xfrm>
                  <a:off x="3290094" y="1041110"/>
                  <a:ext cx="656971" cy="649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ja-JP" sz="1200" dirty="0"/>
                    <a:t>×</a:t>
                  </a:r>
                  <a:endParaRPr kumimoji="1" lang="ja-JP" altLang="en-US" sz="1200" dirty="0"/>
                </a:p>
              </p:txBody>
            </p:sp>
            <p:cxnSp>
              <p:nvCxnSpPr>
                <p:cNvPr id="30" name="直線矢印コネクタ 29">
                  <a:extLst>
                    <a:ext uri="{FF2B5EF4-FFF2-40B4-BE49-F238E27FC236}">
                      <a16:creationId xmlns:a16="http://schemas.microsoft.com/office/drawing/2014/main" id="{6935A598-33D2-9880-7393-8EE614600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71189" y="2083460"/>
                  <a:ext cx="3494428" cy="349357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BB4D29F2-018F-60DB-62AC-0D5A4B6754F1}"/>
                    </a:ext>
                  </a:extLst>
                </p:cNvPr>
                <p:cNvSpPr txBox="1"/>
                <p:nvPr/>
              </p:nvSpPr>
              <p:spPr>
                <a:xfrm>
                  <a:off x="1245491" y="1780846"/>
                  <a:ext cx="701405" cy="725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ja-JP" sz="1400" dirty="0"/>
                    <a:t>×</a:t>
                  </a:r>
                  <a:endParaRPr kumimoji="1" lang="ja-JP" altLang="en-US" sz="1400" dirty="0"/>
                </a:p>
              </p:txBody>
            </p: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1716C10B-AFA0-78D7-9F9F-F64044DB8731}"/>
                    </a:ext>
                  </a:extLst>
                </p:cNvPr>
                <p:cNvSpPr txBox="1"/>
                <p:nvPr/>
              </p:nvSpPr>
              <p:spPr>
                <a:xfrm>
                  <a:off x="1649807" y="3161635"/>
                  <a:ext cx="2721535" cy="800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ja-JP" sz="1600" dirty="0">
                      <a:solidFill>
                        <a:srgbClr val="7030A0"/>
                      </a:solidFill>
                    </a:rPr>
                    <a:t>2. </a:t>
                  </a:r>
                  <a:r>
                    <a:rPr kumimoji="1" lang="ja-JP" altLang="en-US" sz="1600" dirty="0">
                      <a:solidFill>
                        <a:srgbClr val="7030A0"/>
                      </a:solidFill>
                    </a:rPr>
                    <a:t>人物認識</a:t>
                  </a:r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C338C418-94D6-DC27-EC1C-06A40B4E1391}"/>
                    </a:ext>
                  </a:extLst>
                </p:cNvPr>
                <p:cNvSpPr txBox="1"/>
                <p:nvPr/>
              </p:nvSpPr>
              <p:spPr>
                <a:xfrm>
                  <a:off x="306193" y="383588"/>
                  <a:ext cx="2362629" cy="649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フィールド外</a:t>
                  </a:r>
                  <a:endParaRPr kumimoji="1" lang="ja-JP" altLang="en-US" sz="1200" dirty="0"/>
                </a:p>
              </p:txBody>
            </p:sp>
          </p:grpSp>
          <p:pic>
            <p:nvPicPr>
              <p:cNvPr id="123" name="グラフィックス 122" descr="男性のプロフィール 枠線">
                <a:extLst>
                  <a:ext uri="{FF2B5EF4-FFF2-40B4-BE49-F238E27FC236}">
                    <a16:creationId xmlns:a16="http://schemas.microsoft.com/office/drawing/2014/main" id="{54818FC7-01A6-2EF3-0641-584BC0D56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32701" y="27900"/>
                <a:ext cx="431070" cy="431070"/>
              </a:xfrm>
              <a:prstGeom prst="rect">
                <a:avLst/>
              </a:prstGeom>
            </p:spPr>
          </p:pic>
        </p:grpSp>
        <p:grpSp>
          <p:nvGrpSpPr>
            <p:cNvPr id="129" name="グループ化 128">
              <a:extLst>
                <a:ext uri="{FF2B5EF4-FFF2-40B4-BE49-F238E27FC236}">
                  <a16:creationId xmlns:a16="http://schemas.microsoft.com/office/drawing/2014/main" id="{6E71DB1D-1D5C-1A2B-4FD8-1FE52C3874AA}"/>
                </a:ext>
              </a:extLst>
            </p:cNvPr>
            <p:cNvGrpSpPr/>
            <p:nvPr/>
          </p:nvGrpSpPr>
          <p:grpSpPr>
            <a:xfrm>
              <a:off x="10448449" y="3921834"/>
              <a:ext cx="3613582" cy="2680967"/>
              <a:chOff x="4813555" y="2998815"/>
              <a:chExt cx="3613582" cy="2680967"/>
            </a:xfrm>
          </p:grpSpPr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D5FF8DCA-13F0-CE68-A2D0-9347C40245F6}"/>
                  </a:ext>
                </a:extLst>
              </p:cNvPr>
              <p:cNvSpPr/>
              <p:nvPr/>
            </p:nvSpPr>
            <p:spPr bwMode="auto">
              <a:xfrm>
                <a:off x="5234580" y="3556502"/>
                <a:ext cx="3192557" cy="2123280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pic>
            <p:nvPicPr>
              <p:cNvPr id="64" name="図 63">
                <a:extLst>
                  <a:ext uri="{FF2B5EF4-FFF2-40B4-BE49-F238E27FC236}">
                    <a16:creationId xmlns:a16="http://schemas.microsoft.com/office/drawing/2014/main" id="{B98172EF-BA45-8AA5-F341-921363EC3F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6643488" y="4133641"/>
                <a:ext cx="374170" cy="702985"/>
              </a:xfrm>
              <a:prstGeom prst="rect">
                <a:avLst/>
              </a:prstGeom>
            </p:spPr>
          </p:pic>
          <p:pic>
            <p:nvPicPr>
              <p:cNvPr id="65" name="グラフィックス 64" descr="ユーザー 単色塗りつぶし">
                <a:extLst>
                  <a:ext uri="{FF2B5EF4-FFF2-40B4-BE49-F238E27FC236}">
                    <a16:creationId xmlns:a16="http://schemas.microsoft.com/office/drawing/2014/main" id="{6F7B2D2B-1C31-654E-8B7F-31E20B9B4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54229" y="4172630"/>
                <a:ext cx="431287" cy="431287"/>
              </a:xfrm>
              <a:prstGeom prst="rect">
                <a:avLst/>
              </a:prstGeom>
            </p:spPr>
          </p:pic>
          <p:pic>
            <p:nvPicPr>
              <p:cNvPr id="67" name="グラフィックス 66" descr="男子生徒 枠線">
                <a:extLst>
                  <a:ext uri="{FF2B5EF4-FFF2-40B4-BE49-F238E27FC236}">
                    <a16:creationId xmlns:a16="http://schemas.microsoft.com/office/drawing/2014/main" id="{6F9813C9-B07A-3CFD-BAD2-ECF6C98CCC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794706" y="4105159"/>
                <a:ext cx="431287" cy="431287"/>
              </a:xfrm>
              <a:prstGeom prst="rect">
                <a:avLst/>
              </a:prstGeom>
            </p:spPr>
          </p:pic>
          <p:pic>
            <p:nvPicPr>
              <p:cNvPr id="68" name="グラフィックス 67" descr="女性のプロフィール 枠線">
                <a:extLst>
                  <a:ext uri="{FF2B5EF4-FFF2-40B4-BE49-F238E27FC236}">
                    <a16:creationId xmlns:a16="http://schemas.microsoft.com/office/drawing/2014/main" id="{7068C49F-E43C-2648-8FDA-E072A7F0D9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313163" y="3581642"/>
                <a:ext cx="431287" cy="431287"/>
              </a:xfrm>
              <a:prstGeom prst="rect">
                <a:avLst/>
              </a:prstGeom>
            </p:spPr>
          </p:pic>
          <p:pic>
            <p:nvPicPr>
              <p:cNvPr id="69" name="グラフィックス 68" descr="男性のプロフィール 単色塗りつぶし">
                <a:extLst>
                  <a:ext uri="{FF2B5EF4-FFF2-40B4-BE49-F238E27FC236}">
                    <a16:creationId xmlns:a16="http://schemas.microsoft.com/office/drawing/2014/main" id="{1B58EFF2-A417-DB8E-C90F-3E9E41915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866741" y="4708546"/>
                <a:ext cx="431287" cy="431287"/>
              </a:xfrm>
              <a:prstGeom prst="rect">
                <a:avLst/>
              </a:prstGeom>
            </p:spPr>
          </p:pic>
          <p:pic>
            <p:nvPicPr>
              <p:cNvPr id="70" name="グラフィックス 69" descr="男性のプロフィール 枠線">
                <a:extLst>
                  <a:ext uri="{FF2B5EF4-FFF2-40B4-BE49-F238E27FC236}">
                    <a16:creationId xmlns:a16="http://schemas.microsoft.com/office/drawing/2014/main" id="{E4356DF9-ECA7-6201-293B-E4838B87C0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13555" y="3754002"/>
                <a:ext cx="431287" cy="431287"/>
              </a:xfrm>
              <a:prstGeom prst="rect">
                <a:avLst/>
              </a:prstGeom>
            </p:spPr>
          </p:pic>
          <p:cxnSp>
            <p:nvCxnSpPr>
              <p:cNvPr id="71" name="コネクタ: 曲線 70">
                <a:extLst>
                  <a:ext uri="{FF2B5EF4-FFF2-40B4-BE49-F238E27FC236}">
                    <a16:creationId xmlns:a16="http://schemas.microsoft.com/office/drawing/2014/main" id="{C57B93DE-720B-56A2-4A84-5973EFA1C8B0}"/>
                  </a:ext>
                </a:extLst>
              </p:cNvPr>
              <p:cNvCxnSpPr>
                <a:cxnSpLocks/>
                <a:endCxn id="68" idx="2"/>
              </p:cNvCxnSpPr>
              <p:nvPr/>
            </p:nvCxnSpPr>
            <p:spPr>
              <a:xfrm flipV="1">
                <a:off x="6899938" y="4012929"/>
                <a:ext cx="628868" cy="80022"/>
              </a:xfrm>
              <a:prstGeom prst="curvedConnector2">
                <a:avLst/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コネクタ: 曲線 71">
                <a:extLst>
                  <a:ext uri="{FF2B5EF4-FFF2-40B4-BE49-F238E27FC236}">
                    <a16:creationId xmlns:a16="http://schemas.microsoft.com/office/drawing/2014/main" id="{DE94F1F1-70B4-89B6-F633-FBB25BD192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87023" y="4337421"/>
                <a:ext cx="707680" cy="135854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コネクタ: 曲線 72">
                <a:extLst>
                  <a:ext uri="{FF2B5EF4-FFF2-40B4-BE49-F238E27FC236}">
                    <a16:creationId xmlns:a16="http://schemas.microsoft.com/office/drawing/2014/main" id="{30425AFF-6193-8A25-016D-6A5E462CF227}"/>
                  </a:ext>
                </a:extLst>
              </p:cNvPr>
              <p:cNvCxnSpPr>
                <a:cxnSpLocks/>
                <a:endCxn id="69" idx="1"/>
              </p:cNvCxnSpPr>
              <p:nvPr/>
            </p:nvCxnSpPr>
            <p:spPr>
              <a:xfrm>
                <a:off x="6915767" y="4801774"/>
                <a:ext cx="950974" cy="122415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コネクタ: 曲線 73">
                <a:extLst>
                  <a:ext uri="{FF2B5EF4-FFF2-40B4-BE49-F238E27FC236}">
                    <a16:creationId xmlns:a16="http://schemas.microsoft.com/office/drawing/2014/main" id="{6E2FBBB2-0617-260D-91C7-96E2EEB3CAA8}"/>
                  </a:ext>
                </a:extLst>
              </p:cNvPr>
              <p:cNvCxnSpPr>
                <a:cxnSpLocks/>
                <a:stCxn id="64" idx="1"/>
                <a:endCxn id="65" idx="0"/>
              </p:cNvCxnSpPr>
              <p:nvPr/>
            </p:nvCxnSpPr>
            <p:spPr>
              <a:xfrm rot="10800000">
                <a:off x="5569873" y="4172630"/>
                <a:ext cx="1073615" cy="312504"/>
              </a:xfrm>
              <a:prstGeom prst="curvedConnector4">
                <a:avLst>
                  <a:gd name="adj1" fmla="val 39957"/>
                  <a:gd name="adj2" fmla="val 134503"/>
                </a:avLst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5" name="図 74">
                <a:extLst>
                  <a:ext uri="{FF2B5EF4-FFF2-40B4-BE49-F238E27FC236}">
                    <a16:creationId xmlns:a16="http://schemas.microsoft.com/office/drawing/2014/main" id="{D0AE7C55-1654-A162-78D7-0BC529EE77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7734337" y="4999707"/>
                <a:ext cx="198760" cy="373428"/>
              </a:xfrm>
              <a:prstGeom prst="rect">
                <a:avLst/>
              </a:prstGeom>
            </p:spPr>
          </p:pic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3AA10992-86A8-F0B4-33F5-7A30C71FC6AB}"/>
                  </a:ext>
                </a:extLst>
              </p:cNvPr>
              <p:cNvSpPr txBox="1"/>
              <p:nvPr/>
            </p:nvSpPr>
            <p:spPr>
              <a:xfrm>
                <a:off x="6407572" y="4960640"/>
                <a:ext cx="1276311" cy="375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600" dirty="0">
                    <a:solidFill>
                      <a:schemeClr val="accent2">
                        <a:lumMod val="50000"/>
                      </a:schemeClr>
                    </a:solidFill>
                  </a:rPr>
                  <a:t>4. </a:t>
                </a:r>
                <a:r>
                  <a:rPr kumimoji="1" lang="ja-JP" alt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音声認識</a:t>
                </a:r>
              </a:p>
            </p:txBody>
          </p:sp>
          <p:pic>
            <p:nvPicPr>
              <p:cNvPr id="77" name="図 76">
                <a:extLst>
                  <a:ext uri="{FF2B5EF4-FFF2-40B4-BE49-F238E27FC236}">
                    <a16:creationId xmlns:a16="http://schemas.microsoft.com/office/drawing/2014/main" id="{98F4DB5E-DAE4-509E-13C1-92C2A7A76F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7628341" y="4366581"/>
                <a:ext cx="193296" cy="363162"/>
              </a:xfrm>
              <a:prstGeom prst="rect">
                <a:avLst/>
              </a:prstGeom>
            </p:spPr>
          </p:pic>
          <p:pic>
            <p:nvPicPr>
              <p:cNvPr id="78" name="図 77">
                <a:extLst>
                  <a:ext uri="{FF2B5EF4-FFF2-40B4-BE49-F238E27FC236}">
                    <a16:creationId xmlns:a16="http://schemas.microsoft.com/office/drawing/2014/main" id="{799D66E8-67DD-573B-8189-BF5AFDDDD8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7154590" y="3715217"/>
                <a:ext cx="193296" cy="363162"/>
              </a:xfrm>
              <a:prstGeom prst="rect">
                <a:avLst/>
              </a:prstGeom>
            </p:spPr>
          </p:pic>
          <p:pic>
            <p:nvPicPr>
              <p:cNvPr id="79" name="図 78">
                <a:extLst>
                  <a:ext uri="{FF2B5EF4-FFF2-40B4-BE49-F238E27FC236}">
                    <a16:creationId xmlns:a16="http://schemas.microsoft.com/office/drawing/2014/main" id="{2DB64D92-7338-69F6-808F-45C52C4A56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 flipH="1">
                <a:off x="5729838" y="4317905"/>
                <a:ext cx="199272" cy="374390"/>
              </a:xfrm>
              <a:prstGeom prst="rect">
                <a:avLst/>
              </a:prstGeom>
            </p:spPr>
          </p:pic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6FF9AE2-89F1-0F12-9AEE-6A055C5E1BEE}"/>
                  </a:ext>
                </a:extLst>
              </p:cNvPr>
              <p:cNvSpPr txBox="1"/>
              <p:nvPr/>
            </p:nvSpPr>
            <p:spPr>
              <a:xfrm>
                <a:off x="7809776" y="4522908"/>
                <a:ext cx="506870" cy="30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Jack</a:t>
                </a:r>
              </a:p>
            </p:txBody>
          </p:sp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037B7461-7C1E-4374-CEF7-6B922C5B48FB}"/>
                  </a:ext>
                </a:extLst>
              </p:cNvPr>
              <p:cNvGrpSpPr/>
              <p:nvPr/>
            </p:nvGrpSpPr>
            <p:grpSpPr>
              <a:xfrm flipH="1">
                <a:off x="7888748" y="4766917"/>
                <a:ext cx="105611" cy="219310"/>
                <a:chOff x="4608004" y="5841268"/>
                <a:chExt cx="220698" cy="458299"/>
              </a:xfrm>
            </p:grpSpPr>
            <p:cxnSp>
              <p:nvCxnSpPr>
                <p:cNvPr id="82" name="直線コネクタ 81">
                  <a:extLst>
                    <a:ext uri="{FF2B5EF4-FFF2-40B4-BE49-F238E27FC236}">
                      <a16:creationId xmlns:a16="http://schemas.microsoft.com/office/drawing/2014/main" id="{1366928F-E10D-081C-1517-69BE4538F3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コネクタ 82">
                  <a:extLst>
                    <a:ext uri="{FF2B5EF4-FFF2-40B4-BE49-F238E27FC236}">
                      <a16:creationId xmlns:a16="http://schemas.microsoft.com/office/drawing/2014/main" id="{D65CD8AB-BE22-2A5E-97CD-6157FAB6E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コネクタ 83">
                  <a:extLst>
                    <a:ext uri="{FF2B5EF4-FFF2-40B4-BE49-F238E27FC236}">
                      <a16:creationId xmlns:a16="http://schemas.microsoft.com/office/drawing/2014/main" id="{970E8128-F71C-A461-10B6-3D2891BDC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コネクタ 84">
                  <a:extLst>
                    <a:ext uri="{FF2B5EF4-FFF2-40B4-BE49-F238E27FC236}">
                      <a16:creationId xmlns:a16="http://schemas.microsoft.com/office/drawing/2014/main" id="{E632AFA9-7501-C2FE-1952-EC058122F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コネクタ 85">
                  <a:extLst>
                    <a:ext uri="{FF2B5EF4-FFF2-40B4-BE49-F238E27FC236}">
                      <a16:creationId xmlns:a16="http://schemas.microsoft.com/office/drawing/2014/main" id="{BAAD49A7-B090-F3E2-ED91-790E5E3686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8E5C1866-3299-1A64-497F-744BA6139BDC}"/>
                  </a:ext>
                </a:extLst>
              </p:cNvPr>
              <p:cNvGrpSpPr/>
              <p:nvPr/>
            </p:nvGrpSpPr>
            <p:grpSpPr>
              <a:xfrm flipH="1">
                <a:off x="7813936" y="4156422"/>
                <a:ext cx="105611" cy="219310"/>
                <a:chOff x="4608004" y="5841268"/>
                <a:chExt cx="220698" cy="458299"/>
              </a:xfrm>
            </p:grpSpPr>
            <p:cxnSp>
              <p:nvCxnSpPr>
                <p:cNvPr id="88" name="直線コネクタ 87">
                  <a:extLst>
                    <a:ext uri="{FF2B5EF4-FFF2-40B4-BE49-F238E27FC236}">
                      <a16:creationId xmlns:a16="http://schemas.microsoft.com/office/drawing/2014/main" id="{974E9DE9-08AD-3902-D39F-53DFD7DE76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コネクタ 88">
                  <a:extLst>
                    <a:ext uri="{FF2B5EF4-FFF2-40B4-BE49-F238E27FC236}">
                      <a16:creationId xmlns:a16="http://schemas.microsoft.com/office/drawing/2014/main" id="{A9C87172-EFEF-5388-5533-8E3EF100DD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コネクタ 89">
                  <a:extLst>
                    <a:ext uri="{FF2B5EF4-FFF2-40B4-BE49-F238E27FC236}">
                      <a16:creationId xmlns:a16="http://schemas.microsoft.com/office/drawing/2014/main" id="{0B8A8C75-3440-324C-2BF5-5CDD2F0B8B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コネクタ 90">
                  <a:extLst>
                    <a:ext uri="{FF2B5EF4-FFF2-40B4-BE49-F238E27FC236}">
                      <a16:creationId xmlns:a16="http://schemas.microsoft.com/office/drawing/2014/main" id="{D82D4BA4-8A90-2CC4-EC23-AED6DD64A1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>
                  <a:extLst>
                    <a:ext uri="{FF2B5EF4-FFF2-40B4-BE49-F238E27FC236}">
                      <a16:creationId xmlns:a16="http://schemas.microsoft.com/office/drawing/2014/main" id="{A1CE15CA-9ADF-66AF-6DFC-7765B6A91F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F4263A80-4566-52B8-D3C4-748A395073D1}"/>
                  </a:ext>
                </a:extLst>
              </p:cNvPr>
              <p:cNvSpPr txBox="1"/>
              <p:nvPr/>
            </p:nvSpPr>
            <p:spPr>
              <a:xfrm>
                <a:off x="7683883" y="3903410"/>
                <a:ext cx="697627" cy="30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Hunter</a:t>
                </a: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FD104273-5524-2D14-F8EF-5B0A02F09D6A}"/>
                  </a:ext>
                </a:extLst>
              </p:cNvPr>
              <p:cNvSpPr txBox="1"/>
              <p:nvPr/>
            </p:nvSpPr>
            <p:spPr>
              <a:xfrm>
                <a:off x="7249268" y="3315223"/>
                <a:ext cx="593432" cy="30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Olivia</a:t>
                </a:r>
              </a:p>
            </p:txBody>
          </p: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93D66103-B003-C92A-7B93-5B60490C15AB}"/>
                  </a:ext>
                </a:extLst>
              </p:cNvPr>
              <p:cNvGrpSpPr/>
              <p:nvPr/>
            </p:nvGrpSpPr>
            <p:grpSpPr>
              <a:xfrm flipH="1">
                <a:off x="7311957" y="3606400"/>
                <a:ext cx="105611" cy="219310"/>
                <a:chOff x="4608004" y="5841268"/>
                <a:chExt cx="220698" cy="458299"/>
              </a:xfrm>
            </p:grpSpPr>
            <p:cxnSp>
              <p:nvCxnSpPr>
                <p:cNvPr id="96" name="直線コネクタ 95">
                  <a:extLst>
                    <a:ext uri="{FF2B5EF4-FFF2-40B4-BE49-F238E27FC236}">
                      <a16:creationId xmlns:a16="http://schemas.microsoft.com/office/drawing/2014/main" id="{21FB32CF-32FD-8ECD-C032-763A843DD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線コネクタ 96">
                  <a:extLst>
                    <a:ext uri="{FF2B5EF4-FFF2-40B4-BE49-F238E27FC236}">
                      <a16:creationId xmlns:a16="http://schemas.microsoft.com/office/drawing/2014/main" id="{F050EFAB-32DB-0F48-F962-A8D57EBCC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コネクタ 97">
                  <a:extLst>
                    <a:ext uri="{FF2B5EF4-FFF2-40B4-BE49-F238E27FC236}">
                      <a16:creationId xmlns:a16="http://schemas.microsoft.com/office/drawing/2014/main" id="{BA00ADB9-C311-4BA2-951B-07AF9C291B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コネクタ 98">
                  <a:extLst>
                    <a:ext uri="{FF2B5EF4-FFF2-40B4-BE49-F238E27FC236}">
                      <a16:creationId xmlns:a16="http://schemas.microsoft.com/office/drawing/2014/main" id="{271C76BA-3592-A848-7DFC-F19A143336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BD0D1690-DB56-A2C9-1329-8CD94C8FC1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44EE07D2-C642-44ED-BB29-EC0C37788EEE}"/>
                  </a:ext>
                </a:extLst>
              </p:cNvPr>
              <p:cNvGrpSpPr/>
              <p:nvPr/>
            </p:nvGrpSpPr>
            <p:grpSpPr>
              <a:xfrm>
                <a:off x="5655769" y="4208109"/>
                <a:ext cx="100245" cy="208168"/>
                <a:chOff x="4608004" y="5841268"/>
                <a:chExt cx="220698" cy="458299"/>
              </a:xfrm>
            </p:grpSpPr>
            <p:cxnSp>
              <p:nvCxnSpPr>
                <p:cNvPr id="102" name="直線コネクタ 101">
                  <a:extLst>
                    <a:ext uri="{FF2B5EF4-FFF2-40B4-BE49-F238E27FC236}">
                      <a16:creationId xmlns:a16="http://schemas.microsoft.com/office/drawing/2014/main" id="{A27A7C85-CAC6-AB89-8575-05348A24E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5883A9B5-0857-1923-BB38-29A3202AB0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コネクタ 103">
                  <a:extLst>
                    <a:ext uri="{FF2B5EF4-FFF2-40B4-BE49-F238E27FC236}">
                      <a16:creationId xmlns:a16="http://schemas.microsoft.com/office/drawing/2014/main" id="{44270BCC-3255-3CEE-554A-D81728992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コネクタ 104">
                  <a:extLst>
                    <a:ext uri="{FF2B5EF4-FFF2-40B4-BE49-F238E27FC236}">
                      <a16:creationId xmlns:a16="http://schemas.microsoft.com/office/drawing/2014/main" id="{A64EB3E0-77E0-360C-D092-7B3B1B765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コネクタ 105">
                  <a:extLst>
                    <a:ext uri="{FF2B5EF4-FFF2-40B4-BE49-F238E27FC236}">
                      <a16:creationId xmlns:a16="http://schemas.microsoft.com/office/drawing/2014/main" id="{9917FDB3-7059-3BF1-EE5C-9D243876C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9CB73CDF-9A4D-DF2E-CD08-4D48C61E9B70}"/>
                  </a:ext>
                </a:extLst>
              </p:cNvPr>
              <p:cNvSpPr txBox="1"/>
              <p:nvPr/>
            </p:nvSpPr>
            <p:spPr>
              <a:xfrm>
                <a:off x="5328306" y="3845326"/>
                <a:ext cx="487634" cy="30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Max</a:t>
                </a:r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704E4509-2448-50C9-EA5C-09E8FF0A597F}"/>
                  </a:ext>
                </a:extLst>
              </p:cNvPr>
              <p:cNvSpPr/>
              <p:nvPr/>
            </p:nvSpPr>
            <p:spPr bwMode="auto">
              <a:xfrm>
                <a:off x="5268543" y="3598739"/>
                <a:ext cx="661265" cy="17697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10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  <p:pic>
            <p:nvPicPr>
              <p:cNvPr id="126" name="グラフィックス 125" descr="男性のプロフィール 枠線">
                <a:extLst>
                  <a:ext uri="{FF2B5EF4-FFF2-40B4-BE49-F238E27FC236}">
                    <a16:creationId xmlns:a16="http://schemas.microsoft.com/office/drawing/2014/main" id="{F8E1A0E9-633B-CE25-EEA7-BC324D3B6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026225" y="3152834"/>
                <a:ext cx="431070" cy="431070"/>
              </a:xfrm>
              <a:prstGeom prst="rect">
                <a:avLst/>
              </a:prstGeom>
            </p:spPr>
          </p:pic>
          <p:pic>
            <p:nvPicPr>
              <p:cNvPr id="128" name="グラフィックス 127" descr="男性のプロフィール 枠線">
                <a:extLst>
                  <a:ext uri="{FF2B5EF4-FFF2-40B4-BE49-F238E27FC236}">
                    <a16:creationId xmlns:a16="http://schemas.microsoft.com/office/drawing/2014/main" id="{3455C6F7-6339-6D12-16F3-1811C506C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746389" y="2998815"/>
                <a:ext cx="431070" cy="431070"/>
              </a:xfrm>
              <a:prstGeom prst="rect">
                <a:avLst/>
              </a:prstGeom>
            </p:spPr>
          </p:pic>
        </p:grpSp>
        <p:sp>
          <p:nvSpPr>
            <p:cNvPr id="5" name="矢印: 右 4">
              <a:extLst>
                <a:ext uri="{FF2B5EF4-FFF2-40B4-BE49-F238E27FC236}">
                  <a16:creationId xmlns:a16="http://schemas.microsoft.com/office/drawing/2014/main" id="{F7ADDC64-62A1-51E0-A56C-1193BED21C58}"/>
                </a:ext>
              </a:extLst>
            </p:cNvPr>
            <p:cNvSpPr/>
            <p:nvPr/>
          </p:nvSpPr>
          <p:spPr bwMode="auto">
            <a:xfrm rot="5400000">
              <a:off x="11986940" y="189434"/>
              <a:ext cx="536599" cy="4846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267AFB5B-1BB0-275D-6D38-B6F1E8D7CA78}"/>
                </a:ext>
              </a:extLst>
            </p:cNvPr>
            <p:cNvSpPr/>
            <p:nvPr/>
          </p:nvSpPr>
          <p:spPr bwMode="auto">
            <a:xfrm rot="5400000">
              <a:off x="11966675" y="3578011"/>
              <a:ext cx="536599" cy="4846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9A08C4D4-9EA9-6AF0-F2A4-B963B9FC6CA3}"/>
                </a:ext>
              </a:extLst>
            </p:cNvPr>
            <p:cNvSpPr/>
            <p:nvPr/>
          </p:nvSpPr>
          <p:spPr bwMode="auto">
            <a:xfrm rot="5400000">
              <a:off x="12024216" y="6687106"/>
              <a:ext cx="536599" cy="4846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69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8A4E369-A8AC-59C0-942A-C61EB9C22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47864" y="6345324"/>
            <a:ext cx="590877" cy="257113"/>
          </a:xfrm>
        </p:spPr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A21F2A-41DC-36F8-DA86-15E051916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120419" y="6327024"/>
            <a:ext cx="2027302" cy="190783"/>
          </a:xfrm>
        </p:spPr>
        <p:txBody>
          <a:bodyPr/>
          <a:lstStyle/>
          <a:p>
            <a:r>
              <a:rPr lang="en-US" altLang="ja-JP" dirty="0"/>
              <a:t>©</a:t>
            </a:r>
            <a:r>
              <a:rPr lang="en-US" altLang="ja-JP" dirty="0" err="1"/>
              <a:t>Tamukoh</a:t>
            </a:r>
            <a:r>
              <a:rPr lang="en-US" altLang="ja-JP" dirty="0"/>
              <a:t>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468BEBBC-B4CD-8211-D362-4AB61C6ECF53}"/>
              </a:ext>
            </a:extLst>
          </p:cNvPr>
          <p:cNvGrpSpPr/>
          <p:nvPr/>
        </p:nvGrpSpPr>
        <p:grpSpPr>
          <a:xfrm>
            <a:off x="-3723135" y="-1119042"/>
            <a:ext cx="24784967" cy="6775359"/>
            <a:chOff x="-3723135" y="-1119042"/>
            <a:chExt cx="24784967" cy="6775359"/>
          </a:xfrm>
        </p:grpSpPr>
        <p:sp>
          <p:nvSpPr>
            <p:cNvPr id="122" name="矢印: 右 121">
              <a:extLst>
                <a:ext uri="{FF2B5EF4-FFF2-40B4-BE49-F238E27FC236}">
                  <a16:creationId xmlns:a16="http://schemas.microsoft.com/office/drawing/2014/main" id="{DC9DC04B-5D2E-8F64-5806-C9DB0F9EB101}"/>
                </a:ext>
              </a:extLst>
            </p:cNvPr>
            <p:cNvSpPr/>
            <p:nvPr/>
          </p:nvSpPr>
          <p:spPr bwMode="auto">
            <a:xfrm>
              <a:off x="4065939" y="1869788"/>
              <a:ext cx="1150159" cy="103877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43" name="矢印: 右 142">
              <a:extLst>
                <a:ext uri="{FF2B5EF4-FFF2-40B4-BE49-F238E27FC236}">
                  <a16:creationId xmlns:a16="http://schemas.microsoft.com/office/drawing/2014/main" id="{3A237494-18DD-FF97-C336-4EF352811E37}"/>
                </a:ext>
              </a:extLst>
            </p:cNvPr>
            <p:cNvSpPr/>
            <p:nvPr/>
          </p:nvSpPr>
          <p:spPr bwMode="auto">
            <a:xfrm>
              <a:off x="12276856" y="1869788"/>
              <a:ext cx="1150159" cy="103877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21EC8FA1-3042-0CF1-A0AE-1B91024EA9DE}"/>
                </a:ext>
              </a:extLst>
            </p:cNvPr>
            <p:cNvGrpSpPr/>
            <p:nvPr/>
          </p:nvGrpSpPr>
          <p:grpSpPr>
            <a:xfrm>
              <a:off x="-3723135" y="-1119042"/>
              <a:ext cx="9015215" cy="6775359"/>
              <a:chOff x="-4233466" y="-1038198"/>
              <a:chExt cx="9015215" cy="6775359"/>
            </a:xfrm>
          </p:grpSpPr>
          <p:pic>
            <p:nvPicPr>
              <p:cNvPr id="18" name="グラフィックス 17" descr="男性のプロフィール 枠線">
                <a:extLst>
                  <a:ext uri="{FF2B5EF4-FFF2-40B4-BE49-F238E27FC236}">
                    <a16:creationId xmlns:a16="http://schemas.microsoft.com/office/drawing/2014/main" id="{276F4C45-3BF5-68AA-8FCF-7765CFE36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4233466" y="54648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65E2422-6E41-39D5-019C-5E828C6A898C}"/>
                  </a:ext>
                </a:extLst>
              </p:cNvPr>
              <p:cNvSpPr/>
              <p:nvPr/>
            </p:nvSpPr>
            <p:spPr bwMode="auto">
              <a:xfrm>
                <a:off x="-3340821" y="127751"/>
                <a:ext cx="6768752" cy="4501706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A6598C88-A018-7658-32E4-BD0669AD5E83}"/>
                  </a:ext>
                </a:extLst>
              </p:cNvPr>
              <p:cNvSpPr/>
              <p:nvPr/>
            </p:nvSpPr>
            <p:spPr bwMode="auto">
              <a:xfrm>
                <a:off x="-3257660" y="307009"/>
                <a:ext cx="2018181" cy="49552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2800" b="1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526539F1-6644-FFBC-001D-3D8B094D7F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-361890" y="1344354"/>
                <a:ext cx="793302" cy="1490446"/>
              </a:xfrm>
              <a:prstGeom prst="rect">
                <a:avLst/>
              </a:prstGeom>
            </p:spPr>
          </p:pic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C41FA06B-8147-A286-7B99-C064BA07A6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1690421" y="3517285"/>
                <a:ext cx="793302" cy="1490446"/>
              </a:xfrm>
              <a:prstGeom prst="rect">
                <a:avLst/>
              </a:prstGeom>
            </p:spPr>
          </p:pic>
          <p:cxnSp>
            <p:nvCxnSpPr>
              <p:cNvPr id="9" name="コネクタ: 曲線 8">
                <a:extLst>
                  <a:ext uri="{FF2B5EF4-FFF2-40B4-BE49-F238E27FC236}">
                    <a16:creationId xmlns:a16="http://schemas.microsoft.com/office/drawing/2014/main" id="{940263A8-0939-5DDA-9486-BEC0CDA69DA3}"/>
                  </a:ext>
                </a:extLst>
              </p:cNvPr>
              <p:cNvCxnSpPr>
                <a:cxnSpLocks/>
                <a:stCxn id="8" idx="1"/>
                <a:endCxn id="7" idx="3"/>
              </p:cNvCxnSpPr>
              <p:nvPr/>
            </p:nvCxnSpPr>
            <p:spPr>
              <a:xfrm rot="10800000">
                <a:off x="431413" y="2089578"/>
                <a:ext cx="1259009" cy="2172931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80DDB7E-2E7B-0D68-028F-34B10070D46A}"/>
                  </a:ext>
                </a:extLst>
              </p:cNvPr>
              <p:cNvSpPr txBox="1"/>
              <p:nvPr/>
            </p:nvSpPr>
            <p:spPr>
              <a:xfrm>
                <a:off x="-2363985" y="3627454"/>
                <a:ext cx="3594254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>
                    <a:solidFill>
                      <a:srgbClr val="00B050"/>
                    </a:solidFill>
                  </a:rPr>
                  <a:t>1. </a:t>
                </a:r>
                <a:r>
                  <a:rPr kumimoji="1" lang="ja-JP" altLang="en-US" sz="3200" b="1" dirty="0">
                    <a:solidFill>
                      <a:srgbClr val="00B050"/>
                    </a:solidFill>
                  </a:rPr>
                  <a:t>ナビゲーション</a:t>
                </a: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6AD8A44-93BD-523C-E125-4A22595C59D5}"/>
                  </a:ext>
                </a:extLst>
              </p:cNvPr>
              <p:cNvSpPr txBox="1"/>
              <p:nvPr/>
            </p:nvSpPr>
            <p:spPr>
              <a:xfrm>
                <a:off x="970146" y="5007731"/>
                <a:ext cx="2031325" cy="72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3600" b="1" dirty="0"/>
                  <a:t>開始位置</a:t>
                </a:r>
              </a:p>
            </p:txBody>
          </p:sp>
          <p:pic>
            <p:nvPicPr>
              <p:cNvPr id="12" name="グラフィックス 11" descr="ユーザー 単色塗りつぶし">
                <a:extLst>
                  <a:ext uri="{FF2B5EF4-FFF2-40B4-BE49-F238E27FC236}">
                    <a16:creationId xmlns:a16="http://schemas.microsoft.com/office/drawing/2014/main" id="{09287643-C8E7-F229-1531-BA4E8D521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3087146" y="143404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グラフィックス 12" descr="男性のプロフィール 枠線">
                <a:extLst>
                  <a:ext uri="{FF2B5EF4-FFF2-40B4-BE49-F238E27FC236}">
                    <a16:creationId xmlns:a16="http://schemas.microsoft.com/office/drawing/2014/main" id="{9535EFF5-DB17-1ED4-0848-00620C68B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1792649" y="-7023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グラフィックス 13" descr="男子生徒 枠線">
                <a:extLst>
                  <a:ext uri="{FF2B5EF4-FFF2-40B4-BE49-F238E27FC236}">
                    <a16:creationId xmlns:a16="http://schemas.microsoft.com/office/drawing/2014/main" id="{3342F913-00FD-5104-1351-BFE03B67A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87071" y="129099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グラフィックス 14" descr="女性のプロフィール 枠線">
                <a:extLst>
                  <a:ext uri="{FF2B5EF4-FFF2-40B4-BE49-F238E27FC236}">
                    <a16:creationId xmlns:a16="http://schemas.microsoft.com/office/drawing/2014/main" id="{9331991A-B623-9A4D-71D9-49EE9655D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60118" y="1782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グラフィックス 15" descr="男性のプロフィール 単色塗りつぶし">
                <a:extLst>
                  <a:ext uri="{FF2B5EF4-FFF2-40B4-BE49-F238E27FC236}">
                    <a16:creationId xmlns:a16="http://schemas.microsoft.com/office/drawing/2014/main" id="{1DBABB6D-0C22-2EE2-73D7-D61E32F36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239799" y="25702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グラフィックス 16" descr="男性のプロフィール 枠線">
                <a:extLst>
                  <a:ext uri="{FF2B5EF4-FFF2-40B4-BE49-F238E27FC236}">
                    <a16:creationId xmlns:a16="http://schemas.microsoft.com/office/drawing/2014/main" id="{706EA993-3360-F0CF-6594-5554CE8FB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2764" y="-1038198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9E84EF48-D873-E770-D192-652ECE5AA120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 flipH="1">
                <a:off x="-2172746" y="1434043"/>
                <a:ext cx="2086534" cy="45720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D9B4DF73-C4D1-9BFE-579B-A7E55D4BDF02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-74020" y="1092659"/>
                <a:ext cx="1591338" cy="34138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29E26EE7-437D-A02A-DDFA-CFB074B3D813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-64457" y="1434043"/>
                <a:ext cx="2151528" cy="314151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0947E3E0-9254-737A-CE17-D02692433BDE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-64457" y="1434043"/>
                <a:ext cx="2304256" cy="1593431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B2F69DC5-B5E8-41AE-8C3C-EFB62470C5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306838" y="55236"/>
                <a:ext cx="1245845" cy="1378807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464FB3B-43DF-43E8-6B65-448C15B5F050}"/>
                  </a:ext>
                </a:extLst>
              </p:cNvPr>
              <p:cNvSpPr txBox="1"/>
              <p:nvPr/>
            </p:nvSpPr>
            <p:spPr>
              <a:xfrm>
                <a:off x="-2871274" y="2211371"/>
                <a:ext cx="2382383" cy="1249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>
                    <a:solidFill>
                      <a:srgbClr val="7030A0"/>
                    </a:solidFill>
                  </a:rPr>
                  <a:t>2</a:t>
                </a:r>
                <a:r>
                  <a:rPr lang="en-US" altLang="ja-JP" sz="3200" b="1" dirty="0">
                    <a:solidFill>
                      <a:srgbClr val="7030A0"/>
                    </a:solidFill>
                  </a:rPr>
                  <a:t>. </a:t>
                </a:r>
                <a:r>
                  <a:rPr kumimoji="1" lang="ja-JP" altLang="en-US" sz="3200" b="1" dirty="0">
                    <a:solidFill>
                      <a:srgbClr val="7030A0"/>
                    </a:solidFill>
                  </a:rPr>
                  <a:t>人物認識</a:t>
                </a:r>
                <a:endParaRPr lang="en-US" altLang="ja-JP" sz="3200" b="1" dirty="0">
                  <a:solidFill>
                    <a:srgbClr val="7030A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>
                    <a:solidFill>
                      <a:srgbClr val="7030A0"/>
                    </a:solidFill>
                  </a:rPr>
                  <a:t>3. </a:t>
                </a:r>
                <a:r>
                  <a:rPr kumimoji="1" lang="ja-JP" altLang="en-US" sz="3200" b="1" dirty="0">
                    <a:solidFill>
                      <a:srgbClr val="7030A0"/>
                    </a:solidFill>
                  </a:rPr>
                  <a:t>属性推定</a:t>
                </a: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67F4A83-2379-A21D-86B1-DEC775D8B2C6}"/>
                  </a:ext>
                </a:extLst>
              </p:cNvPr>
              <p:cNvSpPr txBox="1"/>
              <p:nvPr/>
            </p:nvSpPr>
            <p:spPr>
              <a:xfrm>
                <a:off x="1827094" y="-853228"/>
                <a:ext cx="2954655" cy="72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3600" b="1" dirty="0"/>
                  <a:t>フィールド外</a:t>
                </a:r>
                <a:endParaRPr kumimoji="1" lang="ja-JP" altLang="en-US" sz="3600" b="1" dirty="0"/>
              </a:p>
            </p:txBody>
          </p: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E17F6B62-9072-C0B8-688A-33CE48CF99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3565268" y="1085960"/>
                <a:ext cx="3494428" cy="349357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グループ化 149">
                <a:extLst>
                  <a:ext uri="{FF2B5EF4-FFF2-40B4-BE49-F238E27FC236}">
                    <a16:creationId xmlns:a16="http://schemas.microsoft.com/office/drawing/2014/main" id="{9BD2CABE-309B-0450-D6E3-ECD824373397}"/>
                  </a:ext>
                </a:extLst>
              </p:cNvPr>
              <p:cNvGrpSpPr/>
              <p:nvPr/>
            </p:nvGrpSpPr>
            <p:grpSpPr>
              <a:xfrm>
                <a:off x="1865380" y="6301"/>
                <a:ext cx="1052149" cy="626834"/>
                <a:chOff x="4350649" y="268007"/>
                <a:chExt cx="1909074" cy="1137360"/>
              </a:xfrm>
            </p:grpSpPr>
            <p:sp>
              <p:nvSpPr>
                <p:cNvPr id="147" name="吹き出し: 円形 146">
                  <a:extLst>
                    <a:ext uri="{FF2B5EF4-FFF2-40B4-BE49-F238E27FC236}">
                      <a16:creationId xmlns:a16="http://schemas.microsoft.com/office/drawing/2014/main" id="{74054C31-187B-A63E-3C49-9335239C9BC6}"/>
                    </a:ext>
                  </a:extLst>
                </p:cNvPr>
                <p:cNvSpPr/>
                <p:nvPr/>
              </p:nvSpPr>
              <p:spPr bwMode="auto">
                <a:xfrm>
                  <a:off x="4350649" y="268007"/>
                  <a:ext cx="1909074" cy="1137360"/>
                </a:xfrm>
                <a:prstGeom prst="wedgeEllipseCallout">
                  <a:avLst>
                    <a:gd name="adj1" fmla="val -62504"/>
                    <a:gd name="adj2" fmla="val 13458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8BB0583E-C09D-958B-24BB-1DB74D847E93}"/>
                    </a:ext>
                  </a:extLst>
                </p:cNvPr>
                <p:cNvSpPr txBox="1"/>
                <p:nvPr/>
              </p:nvSpPr>
              <p:spPr>
                <a:xfrm>
                  <a:off x="4550623" y="325073"/>
                  <a:ext cx="1638107" cy="1066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2800" b="1" dirty="0"/>
                    <a:t>女性</a:t>
                  </a:r>
                  <a:endParaRPr kumimoji="1" lang="en-US" altLang="ja-JP" sz="1000" b="1" dirty="0"/>
                </a:p>
              </p:txBody>
            </p:sp>
          </p:grp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7AF23FC0-3AB8-373E-8369-39765F5E129C}"/>
                  </a:ext>
                </a:extLst>
              </p:cNvPr>
              <p:cNvGrpSpPr/>
              <p:nvPr/>
            </p:nvGrpSpPr>
            <p:grpSpPr>
              <a:xfrm>
                <a:off x="2933131" y="1118547"/>
                <a:ext cx="1052149" cy="626834"/>
                <a:chOff x="4350649" y="268007"/>
                <a:chExt cx="1909074" cy="1137360"/>
              </a:xfrm>
            </p:grpSpPr>
            <p:sp>
              <p:nvSpPr>
                <p:cNvPr id="161" name="吹き出し: 円形 160">
                  <a:extLst>
                    <a:ext uri="{FF2B5EF4-FFF2-40B4-BE49-F238E27FC236}">
                      <a16:creationId xmlns:a16="http://schemas.microsoft.com/office/drawing/2014/main" id="{057E8C63-A144-BACB-B385-0DA0CAFB9BAB}"/>
                    </a:ext>
                  </a:extLst>
                </p:cNvPr>
                <p:cNvSpPr/>
                <p:nvPr/>
              </p:nvSpPr>
              <p:spPr bwMode="auto">
                <a:xfrm>
                  <a:off x="4350649" y="268007"/>
                  <a:ext cx="1909074" cy="1137360"/>
                </a:xfrm>
                <a:prstGeom prst="wedgeEllipseCallout">
                  <a:avLst>
                    <a:gd name="adj1" fmla="val -62504"/>
                    <a:gd name="adj2" fmla="val 13458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62" name="テキスト ボックス 161">
                  <a:extLst>
                    <a:ext uri="{FF2B5EF4-FFF2-40B4-BE49-F238E27FC236}">
                      <a16:creationId xmlns:a16="http://schemas.microsoft.com/office/drawing/2014/main" id="{1B06E4F8-DCB1-628A-BD88-174A784A50F1}"/>
                    </a:ext>
                  </a:extLst>
                </p:cNvPr>
                <p:cNvSpPr txBox="1"/>
                <p:nvPr/>
              </p:nvSpPr>
              <p:spPr>
                <a:xfrm>
                  <a:off x="4550623" y="325073"/>
                  <a:ext cx="1638107" cy="1066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2800" b="1" dirty="0"/>
                    <a:t>男</a:t>
                  </a:r>
                  <a:r>
                    <a:rPr kumimoji="1" lang="ja-JP" altLang="en-US" sz="2800" b="1" dirty="0"/>
                    <a:t>性</a:t>
                  </a:r>
                  <a:endParaRPr kumimoji="1" lang="en-US" altLang="ja-JP" sz="1000" b="1" dirty="0"/>
                </a:p>
              </p:txBody>
            </p:sp>
          </p:grpSp>
          <p:grpSp>
            <p:nvGrpSpPr>
              <p:cNvPr id="163" name="グループ化 162">
                <a:extLst>
                  <a:ext uri="{FF2B5EF4-FFF2-40B4-BE49-F238E27FC236}">
                    <a16:creationId xmlns:a16="http://schemas.microsoft.com/office/drawing/2014/main" id="{5A900890-096A-8812-0FB7-8B0D291109D1}"/>
                  </a:ext>
                </a:extLst>
              </p:cNvPr>
              <p:cNvGrpSpPr/>
              <p:nvPr/>
            </p:nvGrpSpPr>
            <p:grpSpPr>
              <a:xfrm>
                <a:off x="2917529" y="3294427"/>
                <a:ext cx="1052149" cy="626834"/>
                <a:chOff x="4350649" y="268007"/>
                <a:chExt cx="1909074" cy="1137360"/>
              </a:xfrm>
            </p:grpSpPr>
            <p:sp>
              <p:nvSpPr>
                <p:cNvPr id="164" name="吹き出し: 円形 163">
                  <a:extLst>
                    <a:ext uri="{FF2B5EF4-FFF2-40B4-BE49-F238E27FC236}">
                      <a16:creationId xmlns:a16="http://schemas.microsoft.com/office/drawing/2014/main" id="{ADE3EEEA-2C16-EE54-9E60-D2C3BA335234}"/>
                    </a:ext>
                  </a:extLst>
                </p:cNvPr>
                <p:cNvSpPr/>
                <p:nvPr/>
              </p:nvSpPr>
              <p:spPr bwMode="auto">
                <a:xfrm>
                  <a:off x="4350649" y="268007"/>
                  <a:ext cx="1909074" cy="1137360"/>
                </a:xfrm>
                <a:prstGeom prst="wedgeEllipseCallout">
                  <a:avLst>
                    <a:gd name="adj1" fmla="val -52075"/>
                    <a:gd name="adj2" fmla="val -58021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65" name="テキスト ボックス 164">
                  <a:extLst>
                    <a:ext uri="{FF2B5EF4-FFF2-40B4-BE49-F238E27FC236}">
                      <a16:creationId xmlns:a16="http://schemas.microsoft.com/office/drawing/2014/main" id="{E071F0C1-16C9-9087-3C04-4BF688352CDD}"/>
                    </a:ext>
                  </a:extLst>
                </p:cNvPr>
                <p:cNvSpPr txBox="1"/>
                <p:nvPr/>
              </p:nvSpPr>
              <p:spPr>
                <a:xfrm>
                  <a:off x="4550623" y="325073"/>
                  <a:ext cx="1638107" cy="1066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2800" b="1" dirty="0"/>
                    <a:t>男</a:t>
                  </a:r>
                  <a:r>
                    <a:rPr kumimoji="1" lang="ja-JP" altLang="en-US" sz="2800" b="1" dirty="0"/>
                    <a:t>性</a:t>
                  </a:r>
                  <a:endParaRPr kumimoji="1" lang="en-US" altLang="ja-JP" sz="1000" b="1" dirty="0"/>
                </a:p>
              </p:txBody>
            </p:sp>
          </p:grpSp>
          <p:grpSp>
            <p:nvGrpSpPr>
              <p:cNvPr id="166" name="グループ化 165">
                <a:extLst>
                  <a:ext uri="{FF2B5EF4-FFF2-40B4-BE49-F238E27FC236}">
                    <a16:creationId xmlns:a16="http://schemas.microsoft.com/office/drawing/2014/main" id="{1D1DCCB8-F9A4-9AFD-8D64-03BAB00D06C4}"/>
                  </a:ext>
                </a:extLst>
              </p:cNvPr>
              <p:cNvGrpSpPr/>
              <p:nvPr/>
            </p:nvGrpSpPr>
            <p:grpSpPr>
              <a:xfrm>
                <a:off x="-4070976" y="1573820"/>
                <a:ext cx="1052149" cy="637551"/>
                <a:chOff x="4350650" y="268007"/>
                <a:chExt cx="1909074" cy="1156806"/>
              </a:xfrm>
            </p:grpSpPr>
            <p:sp>
              <p:nvSpPr>
                <p:cNvPr id="167" name="吹き出し: 円形 166">
                  <a:extLst>
                    <a:ext uri="{FF2B5EF4-FFF2-40B4-BE49-F238E27FC236}">
                      <a16:creationId xmlns:a16="http://schemas.microsoft.com/office/drawing/2014/main" id="{F367D03B-AA54-D4AF-5FEE-91C3A7D27CCD}"/>
                    </a:ext>
                  </a:extLst>
                </p:cNvPr>
                <p:cNvSpPr/>
                <p:nvPr/>
              </p:nvSpPr>
              <p:spPr bwMode="auto">
                <a:xfrm>
                  <a:off x="4350650" y="268007"/>
                  <a:ext cx="1909074" cy="1137360"/>
                </a:xfrm>
                <a:prstGeom prst="wedgeEllipseCallout">
                  <a:avLst>
                    <a:gd name="adj1" fmla="val 68727"/>
                    <a:gd name="adj2" fmla="val -9882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EE1D7ED0-FEAA-2400-10E9-237C2A71954B}"/>
                    </a:ext>
                  </a:extLst>
                </p:cNvPr>
                <p:cNvSpPr txBox="1"/>
                <p:nvPr/>
              </p:nvSpPr>
              <p:spPr>
                <a:xfrm>
                  <a:off x="4449178" y="358182"/>
                  <a:ext cx="1638107" cy="1066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2800" b="1" dirty="0"/>
                    <a:t>男</a:t>
                  </a:r>
                  <a:r>
                    <a:rPr kumimoji="1" lang="ja-JP" altLang="en-US" sz="2800" b="1" dirty="0"/>
                    <a:t>性</a:t>
                  </a:r>
                  <a:endParaRPr kumimoji="1" lang="en-US" altLang="ja-JP" sz="1000" b="1" dirty="0"/>
                </a:p>
              </p:txBody>
            </p:sp>
          </p:grpSp>
          <p:cxnSp>
            <p:nvCxnSpPr>
              <p:cNvPr id="134" name="直線矢印コネクタ 133">
                <a:extLst>
                  <a:ext uri="{FF2B5EF4-FFF2-40B4-BE49-F238E27FC236}">
                    <a16:creationId xmlns:a16="http://schemas.microsoft.com/office/drawing/2014/main" id="{81397846-9F31-FFF6-3812-B00E4D5F142B}"/>
                  </a:ext>
                </a:extLst>
              </p:cNvPr>
              <p:cNvCxnSpPr>
                <a:cxnSpLocks/>
                <a:endCxn id="17" idx="2"/>
              </p:cNvCxnSpPr>
              <p:nvPr/>
            </p:nvCxnSpPr>
            <p:spPr>
              <a:xfrm flipV="1">
                <a:off x="-118165" y="-123798"/>
                <a:ext cx="1278129" cy="158468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5174755-FA07-CE3A-3E18-645363BCCD29}"/>
                  </a:ext>
                </a:extLst>
              </p:cNvPr>
              <p:cNvSpPr txBox="1"/>
              <p:nvPr/>
            </p:nvSpPr>
            <p:spPr>
              <a:xfrm>
                <a:off x="-3416626" y="679100"/>
                <a:ext cx="697627" cy="941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4800" b="1" dirty="0"/>
                  <a:t>×</a:t>
                </a:r>
                <a:endParaRPr kumimoji="1" lang="ja-JP" altLang="en-US" sz="4800" b="1" dirty="0"/>
              </a:p>
            </p:txBody>
          </p: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3F47C6AD-6F8D-D35B-F1B9-36253EDEB0F0}"/>
                  </a:ext>
                </a:extLst>
              </p:cNvPr>
              <p:cNvSpPr txBox="1"/>
              <p:nvPr/>
            </p:nvSpPr>
            <p:spPr>
              <a:xfrm>
                <a:off x="384397" y="-151180"/>
                <a:ext cx="697627" cy="941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4800" b="1" dirty="0"/>
                  <a:t>×</a:t>
                </a:r>
                <a:endParaRPr kumimoji="1" lang="ja-JP" altLang="en-US" sz="4800" b="1" dirty="0"/>
              </a:p>
            </p:txBody>
          </p:sp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AD3B172A-EBAD-0839-AF56-5B414C886AB0}"/>
                  </a:ext>
                </a:extLst>
              </p:cNvPr>
              <p:cNvSpPr txBox="1"/>
              <p:nvPr/>
            </p:nvSpPr>
            <p:spPr>
              <a:xfrm>
                <a:off x="-1276507" y="-67494"/>
                <a:ext cx="697627" cy="941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4800" b="1" dirty="0"/>
                  <a:t>×</a:t>
                </a:r>
                <a:endParaRPr kumimoji="1" lang="ja-JP" altLang="en-US" sz="4800" b="1" dirty="0"/>
              </a:p>
            </p:txBody>
          </p:sp>
        </p:grp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90D67096-B22C-6A9D-1E4B-A9C50889C357}"/>
                </a:ext>
              </a:extLst>
            </p:cNvPr>
            <p:cNvGrpSpPr/>
            <p:nvPr/>
          </p:nvGrpSpPr>
          <p:grpSpPr>
            <a:xfrm>
              <a:off x="5344943" y="-94517"/>
              <a:ext cx="6931913" cy="4643130"/>
              <a:chOff x="5472100" y="-93477"/>
              <a:chExt cx="6931913" cy="4643130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7BBC7CC0-DF9D-9441-3564-A885525A7B31}"/>
                  </a:ext>
                </a:extLst>
              </p:cNvPr>
              <p:cNvSpPr/>
              <p:nvPr/>
            </p:nvSpPr>
            <p:spPr bwMode="auto">
              <a:xfrm>
                <a:off x="5472100" y="47947"/>
                <a:ext cx="6768752" cy="4501706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pic>
            <p:nvPicPr>
              <p:cNvPr id="63" name="図 62">
                <a:extLst>
                  <a:ext uri="{FF2B5EF4-FFF2-40B4-BE49-F238E27FC236}">
                    <a16:creationId xmlns:a16="http://schemas.microsoft.com/office/drawing/2014/main" id="{5971E7F8-6880-B388-1276-82E3358E52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8459218" y="1271576"/>
                <a:ext cx="793302" cy="1490446"/>
              </a:xfrm>
              <a:prstGeom prst="rect">
                <a:avLst/>
              </a:prstGeom>
            </p:spPr>
          </p:pic>
          <p:pic>
            <p:nvPicPr>
              <p:cNvPr id="64" name="グラフィックス 63" descr="ユーザー 単色塗りつぶし">
                <a:extLst>
                  <a:ext uri="{FF2B5EF4-FFF2-40B4-BE49-F238E27FC236}">
                    <a16:creationId xmlns:a16="http://schemas.microsoft.com/office/drawing/2014/main" id="{545D11E5-2A06-3C78-377A-8C4C4AA3C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725775" y="135423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6" name="グラフィックス 65" descr="男子生徒 枠線">
                <a:extLst>
                  <a:ext uri="{FF2B5EF4-FFF2-40B4-BE49-F238E27FC236}">
                    <a16:creationId xmlns:a16="http://schemas.microsoft.com/office/drawing/2014/main" id="{DA1BD0EF-278D-78D7-0F5D-A5C00D756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899992" y="121119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7" name="グラフィックス 66" descr="女性のプロフィール 枠線">
                <a:extLst>
                  <a:ext uri="{FF2B5EF4-FFF2-40B4-BE49-F238E27FC236}">
                    <a16:creationId xmlns:a16="http://schemas.microsoft.com/office/drawing/2014/main" id="{96F67CF0-E102-4122-AF01-DAA68ABE3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879042" y="1012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8" name="グラフィックス 67" descr="男性のプロフィール 単色塗りつぶし">
                <a:extLst>
                  <a:ext uri="{FF2B5EF4-FFF2-40B4-BE49-F238E27FC236}">
                    <a16:creationId xmlns:a16="http://schemas.microsoft.com/office/drawing/2014/main" id="{155B8BE3-BA8C-2AEB-46A1-CAB965544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052720" y="249047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70" name="コネクタ: 曲線 69">
                <a:extLst>
                  <a:ext uri="{FF2B5EF4-FFF2-40B4-BE49-F238E27FC236}">
                    <a16:creationId xmlns:a16="http://schemas.microsoft.com/office/drawing/2014/main" id="{EBE05A2B-B645-7527-7E30-9DEC440FB88C}"/>
                  </a:ext>
                </a:extLst>
              </p:cNvPr>
              <p:cNvCxnSpPr>
                <a:cxnSpLocks/>
                <a:endCxn id="67" idx="2"/>
              </p:cNvCxnSpPr>
              <p:nvPr/>
            </p:nvCxnSpPr>
            <p:spPr>
              <a:xfrm flipV="1">
                <a:off x="9002936" y="1015647"/>
                <a:ext cx="1333306" cy="169660"/>
              </a:xfrm>
              <a:prstGeom prst="curvedConnector2">
                <a:avLst/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コネクタ: 曲線 70">
                <a:extLst>
                  <a:ext uri="{FF2B5EF4-FFF2-40B4-BE49-F238E27FC236}">
                    <a16:creationId xmlns:a16="http://schemas.microsoft.com/office/drawing/2014/main" id="{DB8DA3A3-5F22-BDF3-6C51-D49AAB0112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9588" y="1703624"/>
                <a:ext cx="1500400" cy="288032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コネクタ: 曲線 71">
                <a:extLst>
                  <a:ext uri="{FF2B5EF4-FFF2-40B4-BE49-F238E27FC236}">
                    <a16:creationId xmlns:a16="http://schemas.microsoft.com/office/drawing/2014/main" id="{4F9A5242-33B1-8F3B-F288-84369692DB14}"/>
                  </a:ext>
                </a:extLst>
              </p:cNvPr>
              <p:cNvCxnSpPr>
                <a:cxnSpLocks/>
                <a:endCxn id="68" idx="1"/>
              </p:cNvCxnSpPr>
              <p:nvPr/>
            </p:nvCxnSpPr>
            <p:spPr>
              <a:xfrm>
                <a:off x="9036496" y="2688129"/>
                <a:ext cx="2016224" cy="259541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コネクタ: 曲線 72">
                <a:extLst>
                  <a:ext uri="{FF2B5EF4-FFF2-40B4-BE49-F238E27FC236}">
                    <a16:creationId xmlns:a16="http://schemas.microsoft.com/office/drawing/2014/main" id="{CE6E0A08-88F1-FA99-4484-F5F8457DEE54}"/>
                  </a:ext>
                </a:extLst>
              </p:cNvPr>
              <p:cNvCxnSpPr>
                <a:cxnSpLocks/>
                <a:stCxn id="63" idx="1"/>
                <a:endCxn id="64" idx="0"/>
              </p:cNvCxnSpPr>
              <p:nvPr/>
            </p:nvCxnSpPr>
            <p:spPr>
              <a:xfrm rot="10800000">
                <a:off x="6182976" y="1354239"/>
                <a:ext cx="2276243" cy="662560"/>
              </a:xfrm>
              <a:prstGeom prst="curvedConnector4">
                <a:avLst>
                  <a:gd name="adj1" fmla="val 39957"/>
                  <a:gd name="adj2" fmla="val 134503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F39E0807-30F6-9B20-D0CA-C64A5E4369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10656586" y="3107780"/>
                <a:ext cx="536819" cy="1008569"/>
              </a:xfrm>
              <a:prstGeom prst="rect">
                <a:avLst/>
              </a:prstGeom>
            </p:spPr>
          </p:pic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FDE1F5E6-4B8E-BFB6-7413-5750AE93F52C}"/>
                  </a:ext>
                </a:extLst>
              </p:cNvPr>
              <p:cNvSpPr txBox="1"/>
              <p:nvPr/>
            </p:nvSpPr>
            <p:spPr>
              <a:xfrm>
                <a:off x="6257598" y="2992132"/>
                <a:ext cx="3613490" cy="1249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3200" b="1" dirty="0">
                    <a:solidFill>
                      <a:srgbClr val="00B050"/>
                    </a:solidFill>
                  </a:rPr>
                  <a:t>4</a:t>
                </a:r>
                <a:r>
                  <a:rPr kumimoji="1" lang="en-US" altLang="ja-JP" sz="3200" b="1" dirty="0">
                    <a:solidFill>
                      <a:srgbClr val="00B050"/>
                    </a:solidFill>
                  </a:rPr>
                  <a:t>. </a:t>
                </a:r>
                <a:r>
                  <a:rPr kumimoji="1" lang="ja-JP" altLang="en-US" sz="3200" b="1" dirty="0">
                    <a:solidFill>
                      <a:srgbClr val="00B050"/>
                    </a:solidFill>
                  </a:rPr>
                  <a:t>ナビゲーション</a:t>
                </a:r>
                <a:endParaRPr kumimoji="1" lang="en-US" altLang="ja-JP" sz="3200" b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ja-JP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5. </a:t>
                </a:r>
                <a:r>
                  <a:rPr kumimoji="1" lang="ja-JP" alt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音声認識</a:t>
                </a:r>
              </a:p>
            </p:txBody>
          </p:sp>
          <p:pic>
            <p:nvPicPr>
              <p:cNvPr id="76" name="図 75">
                <a:extLst>
                  <a:ext uri="{FF2B5EF4-FFF2-40B4-BE49-F238E27FC236}">
                    <a16:creationId xmlns:a16="http://schemas.microsoft.com/office/drawing/2014/main" id="{8BE8299E-F94A-2F29-D0C4-17F5A70578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10434152" y="1744951"/>
                <a:ext cx="549745" cy="1032854"/>
              </a:xfrm>
              <a:prstGeom prst="rect">
                <a:avLst/>
              </a:prstGeom>
            </p:spPr>
          </p:pic>
          <p:pic>
            <p:nvPicPr>
              <p:cNvPr id="77" name="図 76">
                <a:extLst>
                  <a:ext uri="{FF2B5EF4-FFF2-40B4-BE49-F238E27FC236}">
                    <a16:creationId xmlns:a16="http://schemas.microsoft.com/office/drawing/2014/main" id="{1774C8CA-BB04-0502-E21C-5374E6047F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9440999" y="384449"/>
                <a:ext cx="511662" cy="961304"/>
              </a:xfrm>
              <a:prstGeom prst="rect">
                <a:avLst/>
              </a:prstGeom>
            </p:spPr>
          </p:pic>
          <p:pic>
            <p:nvPicPr>
              <p:cNvPr id="78" name="図 77">
                <a:extLst>
                  <a:ext uri="{FF2B5EF4-FFF2-40B4-BE49-F238E27FC236}">
                    <a16:creationId xmlns:a16="http://schemas.microsoft.com/office/drawing/2014/main" id="{38EC8DB8-1D25-A6FE-040F-16349A12D2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 flipH="1">
                <a:off x="6696986" y="1704306"/>
                <a:ext cx="589550" cy="1107639"/>
              </a:xfrm>
              <a:prstGeom prst="rect">
                <a:avLst/>
              </a:prstGeom>
            </p:spPr>
          </p:pic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2208FF90-45E5-AFC5-0D67-E50150617829}"/>
                  </a:ext>
                </a:extLst>
              </p:cNvPr>
              <p:cNvSpPr txBox="1"/>
              <p:nvPr/>
            </p:nvSpPr>
            <p:spPr>
              <a:xfrm>
                <a:off x="11134744" y="2015829"/>
                <a:ext cx="1132041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/>
                  <a:t>Jack</a:t>
                </a:r>
              </a:p>
            </p:txBody>
          </p:sp>
          <p:grpSp>
            <p:nvGrpSpPr>
              <p:cNvPr id="80" name="グループ化 79">
                <a:extLst>
                  <a:ext uri="{FF2B5EF4-FFF2-40B4-BE49-F238E27FC236}">
                    <a16:creationId xmlns:a16="http://schemas.microsoft.com/office/drawing/2014/main" id="{C1656CF3-7507-182E-8F82-DFFE80EADAF0}"/>
                  </a:ext>
                </a:extLst>
              </p:cNvPr>
              <p:cNvGrpSpPr/>
              <p:nvPr/>
            </p:nvGrpSpPr>
            <p:grpSpPr>
              <a:xfrm flipH="1">
                <a:off x="11099397" y="2614228"/>
                <a:ext cx="223902" cy="464972"/>
                <a:chOff x="4608013" y="5841269"/>
                <a:chExt cx="220689" cy="458298"/>
              </a:xfrm>
            </p:grpSpPr>
            <p:cxnSp>
              <p:nvCxnSpPr>
                <p:cNvPr id="114" name="直線コネクタ 113">
                  <a:extLst>
                    <a:ext uri="{FF2B5EF4-FFF2-40B4-BE49-F238E27FC236}">
                      <a16:creationId xmlns:a16="http://schemas.microsoft.com/office/drawing/2014/main" id="{8893AD7D-740C-D892-6D54-2A2AF8168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13" y="5841269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コネクタ 114">
                  <a:extLst>
                    <a:ext uri="{FF2B5EF4-FFF2-40B4-BE49-F238E27FC236}">
                      <a16:creationId xmlns:a16="http://schemas.microsoft.com/office/drawing/2014/main" id="{FFC531B0-FF12-3195-BECD-433EA274A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コネクタ 115">
                  <a:extLst>
                    <a:ext uri="{FF2B5EF4-FFF2-40B4-BE49-F238E27FC236}">
                      <a16:creationId xmlns:a16="http://schemas.microsoft.com/office/drawing/2014/main" id="{1D1A859E-ECA9-9B4E-FB54-128098E32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コネクタ 116">
                  <a:extLst>
                    <a:ext uri="{FF2B5EF4-FFF2-40B4-BE49-F238E27FC236}">
                      <a16:creationId xmlns:a16="http://schemas.microsoft.com/office/drawing/2014/main" id="{CBFE3028-8FB8-FE97-82C7-8491914A65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E49044F3-C83C-0EF7-A497-373BDA795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537A999C-9DAC-3DD9-D701-6016ABFD9DCA}"/>
                  </a:ext>
                </a:extLst>
              </p:cNvPr>
              <p:cNvSpPr txBox="1"/>
              <p:nvPr/>
            </p:nvSpPr>
            <p:spPr>
              <a:xfrm>
                <a:off x="10710921" y="718073"/>
                <a:ext cx="1693092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/>
                  <a:t>Hunter</a:t>
                </a: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81A2ABB2-C4E8-CF30-A038-43F98130B5C1}"/>
                  </a:ext>
                </a:extLst>
              </p:cNvPr>
              <p:cNvSpPr txBox="1"/>
              <p:nvPr/>
            </p:nvSpPr>
            <p:spPr>
              <a:xfrm>
                <a:off x="8385728" y="-93477"/>
                <a:ext cx="1396536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/>
                  <a:t>Olivia</a:t>
                </a:r>
              </a:p>
            </p:txBody>
          </p:sp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EFCA3C26-931C-497A-EA52-BCEE51BED40A}"/>
                  </a:ext>
                </a:extLst>
              </p:cNvPr>
              <p:cNvGrpSpPr/>
              <p:nvPr/>
            </p:nvGrpSpPr>
            <p:grpSpPr>
              <a:xfrm>
                <a:off x="6365090" y="1429462"/>
                <a:ext cx="212537" cy="441351"/>
                <a:chOff x="4608004" y="5841268"/>
                <a:chExt cx="220698" cy="458299"/>
              </a:xfrm>
            </p:grpSpPr>
            <p:cxnSp>
              <p:nvCxnSpPr>
                <p:cNvPr id="99" name="直線コネクタ 98">
                  <a:extLst>
                    <a:ext uri="{FF2B5EF4-FFF2-40B4-BE49-F238E27FC236}">
                      <a16:creationId xmlns:a16="http://schemas.microsoft.com/office/drawing/2014/main" id="{626D52B3-6E93-6BAA-5BA6-15A9CF885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8FC0F7D8-4EE5-D0E9-4E76-162C2AE4BC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3CD446EB-CDFC-37C2-1DB9-9AC7D0EBC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コネクタ 101">
                  <a:extLst>
                    <a:ext uri="{FF2B5EF4-FFF2-40B4-BE49-F238E27FC236}">
                      <a16:creationId xmlns:a16="http://schemas.microsoft.com/office/drawing/2014/main" id="{3B0ADA19-2C62-7432-3BE8-8A78A0DF8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F72E2BFC-42B2-018F-E6D5-5556A81102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9DAE4314-CFF1-C5CA-0BE2-7F7F6C9CD98C}"/>
                  </a:ext>
                </a:extLst>
              </p:cNvPr>
              <p:cNvSpPr txBox="1"/>
              <p:nvPr/>
            </p:nvSpPr>
            <p:spPr>
              <a:xfrm>
                <a:off x="6453872" y="910169"/>
                <a:ext cx="1077539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/>
                  <a:t>Max</a:t>
                </a:r>
              </a:p>
            </p:txBody>
          </p:sp>
          <p:grpSp>
            <p:nvGrpSpPr>
              <p:cNvPr id="181" name="グループ化 180">
                <a:extLst>
                  <a:ext uri="{FF2B5EF4-FFF2-40B4-BE49-F238E27FC236}">
                    <a16:creationId xmlns:a16="http://schemas.microsoft.com/office/drawing/2014/main" id="{29EDDF74-6D6D-90F3-9BAA-C81BF891A35D}"/>
                  </a:ext>
                </a:extLst>
              </p:cNvPr>
              <p:cNvGrpSpPr/>
              <p:nvPr/>
            </p:nvGrpSpPr>
            <p:grpSpPr>
              <a:xfrm flipH="1">
                <a:off x="10924995" y="1381109"/>
                <a:ext cx="223902" cy="464972"/>
                <a:chOff x="4608013" y="5841269"/>
                <a:chExt cx="220689" cy="458298"/>
              </a:xfrm>
            </p:grpSpPr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FC80281B-A8E1-689A-BF75-A6755C17A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13" y="5841269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22E41FBE-7B0D-B597-E1CC-9AF589262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91F4602E-F629-91F9-06DB-535007A19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コネクタ 184">
                  <a:extLst>
                    <a:ext uri="{FF2B5EF4-FFF2-40B4-BE49-F238E27FC236}">
                      <a16:creationId xmlns:a16="http://schemas.microsoft.com/office/drawing/2014/main" id="{EE367A63-FD97-A32A-1398-36BE80327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線コネクタ 185">
                  <a:extLst>
                    <a:ext uri="{FF2B5EF4-FFF2-40B4-BE49-F238E27FC236}">
                      <a16:creationId xmlns:a16="http://schemas.microsoft.com/office/drawing/2014/main" id="{4333538E-89E9-59CF-6255-0790A5F36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グループ化 186">
                <a:extLst>
                  <a:ext uri="{FF2B5EF4-FFF2-40B4-BE49-F238E27FC236}">
                    <a16:creationId xmlns:a16="http://schemas.microsoft.com/office/drawing/2014/main" id="{6026E5F2-67EA-92C2-B96F-537EEA83ED8F}"/>
                  </a:ext>
                </a:extLst>
              </p:cNvPr>
              <p:cNvGrpSpPr/>
              <p:nvPr/>
            </p:nvGrpSpPr>
            <p:grpSpPr>
              <a:xfrm flipH="1">
                <a:off x="9859728" y="145880"/>
                <a:ext cx="223902" cy="464972"/>
                <a:chOff x="4608013" y="5841269"/>
                <a:chExt cx="220689" cy="458298"/>
              </a:xfrm>
            </p:grpSpPr>
            <p:cxnSp>
              <p:nvCxnSpPr>
                <p:cNvPr id="188" name="直線コネクタ 187">
                  <a:extLst>
                    <a:ext uri="{FF2B5EF4-FFF2-40B4-BE49-F238E27FC236}">
                      <a16:creationId xmlns:a16="http://schemas.microsoft.com/office/drawing/2014/main" id="{55FA5477-6D23-CA7C-2E34-B8822EA4D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13" y="5841269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線コネクタ 188">
                  <a:extLst>
                    <a:ext uri="{FF2B5EF4-FFF2-40B4-BE49-F238E27FC236}">
                      <a16:creationId xmlns:a16="http://schemas.microsoft.com/office/drawing/2014/main" id="{A12DFA2C-E0C8-EF7C-B4E5-279CD5460B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線コネクタ 189">
                  <a:extLst>
                    <a:ext uri="{FF2B5EF4-FFF2-40B4-BE49-F238E27FC236}">
                      <a16:creationId xmlns:a16="http://schemas.microsoft.com/office/drawing/2014/main" id="{B75FDE6F-21FD-78B5-D0CF-3D93EF386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89BB9DDD-BB2B-6F26-8EC6-B89C16754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CF1CAD6E-B3F0-F61B-C817-27F6095E7D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6DFBD16D-93F3-878C-4C16-A22B93B71362}"/>
                  </a:ext>
                </a:extLst>
              </p:cNvPr>
              <p:cNvSpPr/>
              <p:nvPr/>
            </p:nvSpPr>
            <p:spPr bwMode="auto">
              <a:xfrm>
                <a:off x="5596441" y="173022"/>
                <a:ext cx="2018181" cy="49552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2800" b="1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</p:grpSp>
        <p:grpSp>
          <p:nvGrpSpPr>
            <p:cNvPr id="197" name="グループ化 196">
              <a:extLst>
                <a:ext uri="{FF2B5EF4-FFF2-40B4-BE49-F238E27FC236}">
                  <a16:creationId xmlns:a16="http://schemas.microsoft.com/office/drawing/2014/main" id="{B77CD48F-F4D2-5BA5-2B7D-CE1814F456B0}"/>
                </a:ext>
              </a:extLst>
            </p:cNvPr>
            <p:cNvGrpSpPr/>
            <p:nvPr/>
          </p:nvGrpSpPr>
          <p:grpSpPr>
            <a:xfrm>
              <a:off x="13032940" y="-442441"/>
              <a:ext cx="8028892" cy="4999618"/>
              <a:chOff x="13176956" y="-488513"/>
              <a:chExt cx="8028892" cy="4999618"/>
            </a:xfrm>
          </p:grpSpPr>
          <p:pic>
            <p:nvPicPr>
              <p:cNvPr id="125" name="図 124" descr="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A18A86C-7DEB-B479-D8EF-F8F8AC2051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699846" y="221957"/>
                <a:ext cx="7506002" cy="4289148"/>
              </a:xfrm>
              <a:prstGeom prst="rect">
                <a:avLst/>
              </a:prstGeom>
            </p:spPr>
          </p:pic>
          <p:pic>
            <p:nvPicPr>
              <p:cNvPr id="126" name="グラフィックス 125" descr="ユーザー 単色塗りつぶし">
                <a:extLst>
                  <a:ext uri="{FF2B5EF4-FFF2-40B4-BE49-F238E27FC236}">
                    <a16:creationId xmlns:a16="http://schemas.microsoft.com/office/drawing/2014/main" id="{D49EED3E-964C-0B93-4375-BC2057DD6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180544" y="1498951"/>
                <a:ext cx="1033113" cy="1033114"/>
              </a:xfrm>
              <a:prstGeom prst="rect">
                <a:avLst/>
              </a:prstGeom>
            </p:spPr>
          </p:pic>
          <p:pic>
            <p:nvPicPr>
              <p:cNvPr id="127" name="グラフィックス 126" descr="男性のプロフィール 単色塗りつぶし">
                <a:extLst>
                  <a:ext uri="{FF2B5EF4-FFF2-40B4-BE49-F238E27FC236}">
                    <a16:creationId xmlns:a16="http://schemas.microsoft.com/office/drawing/2014/main" id="{578DCD2E-06E0-C5E4-003F-EEA3C7302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9438807" y="2558601"/>
                <a:ext cx="1163689" cy="1163690"/>
              </a:xfrm>
              <a:prstGeom prst="rect">
                <a:avLst/>
              </a:prstGeom>
            </p:spPr>
          </p:pic>
          <p:pic>
            <p:nvPicPr>
              <p:cNvPr id="128" name="グラフィックス 127" descr="男子生徒 枠線">
                <a:extLst>
                  <a:ext uri="{FF2B5EF4-FFF2-40B4-BE49-F238E27FC236}">
                    <a16:creationId xmlns:a16="http://schemas.microsoft.com/office/drawing/2014/main" id="{D3D4F155-793F-9B7F-9BD7-687041894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857199" y="1232385"/>
                <a:ext cx="1013769" cy="1013770"/>
              </a:xfrm>
              <a:prstGeom prst="rect">
                <a:avLst/>
              </a:prstGeom>
            </p:spPr>
          </p:pic>
          <p:pic>
            <p:nvPicPr>
              <p:cNvPr id="129" name="グラフィックス 128" descr="女性のプロフィール 枠線">
                <a:extLst>
                  <a:ext uri="{FF2B5EF4-FFF2-40B4-BE49-F238E27FC236}">
                    <a16:creationId xmlns:a16="http://schemas.microsoft.com/office/drawing/2014/main" id="{FD552CBA-BE89-35F7-8537-7C678FA42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7638859" y="347868"/>
                <a:ext cx="1088607" cy="1088608"/>
              </a:xfrm>
              <a:prstGeom prst="rect">
                <a:avLst/>
              </a:prstGeom>
            </p:spPr>
          </p:pic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C5159A20-701E-0B4F-6A12-D201470AEA25}"/>
                  </a:ext>
                </a:extLst>
              </p:cNvPr>
              <p:cNvSpPr txBox="1"/>
              <p:nvPr/>
            </p:nvSpPr>
            <p:spPr>
              <a:xfrm>
                <a:off x="16796179" y="1223585"/>
                <a:ext cx="2773965" cy="587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2800" b="1" dirty="0"/>
                  <a:t>Olivia, female</a:t>
                </a:r>
                <a:endParaRPr kumimoji="1" lang="ja-JP" altLang="en-US" sz="4800" b="1" dirty="0"/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F24766D3-FB08-DB7F-5462-3EFF6E4234F9}"/>
                  </a:ext>
                </a:extLst>
              </p:cNvPr>
              <p:cNvSpPr txBox="1"/>
              <p:nvPr/>
            </p:nvSpPr>
            <p:spPr>
              <a:xfrm>
                <a:off x="18397535" y="2065611"/>
                <a:ext cx="2623667" cy="587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2800" b="1" dirty="0"/>
                  <a:t>Hunter, male</a:t>
                </a:r>
                <a:endParaRPr kumimoji="1" lang="ja-JP" altLang="en-US" sz="4800" b="1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9820210E-2A87-B938-6533-44B4139A6FD6}"/>
                  </a:ext>
                </a:extLst>
              </p:cNvPr>
              <p:cNvSpPr txBox="1"/>
              <p:nvPr/>
            </p:nvSpPr>
            <p:spPr>
              <a:xfrm>
                <a:off x="18727466" y="3503880"/>
                <a:ext cx="2298023" cy="587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2800" b="1" dirty="0"/>
                  <a:t>Jack</a:t>
                </a:r>
                <a:r>
                  <a:rPr kumimoji="1" lang="en-US" altLang="ja-JP" sz="2800" b="1" dirty="0"/>
                  <a:t>, male</a:t>
                </a:r>
                <a:endParaRPr kumimoji="1" lang="ja-JP" altLang="en-US" sz="4800" b="1" dirty="0"/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D9B2D822-B203-AE9C-A4B0-6404FE0454E3}"/>
                  </a:ext>
                </a:extLst>
              </p:cNvPr>
              <p:cNvSpPr txBox="1"/>
              <p:nvPr/>
            </p:nvSpPr>
            <p:spPr>
              <a:xfrm>
                <a:off x="13726862" y="2268638"/>
                <a:ext cx="2137125" cy="587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2800" b="1" dirty="0"/>
                  <a:t>Max, male</a:t>
                </a:r>
                <a:endParaRPr kumimoji="1" lang="ja-JP" altLang="en-US" sz="4800" b="1" dirty="0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8FA72F91-985C-91BC-13C8-E9BA22FC0318}"/>
                  </a:ext>
                </a:extLst>
              </p:cNvPr>
              <p:cNvSpPr/>
              <p:nvPr/>
            </p:nvSpPr>
            <p:spPr bwMode="auto">
              <a:xfrm>
                <a:off x="13176956" y="-488513"/>
                <a:ext cx="2669609" cy="89588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ja-JP" altLang="en-US" sz="3600" b="1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生成画像</a:t>
                </a:r>
                <a:endParaRPr kumimoji="1" lang="ja-JP" altLang="en-US" sz="3600" b="1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92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29AF457-91EB-89A9-D96F-231727FA1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369401-E84F-AE00-4F4C-6E02BEC06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B1289AE-ED73-9858-5B59-28A5A5DFE7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2" t="18264" r="34548" b="16637"/>
          <a:stretch/>
        </p:blipFill>
        <p:spPr>
          <a:xfrm>
            <a:off x="3662296" y="1719858"/>
            <a:ext cx="1819408" cy="341828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6E5D46A-20D8-B730-37E3-12F46B25BBBF}"/>
              </a:ext>
            </a:extLst>
          </p:cNvPr>
          <p:cNvSpPr/>
          <p:nvPr/>
        </p:nvSpPr>
        <p:spPr bwMode="auto">
          <a:xfrm>
            <a:off x="1112451" y="1791649"/>
            <a:ext cx="1013651" cy="32573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8" name="グラフィックス 7" descr="音声">
            <a:extLst>
              <a:ext uri="{FF2B5EF4-FFF2-40B4-BE49-F238E27FC236}">
                <a16:creationId xmlns:a16="http://schemas.microsoft.com/office/drawing/2014/main" id="{61195056-3212-36ED-54AC-88F480C91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4128" y="2780926"/>
            <a:ext cx="1296144" cy="1296144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14EB15A2-926F-B3D7-AAF9-F4FE1C139262}"/>
              </a:ext>
            </a:extLst>
          </p:cNvPr>
          <p:cNvSpPr/>
          <p:nvPr/>
        </p:nvSpPr>
        <p:spPr bwMode="auto">
          <a:xfrm rot="10800000">
            <a:off x="2349198" y="1858881"/>
            <a:ext cx="1313098" cy="756084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B10B1D7-53EE-FA9D-099D-3C79988BAC5F}"/>
              </a:ext>
            </a:extLst>
          </p:cNvPr>
          <p:cNvSpPr txBox="1"/>
          <p:nvPr/>
        </p:nvSpPr>
        <p:spPr>
          <a:xfrm>
            <a:off x="2315308" y="3170465"/>
            <a:ext cx="1439818" cy="517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2400" dirty="0"/>
              <a:t>ROS</a:t>
            </a:r>
            <a:r>
              <a:rPr kumimoji="1" lang="ja-JP" altLang="en-US" sz="2400" dirty="0"/>
              <a:t>通信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7627395-FDE7-CF1F-6517-5B9D966C6918}"/>
              </a:ext>
            </a:extLst>
          </p:cNvPr>
          <p:cNvSpPr txBox="1"/>
          <p:nvPr/>
        </p:nvSpPr>
        <p:spPr>
          <a:xfrm>
            <a:off x="2112650" y="1223734"/>
            <a:ext cx="2031325" cy="517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400" b="1" dirty="0"/>
              <a:t>音声ファイル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A1A960-E293-4A01-219A-701B89E86862}"/>
              </a:ext>
            </a:extLst>
          </p:cNvPr>
          <p:cNvSpPr txBox="1"/>
          <p:nvPr/>
        </p:nvSpPr>
        <p:spPr>
          <a:xfrm>
            <a:off x="1244814" y="3170465"/>
            <a:ext cx="748923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3200" b="1" dirty="0"/>
              <a:t>PC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424135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ユーザー定義 7">
      <a:dk1>
        <a:srgbClr val="000000"/>
      </a:dk1>
      <a:lt1>
        <a:srgbClr val="FFFFFF"/>
      </a:lt1>
      <a:dk2>
        <a:srgbClr val="0071BC"/>
      </a:dk2>
      <a:lt2>
        <a:srgbClr val="EAEAEA"/>
      </a:lt2>
      <a:accent1>
        <a:srgbClr val="E2F1FA"/>
      </a:accent1>
      <a:accent2>
        <a:srgbClr val="FF5050"/>
      </a:accent2>
      <a:accent3>
        <a:srgbClr val="FFE5E5"/>
      </a:accent3>
      <a:accent4>
        <a:srgbClr val="FFFFFF"/>
      </a:accent4>
      <a:accent5>
        <a:srgbClr val="FFFFFF"/>
      </a:accent5>
      <a:accent6>
        <a:srgbClr val="000000"/>
      </a:accent6>
      <a:hlink>
        <a:srgbClr val="00B050"/>
      </a:hlink>
      <a:folHlink>
        <a:srgbClr val="7030A0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 lIns="0" tIns="0" rIns="0" bIns="0" rtlCol="0" anchor="ctr">
        <a:spAutoFit/>
      </a:bodyPr>
      <a:lstStyle>
        <a:defPPr marL="361950" indent="-361950" algn="ctr">
          <a:lnSpc>
            <a:spcPct val="120000"/>
          </a:lnSpc>
          <a:spcBef>
            <a:spcPts val="1200"/>
          </a:spcBef>
          <a:spcAft>
            <a:spcPts val="600"/>
          </a:spcAft>
          <a:buFont typeface="Wingdings" pitchFamily="2" charset="2"/>
          <a:buChar char="l"/>
          <a:defRPr kumimoji="1" sz="2000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16429</TotalTime>
  <Words>321</Words>
  <Application>Microsoft Office PowerPoint</Application>
  <PresentationFormat>画面に合わせる (4:3)</PresentationFormat>
  <Paragraphs>144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Arial</vt:lpstr>
      <vt:lpstr>Calibri</vt:lpstr>
      <vt:lpstr>Wingdings</vt:lpstr>
      <vt:lpstr>PowerPoint 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田向研究室PPTテンプレート</dc:title>
  <dc:creator>Tamukoh Lab.</dc:creator>
  <cp:lastModifiedBy>矢野 優雅</cp:lastModifiedBy>
  <cp:revision>979</cp:revision>
  <dcterms:created xsi:type="dcterms:W3CDTF">2013-06-19T15:30:58Z</dcterms:created>
  <dcterms:modified xsi:type="dcterms:W3CDTF">2022-09-01T06:16:28Z</dcterms:modified>
</cp:coreProperties>
</file>