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410E4-FB20-6789-FE8C-6658C9ABE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892CCD-ED37-C03D-F38B-86AE49FD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AE46F-D4AF-6006-CC3B-A080E19B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FC4B3-3DD9-3DFD-25E7-F97DFC5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61BF8-2ABD-21F8-F6BE-DE5B83BD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0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4EEAA-D1F6-E0E5-9D2C-379668EA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41EE8A-3BC6-AC96-278E-DC0CE74D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F684C-07CB-AA5E-BB7F-E5F33BAC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59C818-152F-508E-6901-BD8EC042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E45AD-62B0-B869-49BD-0CD299D2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53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180605-BEC8-CD30-5F95-05232B540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5FB5E0-9EB8-8911-82AF-576D038F1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AD48D-A78C-B661-2485-DCA9AA43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C942FB-197D-54CC-C74A-FCD3CDE1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1482F3-37BE-AADF-5413-DF2A60D0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9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DC5E8-5EB3-D401-44D2-B289AC8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357806-32F4-AEFD-629E-502AFE07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7BA64-9BEA-9574-C3C9-355B7CE0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6A3E8-D187-0A6B-56B3-92513BDE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301A-FB92-46FA-3AFB-5374FB0E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5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9213F-4C66-B0B7-2D6A-AA09E220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68C843-FC24-F781-8CA9-09BDC180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374FF-576A-FEEE-5BBA-484FA874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0FD7AF-8A77-BEA8-4EAA-67A61C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CFB334-7612-EFA2-06CB-94E6C833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11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CD4A5-BC6C-E332-6BA4-AF54AF8F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02CFE1-EA0A-EA0F-0BA5-933E8E7FB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2FAE1E-4C4D-81D3-E8D9-B3520442A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BA789-9937-C627-BDD8-746919CF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C00613-69EA-1450-FECF-10C11214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E217FE-DCAD-338E-50E9-886B1420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39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C229F-62F8-3ADB-552D-DC923604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EB76E5-B3F5-E8B3-23F8-9502E6FCD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4DE2CA-570C-227E-F307-FE092B8E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52C200-226B-8229-14CF-6DA2738F9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1E0195-91C1-B212-BD72-ED1A143E8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2C7685-5E40-9BE1-56E7-24CFB508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45F96A-A739-72E1-CE01-79724A15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647DAD-1E49-6726-C926-8D58EBC6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83321-DFB6-5CB7-8601-B3700609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A7BBDB-CA85-B55F-5CC2-87CBDC35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60BC85-655C-C1E7-4233-805F7479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3C61E3-0F96-5400-1956-0CC4758E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9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B1A762-4FD1-0856-5DA3-6B51DF28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7A50ED-8B22-012B-B8E0-620E7C17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8B425A-5E67-DAE3-BED3-A62E8588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74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40A6F-B81F-6468-57ED-61BA7366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6DCB1A-0711-F303-F881-43A29AF4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6CA02-E499-1F2D-2287-E95D29E8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C170D8-A22F-6377-D9CA-95EEAB50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A48DB2-2B4B-D858-2752-84A5CE7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2EDC6D-271F-350B-704F-A66DC6F4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7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CFBE6-70CE-CC01-9D62-A529417E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A767AB-BC1E-A4FD-42AF-256776203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FBBE4C-C1F1-C600-75FE-FB861506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10C8D6-4CB6-1F13-232D-9BEE7079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FC916E-925C-53CB-5199-D6DD650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F0EA8-CCDE-CDE6-93B4-01D34814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2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C7981E-44AA-C773-0E6D-9B20949A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B1541-90FB-09C7-D002-4630DF61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09103-BE6A-501B-7F4A-D5E1F48FD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71DC-92A0-4036-AF39-DE1521B6E523}" type="datetimeFigureOut">
              <a:rPr kumimoji="1" lang="ja-JP" altLang="en-US" smtClean="0"/>
              <a:t>2022/8/29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10AED-5BAB-366E-B57B-0D455289E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D524F-0EDD-2E57-C5C4-56C543014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0D03-1402-48E1-A6C8-4CE264A919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9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0113850B-7DCF-CF0D-DE84-CAB9758F94C6}"/>
              </a:ext>
            </a:extLst>
          </p:cNvPr>
          <p:cNvGrpSpPr/>
          <p:nvPr/>
        </p:nvGrpSpPr>
        <p:grpSpPr>
          <a:xfrm>
            <a:off x="3044960" y="594804"/>
            <a:ext cx="6249560" cy="5296765"/>
            <a:chOff x="2680975" y="683580"/>
            <a:chExt cx="6249560" cy="5296765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B6FA06F-E109-6D46-12AB-AD0A10D06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3" t="9863" r="7773" b="12902"/>
            <a:stretch/>
          </p:blipFill>
          <p:spPr>
            <a:xfrm>
              <a:off x="2680975" y="683580"/>
              <a:ext cx="6249560" cy="5296765"/>
            </a:xfrm>
            <a:prstGeom prst="rect">
              <a:avLst/>
            </a:prstGeom>
          </p:spPr>
        </p:pic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B4767A19-D050-84D3-2281-22C8644C2CE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376613" y="1116715"/>
              <a:ext cx="633570" cy="3802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81DB141-90C7-66E8-2424-A29766191A11}"/>
                </a:ext>
              </a:extLst>
            </p:cNvPr>
            <p:cNvSpPr txBox="1"/>
            <p:nvPr/>
          </p:nvSpPr>
          <p:spPr>
            <a:xfrm>
              <a:off x="6010183" y="932049"/>
              <a:ext cx="162897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RGB-D</a:t>
              </a:r>
              <a:r>
                <a:rPr kumimoji="1" lang="ja-JP" altLang="en-US" dirty="0"/>
                <a:t>カメラ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61D5D59-C478-E37E-7B9D-B6473C56A722}"/>
                </a:ext>
              </a:extLst>
            </p:cNvPr>
            <p:cNvSpPr txBox="1"/>
            <p:nvPr/>
          </p:nvSpPr>
          <p:spPr>
            <a:xfrm>
              <a:off x="3678311" y="877655"/>
              <a:ext cx="87716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マイク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524B2DA-5818-50E9-C87A-6F5DC9D7A69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555474" y="1062321"/>
              <a:ext cx="726444" cy="36774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BAD5842-DC63-FF1B-5F52-329FB9FE0B98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4431733" y="1753229"/>
              <a:ext cx="850185" cy="121422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758B7D9-689A-B5B6-7727-2C9E89DC42CA}"/>
                </a:ext>
              </a:extLst>
            </p:cNvPr>
            <p:cNvSpPr txBox="1"/>
            <p:nvPr/>
          </p:nvSpPr>
          <p:spPr>
            <a:xfrm>
              <a:off x="2862073" y="1551485"/>
              <a:ext cx="1569660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ヘッド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ディスプレイ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6C136F1-1918-AA89-18D5-E16EF54319BB}"/>
                </a:ext>
              </a:extLst>
            </p:cNvPr>
            <p:cNvSpPr txBox="1"/>
            <p:nvPr/>
          </p:nvSpPr>
          <p:spPr>
            <a:xfrm>
              <a:off x="6969741" y="4967258"/>
              <a:ext cx="1338828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/>
                <a:t>測域センサ</a:t>
              </a:r>
              <a:endParaRPr kumimoji="1" lang="en-US" altLang="ja-JP" dirty="0"/>
            </a:p>
            <a:p>
              <a:pPr algn="ctr"/>
              <a:r>
                <a:rPr kumimoji="1" lang="ja-JP" altLang="en-US" dirty="0"/>
                <a:t>（</a:t>
              </a:r>
              <a:r>
                <a:rPr kumimoji="1" lang="en-US" altLang="ja-JP" dirty="0"/>
                <a:t>LRF</a:t>
              </a:r>
              <a:r>
                <a:rPr kumimoji="1" lang="ja-JP" altLang="en-US" dirty="0"/>
                <a:t>）</a:t>
              </a: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BDBB3CA-BCA6-3807-AA2E-2153AA08D1B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010183" y="4868784"/>
              <a:ext cx="959558" cy="42164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D1B873E-151E-E986-CC12-30AE24981E28}"/>
                </a:ext>
              </a:extLst>
            </p:cNvPr>
            <p:cNvSpPr txBox="1"/>
            <p:nvPr/>
          </p:nvSpPr>
          <p:spPr>
            <a:xfrm>
              <a:off x="2680975" y="5278793"/>
              <a:ext cx="180049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全方向移動台車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78CCE85D-D0E3-CFDA-37D3-0C86A00D2C26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4481468" y="5278793"/>
              <a:ext cx="516660" cy="184666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74017AB-987B-03A7-DC84-5262F8D6F06D}"/>
                </a:ext>
              </a:extLst>
            </p:cNvPr>
            <p:cNvSpPr txBox="1"/>
            <p:nvPr/>
          </p:nvSpPr>
          <p:spPr>
            <a:xfrm>
              <a:off x="7290343" y="2117909"/>
              <a:ext cx="1356462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RGB</a:t>
              </a:r>
              <a:r>
                <a:rPr kumimoji="1" lang="ja-JP" altLang="en-US" dirty="0"/>
                <a:t>カメラ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ED63013-48BD-C12F-4BEE-138ECE29F2C8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6969741" y="2302575"/>
              <a:ext cx="320602" cy="72978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CD72DCE-7C35-CCA2-9A7D-AF1389C86423}"/>
                </a:ext>
              </a:extLst>
            </p:cNvPr>
            <p:cNvSpPr txBox="1"/>
            <p:nvPr/>
          </p:nvSpPr>
          <p:spPr>
            <a:xfrm>
              <a:off x="7130042" y="4015876"/>
              <a:ext cx="1800493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ロボットアーム</a:t>
              </a: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312A9D32-F1A5-65BF-D52F-2E2AF4F7F109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 flipH="1" flipV="1">
              <a:off x="6412933" y="3715623"/>
              <a:ext cx="717109" cy="4849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9DF88A9A-4885-AC4A-D5E1-FBD9E03C86B5}"/>
                </a:ext>
              </a:extLst>
            </p:cNvPr>
            <p:cNvCxnSpPr>
              <a:cxnSpLocks/>
            </p:cNvCxnSpPr>
            <p:nvPr/>
          </p:nvCxnSpPr>
          <p:spPr>
            <a:xfrm>
              <a:off x="4316886" y="3600834"/>
              <a:ext cx="1600817" cy="172811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5CEA975-A392-EB8E-C926-2576347ACFB0}"/>
                </a:ext>
              </a:extLst>
            </p:cNvPr>
            <p:cNvSpPr txBox="1"/>
            <p:nvPr/>
          </p:nvSpPr>
          <p:spPr>
            <a:xfrm>
              <a:off x="3208890" y="3441303"/>
              <a:ext cx="1107996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スピーカ</a:t>
              </a: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4BFAC55-0448-31E8-E6A8-97F850FA4DC4}"/>
                </a:ext>
              </a:extLst>
            </p:cNvPr>
            <p:cNvSpPr txBox="1"/>
            <p:nvPr/>
          </p:nvSpPr>
          <p:spPr>
            <a:xfrm>
              <a:off x="2953332" y="2632551"/>
              <a:ext cx="156966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コンピュータ</a:t>
              </a: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DE68157A-AC5E-4367-2971-69F86AEA3D69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4522992" y="2817217"/>
              <a:ext cx="495230" cy="73054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7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 優雅</dc:creator>
  <cp:lastModifiedBy>矢野 優雅</cp:lastModifiedBy>
  <cp:revision>1</cp:revision>
  <dcterms:created xsi:type="dcterms:W3CDTF">2022-08-29T12:18:20Z</dcterms:created>
  <dcterms:modified xsi:type="dcterms:W3CDTF">2022-08-29T12:19:09Z</dcterms:modified>
</cp:coreProperties>
</file>