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>
        <p:scale>
          <a:sx n="50" d="100"/>
          <a:sy n="50" d="100"/>
        </p:scale>
        <p:origin x="3981" y="1941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673F694-4EC3-4F03-5A44-094A70A3662E}"/>
              </a:ext>
            </a:extLst>
          </p:cNvPr>
          <p:cNvGrpSpPr/>
          <p:nvPr/>
        </p:nvGrpSpPr>
        <p:grpSpPr>
          <a:xfrm>
            <a:off x="402991" y="-31581"/>
            <a:ext cx="7661397" cy="6424979"/>
            <a:chOff x="402991" y="-31581"/>
            <a:chExt cx="7661397" cy="642497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0D9F72-EDED-79AF-6F06-4E02924C1C28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26878" y="4514785"/>
              <a:ext cx="793302" cy="1490446"/>
            </a:xfrm>
            <a:prstGeom prst="rect">
              <a:avLst/>
            </a:prstGeom>
          </p:spPr>
        </p:pic>
        <p:cxnSp>
          <p:nvCxnSpPr>
            <p:cNvPr id="9" name="コネクタ: 曲線 8">
              <a:extLst>
                <a:ext uri="{FF2B5EF4-FFF2-40B4-BE49-F238E27FC236}">
                  <a16:creationId xmlns:a16="http://schemas.microsoft.com/office/drawing/2014/main" id="{DEDF9C13-3A6E-BB98-91C1-3FBDEB5D4B3C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>
              <a:off x="5067870" y="3087078"/>
              <a:ext cx="1259009" cy="2172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3C207E-C503-02BA-077D-13ED6C6783AC}"/>
                </a:ext>
              </a:extLst>
            </p:cNvPr>
            <p:cNvSpPr txBox="1"/>
            <p:nvPr/>
          </p:nvSpPr>
          <p:spPr>
            <a:xfrm>
              <a:off x="3462444" y="4327031"/>
              <a:ext cx="23150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/>
                <a:t>1. </a:t>
              </a:r>
              <a:r>
                <a:rPr kumimoji="1" lang="ja-JP" altLang="en-US" sz="2000" dirty="0"/>
                <a:t>ナビゲーション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FFBD8D-BF0B-2ED4-3DA0-CA15E9870FD1}"/>
                </a:ext>
              </a:extLst>
            </p:cNvPr>
            <p:cNvSpPr txBox="1"/>
            <p:nvPr/>
          </p:nvSpPr>
          <p:spPr>
            <a:xfrm>
              <a:off x="6005681" y="5947122"/>
              <a:ext cx="12105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2000" dirty="0"/>
                <a:t>開始位置</a:t>
              </a:r>
            </a:p>
          </p:txBody>
        </p:sp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575" y="1175759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D5BD9DD-4D18-F887-E0AF-DC7FCE1787E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463711" y="2431543"/>
              <a:ext cx="2086534" cy="457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29FC0D4-D6EC-E75A-E00A-6EE5D2F101D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562437" y="2090159"/>
              <a:ext cx="1591338" cy="341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5DB858F-CEE8-56C8-69E6-F7D03A1A63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72000" y="2431543"/>
              <a:ext cx="2151528" cy="3141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5F59629-6301-5057-3C1E-5F2A34EB39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72000" y="2431543"/>
              <a:ext cx="2304256" cy="15934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95EDD4-9B90-4AA9-2821-A75198F1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9619" y="1052736"/>
              <a:ext cx="1245845" cy="137880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B19D47E-69C5-CDE0-4E3E-3B7AACD4911D}"/>
                </a:ext>
              </a:extLst>
            </p:cNvPr>
            <p:cNvSpPr txBox="1"/>
            <p:nvPr/>
          </p:nvSpPr>
          <p:spPr>
            <a:xfrm>
              <a:off x="3326680" y="1026917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3FC79AD-2809-9B90-08EC-ED2D28E0F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189" y="2083460"/>
              <a:ext cx="3494428" cy="34935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4C5A463-FC6E-4F7B-3712-4B4CDBE42343}"/>
                </a:ext>
              </a:extLst>
            </p:cNvPr>
            <p:cNvSpPr txBox="1"/>
            <p:nvPr/>
          </p:nvSpPr>
          <p:spPr>
            <a:xfrm>
              <a:off x="1204559" y="1865023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224509-C7AB-DFC4-C8E9-44118D4D3B02}"/>
                </a:ext>
              </a:extLst>
            </p:cNvPr>
            <p:cNvSpPr txBox="1"/>
            <p:nvPr/>
          </p:nvSpPr>
          <p:spPr>
            <a:xfrm>
              <a:off x="2769636" y="2852391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7030A0"/>
                  </a:solidFill>
                </a:rPr>
                <a:t>2. </a:t>
              </a:r>
              <a:r>
                <a:rPr kumimoji="1" lang="ja-JP" altLang="en-US" sz="2000" dirty="0">
                  <a:solidFill>
                    <a:srgbClr val="7030A0"/>
                  </a:solidFill>
                </a:rPr>
                <a:t>人物認識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F4EE592-9533-6719-E6E2-B646A7F00C91}"/>
                </a:ext>
              </a:extLst>
            </p:cNvPr>
            <p:cNvSpPr txBox="1"/>
            <p:nvPr/>
          </p:nvSpPr>
          <p:spPr>
            <a:xfrm>
              <a:off x="1305914" y="1677279"/>
              <a:ext cx="172354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000" dirty="0"/>
                <a:t>フィールド外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2662F1B-FD28-2E1D-9C44-D8917B620299}"/>
              </a:ext>
            </a:extLst>
          </p:cNvPr>
          <p:cNvGrpSpPr/>
          <p:nvPr/>
        </p:nvGrpSpPr>
        <p:grpSpPr>
          <a:xfrm>
            <a:off x="402991" y="-31581"/>
            <a:ext cx="8150640" cy="5658538"/>
            <a:chOff x="402991" y="-31581"/>
            <a:chExt cx="8150640" cy="565853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4D3AE5-54B8-4C40-37A8-774EF7F60903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1EDCAAE-892F-44AE-9D53-4481F9EC7F87}"/>
                </a:ext>
              </a:extLst>
            </p:cNvPr>
            <p:cNvSpPr txBox="1"/>
            <p:nvPr/>
          </p:nvSpPr>
          <p:spPr>
            <a:xfrm>
              <a:off x="3682145" y="1786508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20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1045B6F9-8761-5396-1A4A-C187ADBB65CD}"/>
                </a:ext>
              </a:extLst>
            </p:cNvPr>
            <p:cNvGrpSpPr/>
            <p:nvPr/>
          </p:nvGrpSpPr>
          <p:grpSpPr>
            <a:xfrm>
              <a:off x="4350649" y="268007"/>
              <a:ext cx="1909074" cy="1137360"/>
              <a:chOff x="4067082" y="512408"/>
              <a:chExt cx="1909074" cy="1137360"/>
            </a:xfrm>
          </p:grpSpPr>
          <p:sp>
            <p:nvSpPr>
              <p:cNvPr id="85" name="吹き出し: 円形 84">
                <a:extLst>
                  <a:ext uri="{FF2B5EF4-FFF2-40B4-BE49-F238E27FC236}">
                    <a16:creationId xmlns:a16="http://schemas.microsoft.com/office/drawing/2014/main" id="{525A907B-E269-8D78-E990-AC7908286F7B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811A824-41CF-34E8-649B-49BA97D69AA5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女性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EA9BADC-BEA2-5E0C-D504-CB18A30346F7}"/>
                </a:ext>
              </a:extLst>
            </p:cNvPr>
            <p:cNvCxnSpPr>
              <a:cxnSpLocks/>
              <a:stCxn id="6" idx="0"/>
              <a:endCxn id="25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F9B6BD3-ABA5-E1AD-DDDC-99DBA527AE9A}"/>
                </a:ext>
              </a:extLst>
            </p:cNvPr>
            <p:cNvCxnSpPr>
              <a:cxnSpLocks/>
              <a:stCxn id="6" idx="0"/>
              <a:endCxn id="3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CB3385A-61A7-D413-78DC-FE112B06528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32BF779-1B33-000D-F2FC-CE049583F61F}"/>
                </a:ext>
              </a:extLst>
            </p:cNvPr>
            <p:cNvGrpSpPr/>
            <p:nvPr/>
          </p:nvGrpSpPr>
          <p:grpSpPr>
            <a:xfrm>
              <a:off x="1420566" y="3567785"/>
              <a:ext cx="1909074" cy="1137360"/>
              <a:chOff x="4067082" y="512408"/>
              <a:chExt cx="1909074" cy="1137360"/>
            </a:xfrm>
          </p:grpSpPr>
          <p:sp>
            <p:nvSpPr>
              <p:cNvPr id="114" name="吹き出し: 円形 113">
                <a:extLst>
                  <a:ext uri="{FF2B5EF4-FFF2-40B4-BE49-F238E27FC236}">
                    <a16:creationId xmlns:a16="http://schemas.microsoft.com/office/drawing/2014/main" id="{609C3C59-7FAE-2326-9B47-46F9EC72C314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359CF817-F05A-606D-53A5-CD7BA5ED137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男性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半袖・半ズボン</a:t>
                </a:r>
                <a:endParaRPr kumimoji="1" lang="ja-JP" altLang="en-US" sz="1400" dirty="0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1744F4-76B1-3178-5522-BABD16CA49CB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CC1EB5E-D3B4-4C86-5521-1C55649A45E8}"/>
                </a:ext>
              </a:extLst>
            </p:cNvPr>
            <p:cNvGrpSpPr/>
            <p:nvPr/>
          </p:nvGrpSpPr>
          <p:grpSpPr>
            <a:xfrm>
              <a:off x="6644557" y="1029918"/>
              <a:ext cx="1909074" cy="1137360"/>
              <a:chOff x="4067082" y="512408"/>
              <a:chExt cx="1909074" cy="1137360"/>
            </a:xfrm>
          </p:grpSpPr>
          <p:sp>
            <p:nvSpPr>
              <p:cNvPr id="24" name="吹き出し: 円形 23">
                <a:extLst>
                  <a:ext uri="{FF2B5EF4-FFF2-40B4-BE49-F238E27FC236}">
                    <a16:creationId xmlns:a16="http://schemas.microsoft.com/office/drawing/2014/main" id="{7A56CB61-27AF-07DF-4452-2A2BD90F20CC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EAA51-A360-2CB2-5545-6F75AF98B24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4E1D952-7351-9797-E372-F9A6D8F672F3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37360"/>
              <a:chOff x="4067082" y="512408"/>
              <a:chExt cx="1909074" cy="1137360"/>
            </a:xfrm>
          </p:grpSpPr>
          <p:sp>
            <p:nvSpPr>
              <p:cNvPr id="30" name="吹き出し: 円形 29">
                <a:extLst>
                  <a:ext uri="{FF2B5EF4-FFF2-40B4-BE49-F238E27FC236}">
                    <a16:creationId xmlns:a16="http://schemas.microsoft.com/office/drawing/2014/main" id="{32166741-C3D8-B5B9-65F5-264ABE239B7E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3B5FE-B523-AC38-2EEB-B08C2E0891BE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長袖・長ズボン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1126FCA-86F3-9AAF-1089-EA87DDC9D6AB}"/>
              </a:ext>
            </a:extLst>
          </p:cNvPr>
          <p:cNvGrpSpPr/>
          <p:nvPr/>
        </p:nvGrpSpPr>
        <p:grpSpPr>
          <a:xfrm>
            <a:off x="402991" y="-31581"/>
            <a:ext cx="7661397" cy="6513732"/>
            <a:chOff x="402991" y="-31581"/>
            <a:chExt cx="7661397" cy="6513732"/>
          </a:xfrm>
        </p:grpSpPr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919280" y="5811198"/>
              <a:ext cx="2302233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フィールドの状況を</a:t>
              </a:r>
              <a:endParaRPr lang="en-US" altLang="ja-JP" sz="1600" dirty="0"/>
            </a:p>
            <a:p>
              <a:pPr algn="ctr">
                <a:lnSpc>
                  <a:spcPct val="120000"/>
                </a:lnSpc>
              </a:pPr>
              <a:r>
                <a:rPr kumimoji="1" lang="ja-JP" altLang="en-US" sz="1600" dirty="0"/>
                <a:t>一枚の画像で表現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82754" y="2348880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C2F1C66A-48A4-9B37-A541-052320659801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826472" y="2092951"/>
              <a:ext cx="1333306" cy="169660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曲線 11">
              <a:extLst>
                <a:ext uri="{FF2B5EF4-FFF2-40B4-BE49-F238E27FC236}">
                  <a16:creationId xmlns:a16="http://schemas.microsoft.com/office/drawing/2014/main" id="{6A774F02-4588-8AE8-B833-7C01762F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124" y="2780928"/>
              <a:ext cx="1500400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曲線 14">
              <a:extLst>
                <a:ext uri="{FF2B5EF4-FFF2-40B4-BE49-F238E27FC236}">
                  <a16:creationId xmlns:a16="http://schemas.microsoft.com/office/drawing/2014/main" id="{CEBD3C62-AED1-D64E-B431-5C8A3C38284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860032" y="3765433"/>
              <a:ext cx="2016224" cy="259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コネクタ: 曲線 19">
              <a:extLst>
                <a:ext uri="{FF2B5EF4-FFF2-40B4-BE49-F238E27FC236}">
                  <a16:creationId xmlns:a16="http://schemas.microsoft.com/office/drawing/2014/main" id="{D3555FEC-C823-0215-BDBB-ADF4B2F6A633}"/>
                </a:ext>
              </a:extLst>
            </p:cNvPr>
            <p:cNvCxnSpPr>
              <a:cxnSpLocks/>
              <a:stCxn id="7" idx="1"/>
              <a:endCxn id="21" idx="0"/>
            </p:cNvCxnSpPr>
            <p:nvPr/>
          </p:nvCxnSpPr>
          <p:spPr>
            <a:xfrm rot="10800000">
              <a:off x="2006512" y="2431543"/>
              <a:ext cx="2276243" cy="662560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9AE58818-EF22-E221-B71A-364CAC826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595537" y="4185084"/>
              <a:ext cx="421404" cy="791729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4C0169E-747D-DDA0-A181-3077A5FCB50E}"/>
                </a:ext>
              </a:extLst>
            </p:cNvPr>
            <p:cNvSpPr txBox="1"/>
            <p:nvPr/>
          </p:nvSpPr>
          <p:spPr>
            <a:xfrm>
              <a:off x="5081279" y="4094404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20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BEAFE30-1136-386A-8AE3-8FD9097DA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97614" y="2822255"/>
              <a:ext cx="409819" cy="7699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1D03D4B-2703-AA21-4C4F-A2FB5AA9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5366377" y="1461753"/>
              <a:ext cx="409819" cy="7699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A4B93231-871B-459A-4570-61E76A4E7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2345664" y="2739552"/>
              <a:ext cx="422490" cy="793769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7692A23-146D-D758-C1EC-E7C5EC7F84F3}"/>
                </a:ext>
              </a:extLst>
            </p:cNvPr>
            <p:cNvSpPr txBox="1"/>
            <p:nvPr/>
          </p:nvSpPr>
          <p:spPr>
            <a:xfrm>
              <a:off x="6847944" y="3330212"/>
              <a:ext cx="665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Jack</a:t>
              </a: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776E2AD-AA26-F1DD-3C35-0EB4FCDBFDD7}"/>
                </a:ext>
              </a:extLst>
            </p:cNvPr>
            <p:cNvGrpSpPr/>
            <p:nvPr/>
          </p:nvGrpSpPr>
          <p:grpSpPr>
            <a:xfrm flipH="1">
              <a:off x="6922914" y="3691531"/>
              <a:ext cx="223912" cy="464973"/>
              <a:chOff x="4608004" y="5841268"/>
              <a:chExt cx="220698" cy="45829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53A543-F521-42F3-474A-302818DB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1B0A1BA-59E2-9218-333B-4BF0D93CD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4B5F341-F409-4D42-B1D5-874CEE70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E558048-26AD-E49C-4CE3-E02BA376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AEB85ED-C4CA-1ACF-F6F4-143178F3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5EF5892-BF8F-83BC-A1F7-F2EF9028C62D}"/>
                </a:ext>
              </a:extLst>
            </p:cNvPr>
            <p:cNvGrpSpPr/>
            <p:nvPr/>
          </p:nvGrpSpPr>
          <p:grpSpPr>
            <a:xfrm flipH="1">
              <a:off x="6764300" y="2397181"/>
              <a:ext cx="223912" cy="464973"/>
              <a:chOff x="4608004" y="5841268"/>
              <a:chExt cx="220698" cy="458299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8774EC76-80EE-B264-98A6-E0A896C5B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9EDB1E-95E9-046E-FF6C-CE30AECCC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F54904-28E2-F8F8-1A92-2CA11C05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FA42301-00FF-01D2-7A14-926EE0E2A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5A97BB8-C18C-35A9-E764-39F2BB66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6C5DAFD-4511-7AF1-9581-C755E5FD28DF}"/>
                </a:ext>
              </a:extLst>
            </p:cNvPr>
            <p:cNvSpPr txBox="1"/>
            <p:nvPr/>
          </p:nvSpPr>
          <p:spPr>
            <a:xfrm>
              <a:off x="6531325" y="2004883"/>
              <a:ext cx="957313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Hunter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9A118F-9248-72B3-15CB-B983BE447AA6}"/>
                </a:ext>
              </a:extLst>
            </p:cNvPr>
            <p:cNvSpPr txBox="1"/>
            <p:nvPr/>
          </p:nvSpPr>
          <p:spPr>
            <a:xfrm>
              <a:off x="4911817" y="1075859"/>
              <a:ext cx="803425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Olivia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718356B-0AB1-6E8A-E7B8-1D6996FCA62A}"/>
                </a:ext>
              </a:extLst>
            </p:cNvPr>
            <p:cNvGrpSpPr/>
            <p:nvPr/>
          </p:nvGrpSpPr>
          <p:grpSpPr>
            <a:xfrm flipH="1">
              <a:off x="5700021" y="1231043"/>
              <a:ext cx="223912" cy="464973"/>
              <a:chOff x="4608004" y="5841268"/>
              <a:chExt cx="220698" cy="458299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258D923-198B-C050-1631-B5311A5F6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D1274122-AC0D-C5CE-A34E-3866CBB4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D71B14F-6E3D-8258-39F5-0C7DA3E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C1B3EC09-C27E-6F86-FDD3-A93B5863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858C40-E697-85F1-6006-91569A288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EE96D8-1D8F-6BEE-5035-18C7D72E29EF}"/>
                </a:ext>
              </a:extLst>
            </p:cNvPr>
            <p:cNvGrpSpPr/>
            <p:nvPr/>
          </p:nvGrpSpPr>
          <p:grpSpPr>
            <a:xfrm>
              <a:off x="2188626" y="2506766"/>
              <a:ext cx="212537" cy="441351"/>
              <a:chOff x="4608004" y="5841268"/>
              <a:chExt cx="220698" cy="458299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F09DD0EF-0BDC-696D-BE25-EC0675AD4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F6A73CE4-1B92-3C2E-DAFF-18A17A355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56145AA-6E25-DBB0-AB9E-D701FE2A2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7EB76B9-EDC0-8609-723F-CBA59372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722D318-6C3E-1D25-51D2-8263148A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758F18D-123F-9094-D535-A2EF2C4DAA55}"/>
                </a:ext>
              </a:extLst>
            </p:cNvPr>
            <p:cNvSpPr txBox="1"/>
            <p:nvPr/>
          </p:nvSpPr>
          <p:spPr>
            <a:xfrm>
              <a:off x="2184936" y="2188702"/>
              <a:ext cx="63991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Max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E8B0DF-C7CF-D742-A57A-89F19CB790AD}"/>
                </a:ext>
              </a:extLst>
            </p:cNvPr>
            <p:cNvGrpSpPr/>
            <p:nvPr/>
          </p:nvGrpSpPr>
          <p:grpSpPr>
            <a:xfrm>
              <a:off x="496547" y="3835971"/>
              <a:ext cx="3409307" cy="1948176"/>
              <a:chOff x="473465" y="4011780"/>
              <a:chExt cx="3409307" cy="1948176"/>
            </a:xfrm>
          </p:grpSpPr>
          <p:pic>
            <p:nvPicPr>
              <p:cNvPr id="72" name="図 71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EC64577-A961-67F9-AE01-8235E55B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75" name="グラフィックス 74" descr="ユーザー 単色塗りつぶし">
                <a:extLst>
                  <a:ext uri="{FF2B5EF4-FFF2-40B4-BE49-F238E27FC236}">
                    <a16:creationId xmlns:a16="http://schemas.microsoft.com/office/drawing/2014/main" id="{103C283D-7BEC-478B-E30A-B1D1973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76" name="グラフィックス 75" descr="男性のプロフィール 単色塗りつぶし">
                <a:extLst>
                  <a:ext uri="{FF2B5EF4-FFF2-40B4-BE49-F238E27FC236}">
                    <a16:creationId xmlns:a16="http://schemas.microsoft.com/office/drawing/2014/main" id="{47747D64-AAA7-9942-C37D-953459B9F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32981" y="5153801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77" name="グラフィックス 76" descr="男子生徒 枠線">
                <a:extLst>
                  <a:ext uri="{FF2B5EF4-FFF2-40B4-BE49-F238E27FC236}">
                    <a16:creationId xmlns:a16="http://schemas.microsoft.com/office/drawing/2014/main" id="{0C1FDF9E-9531-6126-5BCB-658FA91CA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78" name="グラフィックス 77" descr="女性のプロフィール 枠線">
                <a:extLst>
                  <a:ext uri="{FF2B5EF4-FFF2-40B4-BE49-F238E27FC236}">
                    <a16:creationId xmlns:a16="http://schemas.microsoft.com/office/drawing/2014/main" id="{E2AD9FFF-50E9-61DF-27C3-E2DF97F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6ECA6B-C8BA-0439-1A32-82115CBFFBAA}"/>
                  </a:ext>
                </a:extLst>
              </p:cNvPr>
              <p:cNvSpPr txBox="1"/>
              <p:nvPr/>
            </p:nvSpPr>
            <p:spPr>
              <a:xfrm>
                <a:off x="1971065" y="4460587"/>
                <a:ext cx="1077539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Olivia, female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3156A-52A0-3AE9-691A-935247158851}"/>
                  </a:ext>
                </a:extLst>
              </p:cNvPr>
              <p:cNvSpPr txBox="1"/>
              <p:nvPr/>
            </p:nvSpPr>
            <p:spPr>
              <a:xfrm>
                <a:off x="2773720" y="4830856"/>
                <a:ext cx="1047082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Hunter, male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93EE68-61DD-BF1E-ABB5-43D0F664D432}"/>
                  </a:ext>
                </a:extLst>
              </p:cNvPr>
              <p:cNvSpPr txBox="1"/>
              <p:nvPr/>
            </p:nvSpPr>
            <p:spPr>
              <a:xfrm>
                <a:off x="2831820" y="5543005"/>
                <a:ext cx="877163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050" dirty="0"/>
                  <a:t>Jack</a:t>
                </a:r>
                <a:r>
                  <a:rPr kumimoji="1" lang="en-US" altLang="ja-JP" sz="1050" dirty="0"/>
                  <a:t>, male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633BAA6-95FB-DB0A-4DD9-47DCD8924D44}"/>
                  </a:ext>
                </a:extLst>
              </p:cNvPr>
              <p:cNvSpPr txBox="1"/>
              <p:nvPr/>
            </p:nvSpPr>
            <p:spPr>
              <a:xfrm>
                <a:off x="504907" y="4949681"/>
                <a:ext cx="862737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Max, male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834AAB5-B319-E73B-6262-A753A7F86F2A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sp>
          <p:nvSpPr>
            <p:cNvPr id="79" name="矢印: 下 78">
              <a:extLst>
                <a:ext uri="{FF2B5EF4-FFF2-40B4-BE49-F238E27FC236}">
                  <a16:creationId xmlns:a16="http://schemas.microsoft.com/office/drawing/2014/main" id="{BA0DC190-49E4-AC95-40C2-7081DD1D33CC}"/>
                </a:ext>
              </a:extLst>
            </p:cNvPr>
            <p:cNvSpPr/>
            <p:nvPr/>
          </p:nvSpPr>
          <p:spPr bwMode="auto">
            <a:xfrm rot="3233058">
              <a:off x="3810334" y="3531567"/>
              <a:ext cx="732025" cy="72111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439CE93-B045-8569-D6B4-7B564A018158}"/>
              </a:ext>
            </a:extLst>
          </p:cNvPr>
          <p:cNvGrpSpPr/>
          <p:nvPr/>
        </p:nvGrpSpPr>
        <p:grpSpPr>
          <a:xfrm>
            <a:off x="4836087" y="449187"/>
            <a:ext cx="3729394" cy="2667570"/>
            <a:chOff x="402991" y="-31581"/>
            <a:chExt cx="7910911" cy="565853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B24BA6-3DC8-0708-44F5-835923660FBB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42A29483-5282-FAC9-B922-77CCCA00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37" name="グラフィックス 36" descr="ユーザー 単色塗りつぶし">
              <a:extLst>
                <a:ext uri="{FF2B5EF4-FFF2-40B4-BE49-F238E27FC236}">
                  <a16:creationId xmlns:a16="http://schemas.microsoft.com/office/drawing/2014/main" id="{3D366281-01AD-E9D0-43B7-2F2AA7F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38" name="グラフィックス 37" descr="男性のプロフィール 枠線">
              <a:extLst>
                <a:ext uri="{FF2B5EF4-FFF2-40B4-BE49-F238E27FC236}">
                  <a16:creationId xmlns:a16="http://schemas.microsoft.com/office/drawing/2014/main" id="{57048DBB-5D41-D631-736A-6DD70CEB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39" name="グラフィックス 38" descr="男子生徒 枠線">
              <a:extLst>
                <a:ext uri="{FF2B5EF4-FFF2-40B4-BE49-F238E27FC236}">
                  <a16:creationId xmlns:a16="http://schemas.microsoft.com/office/drawing/2014/main" id="{C174FC6A-F4AE-A0FC-D985-3ED8870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40" name="グラフィックス 39" descr="女性のプロフィール 枠線">
              <a:extLst>
                <a:ext uri="{FF2B5EF4-FFF2-40B4-BE49-F238E27FC236}">
                  <a16:creationId xmlns:a16="http://schemas.microsoft.com/office/drawing/2014/main" id="{2211EC84-C64C-7E6C-99C0-F384AAF3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のプロフィール 単色塗りつぶし">
              <a:extLst>
                <a:ext uri="{FF2B5EF4-FFF2-40B4-BE49-F238E27FC236}">
                  <a16:creationId xmlns:a16="http://schemas.microsoft.com/office/drawing/2014/main" id="{0768102A-317D-70D9-A556-DA289FB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42" name="グラフィックス 41" descr="男性のプロフィール 枠線">
              <a:extLst>
                <a:ext uri="{FF2B5EF4-FFF2-40B4-BE49-F238E27FC236}">
                  <a16:creationId xmlns:a16="http://schemas.microsoft.com/office/drawing/2014/main" id="{DCD16564-10B7-CB9D-8536-CB3DA50F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43" name="グラフィックス 42" descr="男性のプロフィール 枠線">
              <a:extLst>
                <a:ext uri="{FF2B5EF4-FFF2-40B4-BE49-F238E27FC236}">
                  <a16:creationId xmlns:a16="http://schemas.microsoft.com/office/drawing/2014/main" id="{B3425A0B-D174-8583-4EA3-3536692B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CC7E84-DCAD-C75C-04BC-B77BB8A92EE7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0ECC16-246A-5F90-480B-6809A85EC16B}"/>
                </a:ext>
              </a:extLst>
            </p:cNvPr>
            <p:cNvSpPr txBox="1"/>
            <p:nvPr/>
          </p:nvSpPr>
          <p:spPr>
            <a:xfrm>
              <a:off x="1944658" y="1655650"/>
              <a:ext cx="2707352" cy="79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16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6A31AD3-8C9B-5E55-EB04-F271E8700970}"/>
                </a:ext>
              </a:extLst>
            </p:cNvPr>
            <p:cNvGrpSpPr/>
            <p:nvPr/>
          </p:nvGrpSpPr>
          <p:grpSpPr>
            <a:xfrm>
              <a:off x="4350651" y="384883"/>
              <a:ext cx="1669343" cy="1116401"/>
              <a:chOff x="4067084" y="629284"/>
              <a:chExt cx="1669343" cy="1116401"/>
            </a:xfrm>
          </p:grpSpPr>
          <p:sp>
            <p:nvSpPr>
              <p:cNvPr id="47" name="吹き出し: 円形 46">
                <a:extLst>
                  <a:ext uri="{FF2B5EF4-FFF2-40B4-BE49-F238E27FC236}">
                    <a16:creationId xmlns:a16="http://schemas.microsoft.com/office/drawing/2014/main" id="{BCB1F5DA-1BEB-FEEB-A6AD-47E5BA9FD131}"/>
                  </a:ext>
                </a:extLst>
              </p:cNvPr>
              <p:cNvSpPr/>
              <p:nvPr/>
            </p:nvSpPr>
            <p:spPr bwMode="auto">
              <a:xfrm>
                <a:off x="4067084" y="697751"/>
                <a:ext cx="1669343" cy="952017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67D30F9-61DE-7756-5E97-0C22B874FF97}"/>
                  </a:ext>
                </a:extLst>
              </p:cNvPr>
              <p:cNvSpPr txBox="1"/>
              <p:nvPr/>
            </p:nvSpPr>
            <p:spPr>
              <a:xfrm>
                <a:off x="4367285" y="629284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女性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3CDAE66-13E6-B3E3-E706-4D1054DF5667}"/>
                </a:ext>
              </a:extLst>
            </p:cNvPr>
            <p:cNvCxnSpPr>
              <a:cxnSpLocks/>
              <a:stCxn id="36" idx="0"/>
              <a:endCxn id="39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4897BE-608A-60C8-E2A8-E3EBF98C5633}"/>
                </a:ext>
              </a:extLst>
            </p:cNvPr>
            <p:cNvCxnSpPr>
              <a:cxnSpLocks/>
              <a:stCxn id="36" idx="0"/>
              <a:endCxn id="4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6384E4A-F797-78B4-87D4-8099707244D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4B94DF5-788B-CCD2-E9BA-23D6628EB88E}"/>
                </a:ext>
              </a:extLst>
            </p:cNvPr>
            <p:cNvGrpSpPr/>
            <p:nvPr/>
          </p:nvGrpSpPr>
          <p:grpSpPr>
            <a:xfrm>
              <a:off x="1420568" y="3510319"/>
              <a:ext cx="1593250" cy="1116401"/>
              <a:chOff x="4067084" y="454942"/>
              <a:chExt cx="1593250" cy="1116401"/>
            </a:xfrm>
          </p:grpSpPr>
          <p:sp>
            <p:nvSpPr>
              <p:cNvPr id="53" name="吹き出し: 円形 52">
                <a:extLst>
                  <a:ext uri="{FF2B5EF4-FFF2-40B4-BE49-F238E27FC236}">
                    <a16:creationId xmlns:a16="http://schemas.microsoft.com/office/drawing/2014/main" id="{0CDF310F-0B89-DCD6-CE18-9080C922AF95}"/>
                  </a:ext>
                </a:extLst>
              </p:cNvPr>
              <p:cNvSpPr/>
              <p:nvPr/>
            </p:nvSpPr>
            <p:spPr bwMode="auto">
              <a:xfrm>
                <a:off x="4067084" y="512408"/>
                <a:ext cx="1593250" cy="948529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ABB60C9-3F12-D1B3-8186-751BE1A500CC}"/>
                  </a:ext>
                </a:extLst>
              </p:cNvPr>
              <p:cNvSpPr txBox="1"/>
              <p:nvPr/>
            </p:nvSpPr>
            <p:spPr>
              <a:xfrm>
                <a:off x="4338424" y="454942"/>
                <a:ext cx="1044586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男性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B16ED7F-C287-620D-F4C4-D0BA708EEE24}"/>
                </a:ext>
              </a:extLst>
            </p:cNvPr>
            <p:cNvSpPr/>
            <p:nvPr/>
          </p:nvSpPr>
          <p:spPr bwMode="auto">
            <a:xfrm>
              <a:off x="1367645" y="1214705"/>
              <a:ext cx="1401993" cy="3753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A3CB889-74FF-5939-609D-BD2FCB397601}"/>
                </a:ext>
              </a:extLst>
            </p:cNvPr>
            <p:cNvGrpSpPr/>
            <p:nvPr/>
          </p:nvGrpSpPr>
          <p:grpSpPr>
            <a:xfrm>
              <a:off x="6644557" y="1029918"/>
              <a:ext cx="1669345" cy="1137360"/>
              <a:chOff x="4067082" y="512408"/>
              <a:chExt cx="1669345" cy="1137360"/>
            </a:xfrm>
          </p:grpSpPr>
          <p:sp>
            <p:nvSpPr>
              <p:cNvPr id="57" name="吹き出し: 円形 56">
                <a:extLst>
                  <a:ext uri="{FF2B5EF4-FFF2-40B4-BE49-F238E27FC236}">
                    <a16:creationId xmlns:a16="http://schemas.microsoft.com/office/drawing/2014/main" id="{5E9F154C-6369-1879-DEA2-7733C61A4B30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669345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C3F84E4-A0CF-2CF0-CDB4-7F0B7D83752F}"/>
                  </a:ext>
                </a:extLst>
              </p:cNvPr>
              <p:cNvSpPr txBox="1"/>
              <p:nvPr/>
            </p:nvSpPr>
            <p:spPr>
              <a:xfrm>
                <a:off x="4379459" y="528366"/>
                <a:ext cx="1044587" cy="111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78AD812-EE4D-3843-B4F7-7293A87CC509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42626"/>
              <a:chOff x="4067082" y="512408"/>
              <a:chExt cx="1909074" cy="1142626"/>
            </a:xfrm>
          </p:grpSpPr>
          <p:sp>
            <p:nvSpPr>
              <p:cNvPr id="60" name="吹き出し: 円形 59">
                <a:extLst>
                  <a:ext uri="{FF2B5EF4-FFF2-40B4-BE49-F238E27FC236}">
                    <a16:creationId xmlns:a16="http://schemas.microsoft.com/office/drawing/2014/main" id="{2D30B9FF-E4A8-BABA-08A9-D04499F06D9A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E07942-ABE3-03E8-2E07-84A68286DA3D}"/>
                  </a:ext>
                </a:extLst>
              </p:cNvPr>
              <p:cNvSpPr txBox="1"/>
              <p:nvPr/>
            </p:nvSpPr>
            <p:spPr>
              <a:xfrm>
                <a:off x="4484965" y="538633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5639058-233E-01C8-9D24-F60A8017F5D8}"/>
              </a:ext>
            </a:extLst>
          </p:cNvPr>
          <p:cNvSpPr txBox="1"/>
          <p:nvPr/>
        </p:nvSpPr>
        <p:spPr>
          <a:xfrm>
            <a:off x="644178" y="5973967"/>
            <a:ext cx="352634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dirty="0"/>
              <a:t>5. </a:t>
            </a:r>
            <a:r>
              <a:rPr kumimoji="1" lang="ja-JP" altLang="en-US" sz="1400" dirty="0"/>
              <a:t>フィールドの状況を一枚の画像で表現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5C20D81-DE95-3384-8A63-6B950637C85F}"/>
              </a:ext>
            </a:extLst>
          </p:cNvPr>
          <p:cNvGrpSpPr/>
          <p:nvPr/>
        </p:nvGrpSpPr>
        <p:grpSpPr>
          <a:xfrm>
            <a:off x="592132" y="3818291"/>
            <a:ext cx="3713866" cy="2122211"/>
            <a:chOff x="473465" y="4011780"/>
            <a:chExt cx="3409307" cy="1948176"/>
          </a:xfrm>
        </p:grpSpPr>
        <p:pic>
          <p:nvPicPr>
            <p:cNvPr id="110" name="図 109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CDA1E773-B6A2-65B6-2117-35FA7729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465" y="4011780"/>
              <a:ext cx="3409307" cy="1948176"/>
            </a:xfrm>
            <a:prstGeom prst="rect">
              <a:avLst/>
            </a:prstGeom>
          </p:spPr>
        </p:pic>
        <p:pic>
          <p:nvPicPr>
            <p:cNvPr id="111" name="グラフィックス 110" descr="ユーザー 単色塗りつぶし">
              <a:extLst>
                <a:ext uri="{FF2B5EF4-FFF2-40B4-BE49-F238E27FC236}">
                  <a16:creationId xmlns:a16="http://schemas.microsoft.com/office/drawing/2014/main" id="{412E1A59-AEAE-1CA2-74E6-8F48B928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803" y="4591804"/>
              <a:ext cx="469251" cy="469251"/>
            </a:xfrm>
            <a:prstGeom prst="rect">
              <a:avLst/>
            </a:prstGeom>
          </p:spPr>
        </p:pic>
        <p:pic>
          <p:nvPicPr>
            <p:cNvPr id="112" name="グラフィックス 111" descr="男性のプロフィール 単色塗りつぶし">
              <a:extLst>
                <a:ext uri="{FF2B5EF4-FFF2-40B4-BE49-F238E27FC236}">
                  <a16:creationId xmlns:a16="http://schemas.microsoft.com/office/drawing/2014/main" id="{D7BD332D-EDC7-5D68-C922-93BE952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80163" y="5073108"/>
              <a:ext cx="528560" cy="528560"/>
            </a:xfrm>
            <a:prstGeom prst="rect">
              <a:avLst/>
            </a:prstGeom>
          </p:spPr>
        </p:pic>
        <p:pic>
          <p:nvPicPr>
            <p:cNvPr id="113" name="グラフィックス 112" descr="男子生徒 枠線">
              <a:extLst>
                <a:ext uri="{FF2B5EF4-FFF2-40B4-BE49-F238E27FC236}">
                  <a16:creationId xmlns:a16="http://schemas.microsoft.com/office/drawing/2014/main" id="{6A38146F-8D01-0293-6D8C-5EF43463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0201" y="4470727"/>
              <a:ext cx="460465" cy="460465"/>
            </a:xfrm>
            <a:prstGeom prst="rect">
              <a:avLst/>
            </a:prstGeom>
          </p:spPr>
        </p:pic>
        <p:pic>
          <p:nvPicPr>
            <p:cNvPr id="114" name="グラフィックス 113" descr="女性のプロフィール 枠線">
              <a:extLst>
                <a:ext uri="{FF2B5EF4-FFF2-40B4-BE49-F238E27FC236}">
                  <a16:creationId xmlns:a16="http://schemas.microsoft.com/office/drawing/2014/main" id="{B9B09E34-318A-E32B-828C-DFBAFD20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2607" y="4068970"/>
              <a:ext cx="494457" cy="494457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24E84C4-CFEB-9D08-9BCC-9C6BB3FD8B60}"/>
                </a:ext>
              </a:extLst>
            </p:cNvPr>
            <p:cNvSpPr txBox="1"/>
            <p:nvPr/>
          </p:nvSpPr>
          <p:spPr>
            <a:xfrm>
              <a:off x="1920738" y="4451948"/>
              <a:ext cx="1105427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Olivia, female</a:t>
              </a:r>
              <a:endParaRPr kumimoji="1" lang="ja-JP" altLang="en-US" sz="2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723E55CE-C9C3-5736-2D44-F32A12E2C39E}"/>
                </a:ext>
              </a:extLst>
            </p:cNvPr>
            <p:cNvSpPr txBox="1"/>
            <p:nvPr/>
          </p:nvSpPr>
          <p:spPr>
            <a:xfrm>
              <a:off x="2782111" y="4829848"/>
              <a:ext cx="1053099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Hunter, male</a:t>
              </a:r>
              <a:endParaRPr kumimoji="1" lang="ja-JP" altLang="en-US" sz="24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8D757F7-1C46-E587-7165-A5AF2B1C13F6}"/>
                </a:ext>
              </a:extLst>
            </p:cNvPr>
            <p:cNvSpPr txBox="1"/>
            <p:nvPr/>
          </p:nvSpPr>
          <p:spPr>
            <a:xfrm>
              <a:off x="2925192" y="5464822"/>
              <a:ext cx="889692" cy="27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1200" dirty="0"/>
                <a:t>Jack</a:t>
              </a:r>
              <a:r>
                <a:rPr kumimoji="1" lang="en-US" altLang="ja-JP" sz="1200" dirty="0"/>
                <a:t>, male</a:t>
              </a:r>
              <a:endParaRPr kumimoji="1" lang="ja-JP" altLang="en-US" sz="24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47A6D-87F7-0657-AA64-35E87B85C284}"/>
                </a:ext>
              </a:extLst>
            </p:cNvPr>
            <p:cNvSpPr txBox="1"/>
            <p:nvPr/>
          </p:nvSpPr>
          <p:spPr>
            <a:xfrm>
              <a:off x="488759" y="4954063"/>
              <a:ext cx="880280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Max, male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531EC74-B434-6658-164C-5B8483B9AF2C}"/>
              </a:ext>
            </a:extLst>
          </p:cNvPr>
          <p:cNvGrpSpPr/>
          <p:nvPr/>
        </p:nvGrpSpPr>
        <p:grpSpPr>
          <a:xfrm>
            <a:off x="456550" y="260648"/>
            <a:ext cx="3638340" cy="3221752"/>
            <a:chOff x="485701" y="27900"/>
            <a:chExt cx="3638340" cy="322175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F991F0C-1F93-8C4A-9438-89D5FE5CA6C3}"/>
                </a:ext>
              </a:extLst>
            </p:cNvPr>
            <p:cNvGrpSpPr/>
            <p:nvPr/>
          </p:nvGrpSpPr>
          <p:grpSpPr>
            <a:xfrm>
              <a:off x="485701" y="294354"/>
              <a:ext cx="3638340" cy="2955298"/>
              <a:chOff x="306193" y="295130"/>
              <a:chExt cx="7758195" cy="630171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DB25D4A-1AD1-1B00-64B9-9E3264B0DD48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628E37-78E6-C85E-EBAC-BF538A05E6CF}"/>
                  </a:ext>
                </a:extLst>
              </p:cNvPr>
              <p:cNvSpPr/>
              <p:nvPr/>
            </p:nvSpPr>
            <p:spPr bwMode="auto">
              <a:xfrm>
                <a:off x="1369557" y="1226523"/>
                <a:ext cx="1795695" cy="4818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2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98618B25-F580-D536-85D7-B72C661D4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20D909F-1034-182E-61FC-2B7ECC223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326878" y="45147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15" name="コネクタ: 曲線 14">
                <a:extLst>
                  <a:ext uri="{FF2B5EF4-FFF2-40B4-BE49-F238E27FC236}">
                    <a16:creationId xmlns:a16="http://schemas.microsoft.com/office/drawing/2014/main" id="{B9ADF559-FF67-6050-E0CB-74C46D8380B9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rot="10800000">
                <a:off x="5067870" y="30870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8C20777-6965-3BCA-F5C5-B4666336BE6E}"/>
                  </a:ext>
                </a:extLst>
              </p:cNvPr>
              <p:cNvSpPr txBox="1"/>
              <p:nvPr/>
            </p:nvSpPr>
            <p:spPr>
              <a:xfrm>
                <a:off x="2323641" y="4463368"/>
                <a:ext cx="3576074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1. </a:t>
                </a:r>
                <a:r>
                  <a:rPr kumimoji="1" lang="ja-JP" altLang="en-US" sz="1400" dirty="0"/>
                  <a:t>ナビゲーション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ED5D-00EE-844E-74CA-766B4A18DE36}"/>
                  </a:ext>
                </a:extLst>
              </p:cNvPr>
              <p:cNvSpPr txBox="1"/>
              <p:nvPr/>
            </p:nvSpPr>
            <p:spPr>
              <a:xfrm>
                <a:off x="6005682" y="5947122"/>
                <a:ext cx="1706343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開始位置</a:t>
                </a:r>
                <a:endParaRPr kumimoji="1" lang="ja-JP" altLang="en-US" sz="2000" dirty="0"/>
              </a:p>
            </p:txBody>
          </p:sp>
          <p:pic>
            <p:nvPicPr>
              <p:cNvPr id="18" name="グラフィックス 17" descr="ユーザー 単色塗りつぶし">
                <a:extLst>
                  <a:ext uri="{FF2B5EF4-FFF2-40B4-BE49-F238E27FC236}">
                    <a16:creationId xmlns:a16="http://schemas.microsoft.com/office/drawing/2014/main" id="{40AFE6FD-D3F1-8EB4-0851-8714927F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男性のプロフィール 枠線">
                <a:extLst>
                  <a:ext uri="{FF2B5EF4-FFF2-40B4-BE49-F238E27FC236}">
                    <a16:creationId xmlns:a16="http://schemas.microsoft.com/office/drawing/2014/main" id="{0674E379-1449-C60D-B8C1-CAD4C5ED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男子生徒 枠線">
                <a:extLst>
                  <a:ext uri="{FF2B5EF4-FFF2-40B4-BE49-F238E27FC236}">
                    <a16:creationId xmlns:a16="http://schemas.microsoft.com/office/drawing/2014/main" id="{E5DFCB9A-DA4D-B77C-9720-46012574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グラフィックス 20" descr="女性のプロフィール 枠線">
                <a:extLst>
                  <a:ext uri="{FF2B5EF4-FFF2-40B4-BE49-F238E27FC236}">
                    <a16:creationId xmlns:a16="http://schemas.microsoft.com/office/drawing/2014/main" id="{B53E2DAA-9C26-A9CD-6B37-4433CE8FC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96575" y="11757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男性のプロフィール 単色塗りつぶし">
                <a:extLst>
                  <a:ext uri="{FF2B5EF4-FFF2-40B4-BE49-F238E27FC236}">
                    <a16:creationId xmlns:a16="http://schemas.microsoft.com/office/drawing/2014/main" id="{D2ECE336-70AD-3FB2-AD21-318982A8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6256" y="3567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男性のプロフィール 枠線">
                <a:extLst>
                  <a:ext uri="{FF2B5EF4-FFF2-40B4-BE49-F238E27FC236}">
                    <a16:creationId xmlns:a16="http://schemas.microsoft.com/office/drawing/2014/main" id="{D4C74876-DCEB-7A24-2BDB-0FBE2352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E5C1DCCC-5CC5-B97E-1F3A-A45E2B4175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2463711" y="2431543"/>
                <a:ext cx="2086534" cy="4572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EFEF277-66C2-C146-537D-C96B642224D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4562437" y="2090159"/>
                <a:ext cx="1591338" cy="34138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D5278C57-EEEB-0669-4B42-E578A27A2BF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72000" y="2431543"/>
                <a:ext cx="2151528" cy="3141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269D74D-53A6-FFE1-C249-DA207B88570D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4572000" y="2431543"/>
                <a:ext cx="2304256" cy="159343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8BDDD98E-74A1-8D83-181A-C0D3E230A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619" y="1052736"/>
                <a:ext cx="1245845" cy="137880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7BF2DBC-6316-AC10-01E6-1F826614948C}"/>
                  </a:ext>
                </a:extLst>
              </p:cNvPr>
              <p:cNvSpPr txBox="1"/>
              <p:nvPr/>
            </p:nvSpPr>
            <p:spPr>
              <a:xfrm>
                <a:off x="3290094" y="1041110"/>
                <a:ext cx="656971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×</a:t>
                </a:r>
                <a:endParaRPr kumimoji="1" lang="ja-JP" altLang="en-US" sz="1200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935A598-33D2-9880-7393-8EE614600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189" y="2083460"/>
                <a:ext cx="3494428" cy="34935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4D29F2-018F-60DB-62AC-0D5A4B6754F1}"/>
                  </a:ext>
                </a:extLst>
              </p:cNvPr>
              <p:cNvSpPr txBox="1"/>
              <p:nvPr/>
            </p:nvSpPr>
            <p:spPr>
              <a:xfrm>
                <a:off x="1245491" y="1780846"/>
                <a:ext cx="701405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×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16C10B-AFA0-78D7-9F9F-F64044DB8731}"/>
                  </a:ext>
                </a:extLst>
              </p:cNvPr>
              <p:cNvSpPr txBox="1"/>
              <p:nvPr/>
            </p:nvSpPr>
            <p:spPr>
              <a:xfrm>
                <a:off x="1649807" y="3161635"/>
                <a:ext cx="2721535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2. </a:t>
                </a:r>
                <a:r>
                  <a:rPr kumimoji="1" lang="ja-JP" altLang="en-US" sz="1600" dirty="0">
                    <a:solidFill>
                      <a:srgbClr val="7030A0"/>
                    </a:solidFill>
                  </a:rPr>
                  <a:t>人物認識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38C418-94D6-DC27-EC1C-06A40B4E1391}"/>
                  </a:ext>
                </a:extLst>
              </p:cNvPr>
              <p:cNvSpPr txBox="1"/>
              <p:nvPr/>
            </p:nvSpPr>
            <p:spPr>
              <a:xfrm>
                <a:off x="306193" y="383588"/>
                <a:ext cx="2362629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フィールド外</a:t>
                </a:r>
                <a:endParaRPr kumimoji="1" lang="ja-JP" altLang="en-US" sz="1200" dirty="0"/>
              </a:p>
            </p:txBody>
          </p:sp>
        </p:grpSp>
        <p:pic>
          <p:nvPicPr>
            <p:cNvPr id="123" name="グラフィックス 122" descr="男性のプロフィール 枠線">
              <a:extLst>
                <a:ext uri="{FF2B5EF4-FFF2-40B4-BE49-F238E27FC236}">
                  <a16:creationId xmlns:a16="http://schemas.microsoft.com/office/drawing/2014/main" id="{54818FC7-01A6-2EF3-0641-584BC0D5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701" y="27900"/>
              <a:ext cx="431070" cy="431070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E71DB1D-1D5C-1A2B-4FD8-1FE52C3874AA}"/>
              </a:ext>
            </a:extLst>
          </p:cNvPr>
          <p:cNvGrpSpPr/>
          <p:nvPr/>
        </p:nvGrpSpPr>
        <p:grpSpPr>
          <a:xfrm>
            <a:off x="4836087" y="3330050"/>
            <a:ext cx="3613582" cy="2680967"/>
            <a:chOff x="4813555" y="2998815"/>
            <a:chExt cx="3613582" cy="268096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5FF8DCA-13F0-CE68-A2D0-9347C40245F6}"/>
                </a:ext>
              </a:extLst>
            </p:cNvPr>
            <p:cNvSpPr/>
            <p:nvPr/>
          </p:nvSpPr>
          <p:spPr bwMode="auto">
            <a:xfrm>
              <a:off x="5234580" y="3556502"/>
              <a:ext cx="3192557" cy="2123280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B98172EF-BA45-8AA5-F341-921363EC3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643488" y="4133641"/>
              <a:ext cx="374170" cy="702985"/>
            </a:xfrm>
            <a:prstGeom prst="rect">
              <a:avLst/>
            </a:prstGeom>
          </p:spPr>
        </p:pic>
        <p:pic>
          <p:nvPicPr>
            <p:cNvPr id="65" name="グラフィックス 64" descr="ユーザー 単色塗りつぶし">
              <a:extLst>
                <a:ext uri="{FF2B5EF4-FFF2-40B4-BE49-F238E27FC236}">
                  <a16:creationId xmlns:a16="http://schemas.microsoft.com/office/drawing/2014/main" id="{6F7B2D2B-1C31-654E-8B7F-31E20B9B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4229" y="4172630"/>
              <a:ext cx="431287" cy="431287"/>
            </a:xfrm>
            <a:prstGeom prst="rect">
              <a:avLst/>
            </a:prstGeom>
          </p:spPr>
        </p:pic>
        <p:pic>
          <p:nvPicPr>
            <p:cNvPr id="67" name="グラフィックス 66" descr="男子生徒 枠線">
              <a:extLst>
                <a:ext uri="{FF2B5EF4-FFF2-40B4-BE49-F238E27FC236}">
                  <a16:creationId xmlns:a16="http://schemas.microsoft.com/office/drawing/2014/main" id="{6F9813C9-B07A-3CFD-BAD2-ECF6C98C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94706" y="4105159"/>
              <a:ext cx="431287" cy="431287"/>
            </a:xfrm>
            <a:prstGeom prst="rect">
              <a:avLst/>
            </a:prstGeom>
          </p:spPr>
        </p:pic>
        <p:pic>
          <p:nvPicPr>
            <p:cNvPr id="68" name="グラフィックス 67" descr="女性のプロフィール 枠線">
              <a:extLst>
                <a:ext uri="{FF2B5EF4-FFF2-40B4-BE49-F238E27FC236}">
                  <a16:creationId xmlns:a16="http://schemas.microsoft.com/office/drawing/2014/main" id="{7068C49F-E43C-2648-8FDA-E072A7F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163" y="3581642"/>
              <a:ext cx="431287" cy="431287"/>
            </a:xfrm>
            <a:prstGeom prst="rect">
              <a:avLst/>
            </a:prstGeom>
          </p:spPr>
        </p:pic>
        <p:pic>
          <p:nvPicPr>
            <p:cNvPr id="69" name="グラフィックス 68" descr="男性のプロフィール 単色塗りつぶし">
              <a:extLst>
                <a:ext uri="{FF2B5EF4-FFF2-40B4-BE49-F238E27FC236}">
                  <a16:creationId xmlns:a16="http://schemas.microsoft.com/office/drawing/2014/main" id="{1B58EFF2-A417-DB8E-C90F-3E9E4191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66741" y="4708546"/>
              <a:ext cx="431287" cy="431287"/>
            </a:xfrm>
            <a:prstGeom prst="rect">
              <a:avLst/>
            </a:prstGeom>
          </p:spPr>
        </p:pic>
        <p:pic>
          <p:nvPicPr>
            <p:cNvPr id="70" name="グラフィックス 69" descr="男性のプロフィール 枠線">
              <a:extLst>
                <a:ext uri="{FF2B5EF4-FFF2-40B4-BE49-F238E27FC236}">
                  <a16:creationId xmlns:a16="http://schemas.microsoft.com/office/drawing/2014/main" id="{E4356DF9-ECA7-6201-293B-E4838B87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555" y="3754002"/>
              <a:ext cx="431287" cy="431287"/>
            </a:xfrm>
            <a:prstGeom prst="rect">
              <a:avLst/>
            </a:prstGeom>
          </p:spPr>
        </p:pic>
        <p:cxnSp>
          <p:nvCxnSpPr>
            <p:cNvPr id="71" name="コネクタ: 曲線 70">
              <a:extLst>
                <a:ext uri="{FF2B5EF4-FFF2-40B4-BE49-F238E27FC236}">
                  <a16:creationId xmlns:a16="http://schemas.microsoft.com/office/drawing/2014/main" id="{C57B93DE-720B-56A2-4A84-5973EFA1C8B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6899938" y="4012929"/>
              <a:ext cx="628868" cy="80022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曲線 71">
              <a:extLst>
                <a:ext uri="{FF2B5EF4-FFF2-40B4-BE49-F238E27FC236}">
                  <a16:creationId xmlns:a16="http://schemas.microsoft.com/office/drawing/2014/main" id="{DE94F1F1-70B4-89B6-F633-FBB25BD19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23" y="4337421"/>
              <a:ext cx="707680" cy="1358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曲線 72">
              <a:extLst>
                <a:ext uri="{FF2B5EF4-FFF2-40B4-BE49-F238E27FC236}">
                  <a16:creationId xmlns:a16="http://schemas.microsoft.com/office/drawing/2014/main" id="{30425AFF-6193-8A25-016D-6A5E462CF22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915767" y="4801774"/>
              <a:ext cx="950974" cy="1224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コネクタ: 曲線 73">
              <a:extLst>
                <a:ext uri="{FF2B5EF4-FFF2-40B4-BE49-F238E27FC236}">
                  <a16:creationId xmlns:a16="http://schemas.microsoft.com/office/drawing/2014/main" id="{6E2FBBB2-0617-260D-91C7-96E2EEB3CAA8}"/>
                </a:ext>
              </a:extLst>
            </p:cNvPr>
            <p:cNvCxnSpPr>
              <a:cxnSpLocks/>
              <a:stCxn id="64" idx="1"/>
              <a:endCxn id="65" idx="0"/>
            </p:cNvCxnSpPr>
            <p:nvPr/>
          </p:nvCxnSpPr>
          <p:spPr>
            <a:xfrm rot="10800000">
              <a:off x="5569873" y="4172630"/>
              <a:ext cx="1073615" cy="312504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D0AE7C55-1654-A162-78D7-0BC529EE7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734337" y="4999707"/>
              <a:ext cx="198760" cy="373428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AA10992-86A8-F0B4-33F5-7A30C71FC6AB}"/>
                </a:ext>
              </a:extLst>
            </p:cNvPr>
            <p:cNvSpPr txBox="1"/>
            <p:nvPr/>
          </p:nvSpPr>
          <p:spPr>
            <a:xfrm>
              <a:off x="6407572" y="4960640"/>
              <a:ext cx="1276311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16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98F4DB5E-DAE4-509E-13C1-92C2A7A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628341" y="4366581"/>
              <a:ext cx="193296" cy="363162"/>
            </a:xfrm>
            <a:prstGeom prst="rect">
              <a:avLst/>
            </a:prstGeom>
          </p:spPr>
        </p:pic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799D66E8-67DD-573B-8189-BF5AFDDDD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154590" y="3715217"/>
              <a:ext cx="193296" cy="363162"/>
            </a:xfrm>
            <a:prstGeom prst="rect">
              <a:avLst/>
            </a:prstGeom>
          </p:spPr>
        </p:pic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2DB64D92-7338-69F6-808F-45C52C4A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5729838" y="4317905"/>
              <a:ext cx="199272" cy="37439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FF9AE2-89F1-0F12-9AEE-6A055C5E1BEE}"/>
                </a:ext>
              </a:extLst>
            </p:cNvPr>
            <p:cNvSpPr txBox="1"/>
            <p:nvPr/>
          </p:nvSpPr>
          <p:spPr>
            <a:xfrm>
              <a:off x="7809776" y="4522908"/>
              <a:ext cx="506870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Jack</a:t>
              </a: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37B7461-7C1E-4374-CEF7-6B922C5B48FB}"/>
                </a:ext>
              </a:extLst>
            </p:cNvPr>
            <p:cNvGrpSpPr/>
            <p:nvPr/>
          </p:nvGrpSpPr>
          <p:grpSpPr>
            <a:xfrm flipH="1">
              <a:off x="7888748" y="4766917"/>
              <a:ext cx="105611" cy="219310"/>
              <a:chOff x="4608004" y="5841268"/>
              <a:chExt cx="220698" cy="458299"/>
            </a:xfrm>
          </p:grpSpPr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1366928F-E10D-081C-1517-69BE4538F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65CD8AB-BE22-2A5E-97CD-6157FAB6E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70E8128-F71C-A461-10B6-3D2891BDC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E632AFA9-7501-C2FE-1952-EC058122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BAAD49A7-B090-F3E2-ED91-790E5E36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8E5C1866-3299-1A64-497F-744BA6139BDC}"/>
                </a:ext>
              </a:extLst>
            </p:cNvPr>
            <p:cNvGrpSpPr/>
            <p:nvPr/>
          </p:nvGrpSpPr>
          <p:grpSpPr>
            <a:xfrm flipH="1">
              <a:off x="7813936" y="4156422"/>
              <a:ext cx="105611" cy="219310"/>
              <a:chOff x="4608004" y="5841268"/>
              <a:chExt cx="220698" cy="458299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74E9DE9-08AD-3902-D39F-53DFD7DE7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9C87172-EFEF-5388-5533-8E3EF100D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B8A8C75-3440-324C-2BF5-5CDD2F0B8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82D4BA4-8A90-2CC4-EC23-AED6DD64A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A1CE15CA-9ADF-66AF-6DFC-7765B6A9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4263A80-4566-52B8-D3C4-748A395073D1}"/>
                </a:ext>
              </a:extLst>
            </p:cNvPr>
            <p:cNvSpPr txBox="1"/>
            <p:nvPr/>
          </p:nvSpPr>
          <p:spPr>
            <a:xfrm>
              <a:off x="7683883" y="3903410"/>
              <a:ext cx="69762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104273-5524-2D14-F8EF-5B0A02F09D6A}"/>
                </a:ext>
              </a:extLst>
            </p:cNvPr>
            <p:cNvSpPr txBox="1"/>
            <p:nvPr/>
          </p:nvSpPr>
          <p:spPr>
            <a:xfrm>
              <a:off x="7249268" y="3315223"/>
              <a:ext cx="59343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93D66103-B003-C92A-7B93-5B60490C15AB}"/>
                </a:ext>
              </a:extLst>
            </p:cNvPr>
            <p:cNvGrpSpPr/>
            <p:nvPr/>
          </p:nvGrpSpPr>
          <p:grpSpPr>
            <a:xfrm flipH="1">
              <a:off x="7311957" y="3606400"/>
              <a:ext cx="105611" cy="219310"/>
              <a:chOff x="4608004" y="5841268"/>
              <a:chExt cx="220698" cy="458299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1FB32CF-32FD-8ECD-C032-763A843DD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F050EFAB-32DB-0F48-F962-A8D57EBCC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BA00ADB9-C311-4BA2-951B-07AF9C29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71C76BA-3592-A848-7DFC-F19A1433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D0D1690-DB56-A2C9-1329-8CD94C8FC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44EE07D2-C642-44ED-BB29-EC0C37788EEE}"/>
                </a:ext>
              </a:extLst>
            </p:cNvPr>
            <p:cNvGrpSpPr/>
            <p:nvPr/>
          </p:nvGrpSpPr>
          <p:grpSpPr>
            <a:xfrm>
              <a:off x="5655769" y="4208109"/>
              <a:ext cx="100245" cy="208168"/>
              <a:chOff x="4608004" y="5841268"/>
              <a:chExt cx="220698" cy="458299"/>
            </a:xfrm>
          </p:grpSpPr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A27A7C85-CAC6-AB89-8575-05348A24E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5883A9B5-0857-1923-BB38-29A3202AB0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4270BCC-3255-3CEE-554A-D81728992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A64EB3E0-77E0-360C-D092-7B3B1B76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9917FDB3-7059-3BF1-EE5C-9D243876C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CB73CDF-9A4D-DF2E-CD08-4D48C61E9B70}"/>
                </a:ext>
              </a:extLst>
            </p:cNvPr>
            <p:cNvSpPr txBox="1"/>
            <p:nvPr/>
          </p:nvSpPr>
          <p:spPr>
            <a:xfrm>
              <a:off x="5328306" y="3845326"/>
              <a:ext cx="487634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04E4509-2448-50C9-EA5C-09E8FF0A597F}"/>
                </a:ext>
              </a:extLst>
            </p:cNvPr>
            <p:cNvSpPr/>
            <p:nvPr/>
          </p:nvSpPr>
          <p:spPr bwMode="auto">
            <a:xfrm>
              <a:off x="5268543" y="3598739"/>
              <a:ext cx="661265" cy="1769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126" name="グラフィックス 125" descr="男性のプロフィール 枠線">
              <a:extLst>
                <a:ext uri="{FF2B5EF4-FFF2-40B4-BE49-F238E27FC236}">
                  <a16:creationId xmlns:a16="http://schemas.microsoft.com/office/drawing/2014/main" id="{F8E1A0E9-633B-CE25-EEA7-BC324D3B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5" y="3152834"/>
              <a:ext cx="431070" cy="431070"/>
            </a:xfrm>
            <a:prstGeom prst="rect">
              <a:avLst/>
            </a:prstGeom>
          </p:spPr>
        </p:pic>
        <p:pic>
          <p:nvPicPr>
            <p:cNvPr id="128" name="グラフィックス 127" descr="男性のプロフィール 枠線">
              <a:extLst>
                <a:ext uri="{FF2B5EF4-FFF2-40B4-BE49-F238E27FC236}">
                  <a16:creationId xmlns:a16="http://schemas.microsoft.com/office/drawing/2014/main" id="{3455C6F7-6339-6D12-16F3-1811C506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6389" y="2998815"/>
              <a:ext cx="431070" cy="431070"/>
            </a:xfrm>
            <a:prstGeom prst="rect">
              <a:avLst/>
            </a:prstGeom>
          </p:spPr>
        </p:pic>
      </p:grp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8CF85561-5DF8-CF99-CDC4-8ADAF6FA9D4A}"/>
              </a:ext>
            </a:extLst>
          </p:cNvPr>
          <p:cNvSpPr/>
          <p:nvPr/>
        </p:nvSpPr>
        <p:spPr bwMode="auto">
          <a:xfrm>
            <a:off x="4222806" y="1813335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0C6F4B7-C31A-7B76-0270-420B47C30171}"/>
              </a:ext>
            </a:extLst>
          </p:cNvPr>
          <p:cNvSpPr/>
          <p:nvPr/>
        </p:nvSpPr>
        <p:spPr bwMode="auto">
          <a:xfrm rot="5400000">
            <a:off x="6563956" y="3224081"/>
            <a:ext cx="536599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3F0FBE9B-5FF7-B17D-1896-7068D4AE6880}"/>
              </a:ext>
            </a:extLst>
          </p:cNvPr>
          <p:cNvSpPr/>
          <p:nvPr/>
        </p:nvSpPr>
        <p:spPr bwMode="auto">
          <a:xfrm rot="10800000">
            <a:off x="4352557" y="4687327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8BE9B2-E70D-49B7-6FB1-2840C78B5283}"/>
              </a:ext>
            </a:extLst>
          </p:cNvPr>
          <p:cNvGrpSpPr/>
          <p:nvPr/>
        </p:nvGrpSpPr>
        <p:grpSpPr>
          <a:xfrm>
            <a:off x="2112650" y="-3195736"/>
            <a:ext cx="3995809" cy="12061140"/>
            <a:chOff x="10264919" y="-2731422"/>
            <a:chExt cx="3995809" cy="1206114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439CE93-B045-8569-D6B4-7B564A018158}"/>
                </a:ext>
              </a:extLst>
            </p:cNvPr>
            <p:cNvGrpSpPr/>
            <p:nvPr/>
          </p:nvGrpSpPr>
          <p:grpSpPr>
            <a:xfrm>
              <a:off x="10272634" y="724922"/>
              <a:ext cx="3729394" cy="2667570"/>
              <a:chOff x="402991" y="-31581"/>
              <a:chExt cx="7910911" cy="565853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B24BA6-3DC8-0708-44F5-835923660FBB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42A29483-5282-FAC9-B922-77CCCA00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37" name="グラフィックス 36" descr="ユーザー 単色塗りつぶし">
                <a:extLst>
                  <a:ext uri="{FF2B5EF4-FFF2-40B4-BE49-F238E27FC236}">
                    <a16:creationId xmlns:a16="http://schemas.microsoft.com/office/drawing/2014/main" id="{3D366281-01AD-E9D0-43B7-2F2AA7F7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グラフィックス 37" descr="男性のプロフィール 枠線">
                <a:extLst>
                  <a:ext uri="{FF2B5EF4-FFF2-40B4-BE49-F238E27FC236}">
                    <a16:creationId xmlns:a16="http://schemas.microsoft.com/office/drawing/2014/main" id="{57048DBB-5D41-D631-736A-6DD70CEB3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グラフィックス 38" descr="男子生徒 枠線">
                <a:extLst>
                  <a:ext uri="{FF2B5EF4-FFF2-40B4-BE49-F238E27FC236}">
                    <a16:creationId xmlns:a16="http://schemas.microsoft.com/office/drawing/2014/main" id="{C174FC6A-F4AE-A0FC-D985-3ED887054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グラフィックス 39" descr="女性のプロフィール 枠線">
                <a:extLst>
                  <a:ext uri="{FF2B5EF4-FFF2-40B4-BE49-F238E27FC236}">
                    <a16:creationId xmlns:a16="http://schemas.microsoft.com/office/drawing/2014/main" id="{2211EC84-C64C-7E6C-99C0-F384AAF3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2578" y="11785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グラフィックス 40" descr="男性のプロフィール 単色塗りつぶし">
                <a:extLst>
                  <a:ext uri="{FF2B5EF4-FFF2-40B4-BE49-F238E27FC236}">
                    <a16:creationId xmlns:a16="http://schemas.microsoft.com/office/drawing/2014/main" id="{0768102A-317D-70D9-A556-DA289FB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2072" y="3567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グラフィックス 41" descr="男性のプロフィール 枠線">
                <a:extLst>
                  <a:ext uri="{FF2B5EF4-FFF2-40B4-BE49-F238E27FC236}">
                    <a16:creationId xmlns:a16="http://schemas.microsoft.com/office/drawing/2014/main" id="{DCD16564-10B7-CB9D-8536-CB3DA50F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0211" y="-315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グラフィックス 42" descr="男性のプロフィール 枠線">
                <a:extLst>
                  <a:ext uri="{FF2B5EF4-FFF2-40B4-BE49-F238E27FC236}">
                    <a16:creationId xmlns:a16="http://schemas.microsoft.com/office/drawing/2014/main" id="{B3425A0B-D174-8583-4EA3-3536692BF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91CC7E84-DCAD-C75C-04BC-B77BB8A92EE7}"/>
                  </a:ext>
                </a:extLst>
              </p:cNvPr>
              <p:cNvCxnSpPr>
                <a:cxnSpLocks/>
                <a:stCxn id="36" idx="0"/>
                <a:endCxn id="40" idx="2"/>
              </p:cNvCxnSpPr>
              <p:nvPr/>
            </p:nvCxnSpPr>
            <p:spPr>
              <a:xfrm flipV="1">
                <a:off x="4671218" y="2092951"/>
                <a:ext cx="1488560" cy="2489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90ECC16-246A-5F90-480B-6809A85EC16B}"/>
                  </a:ext>
                </a:extLst>
              </p:cNvPr>
              <p:cNvSpPr txBox="1"/>
              <p:nvPr/>
            </p:nvSpPr>
            <p:spPr>
              <a:xfrm>
                <a:off x="1944658" y="1655650"/>
                <a:ext cx="2707352" cy="79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0070C0"/>
                    </a:solidFill>
                  </a:rPr>
                  <a:t>3. </a:t>
                </a:r>
                <a:r>
                  <a:rPr kumimoji="1" lang="ja-JP" altLang="en-US" sz="1600" dirty="0">
                    <a:solidFill>
                      <a:srgbClr val="0070C0"/>
                    </a:solidFill>
                  </a:rPr>
                  <a:t>情報推定</a:t>
                </a: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6A31AD3-8C9B-5E55-EB04-F271E8700970}"/>
                  </a:ext>
                </a:extLst>
              </p:cNvPr>
              <p:cNvGrpSpPr/>
              <p:nvPr/>
            </p:nvGrpSpPr>
            <p:grpSpPr>
              <a:xfrm>
                <a:off x="4350651" y="384883"/>
                <a:ext cx="1669343" cy="1116401"/>
                <a:chOff x="4067084" y="629284"/>
                <a:chExt cx="1669343" cy="1116401"/>
              </a:xfrm>
            </p:grpSpPr>
            <p:sp>
              <p:nvSpPr>
                <p:cNvPr id="47" name="吹き出し: 円形 46">
                  <a:extLst>
                    <a:ext uri="{FF2B5EF4-FFF2-40B4-BE49-F238E27FC236}">
                      <a16:creationId xmlns:a16="http://schemas.microsoft.com/office/drawing/2014/main" id="{BCB1F5DA-1BEB-FEEB-A6AD-47E5BA9FD131}"/>
                    </a:ext>
                  </a:extLst>
                </p:cNvPr>
                <p:cNvSpPr/>
                <p:nvPr/>
              </p:nvSpPr>
              <p:spPr bwMode="auto">
                <a:xfrm>
                  <a:off x="4067084" y="697751"/>
                  <a:ext cx="1669343" cy="952017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67D30F9-61DE-7756-5E97-0C22B874FF97}"/>
                    </a:ext>
                  </a:extLst>
                </p:cNvPr>
                <p:cNvSpPr txBox="1"/>
                <p:nvPr/>
              </p:nvSpPr>
              <p:spPr>
                <a:xfrm>
                  <a:off x="4367285" y="629284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女性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3CDAE66-13E6-B3E3-E706-4D1054DF5667}"/>
                  </a:ext>
                </a:extLst>
              </p:cNvPr>
              <p:cNvCxnSpPr>
                <a:cxnSpLocks/>
                <a:stCxn id="36" idx="0"/>
                <a:endCxn id="39" idx="1"/>
              </p:cNvCxnSpPr>
              <p:nvPr/>
            </p:nvCxnSpPr>
            <p:spPr>
              <a:xfrm>
                <a:off x="4671218" y="2341854"/>
                <a:ext cx="2052310" cy="40384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54897BE-608A-60C8-E2A8-E3EBF98C5633}"/>
                  </a:ext>
                </a:extLst>
              </p:cNvPr>
              <p:cNvCxnSpPr>
                <a:cxnSpLocks/>
                <a:stCxn id="36" idx="0"/>
                <a:endCxn id="41" idx="1"/>
              </p:cNvCxnSpPr>
              <p:nvPr/>
            </p:nvCxnSpPr>
            <p:spPr>
              <a:xfrm>
                <a:off x="4671218" y="2341854"/>
                <a:ext cx="2200854" cy="16831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16384E4A-F797-78B4-87D4-8099707244D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2470364" y="2341854"/>
                <a:ext cx="2200854" cy="57073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44B94DF5-788B-CCD2-E9BA-23D6628EB88E}"/>
                  </a:ext>
                </a:extLst>
              </p:cNvPr>
              <p:cNvGrpSpPr/>
              <p:nvPr/>
            </p:nvGrpSpPr>
            <p:grpSpPr>
              <a:xfrm>
                <a:off x="1420568" y="3510319"/>
                <a:ext cx="1593250" cy="1116401"/>
                <a:chOff x="4067084" y="454942"/>
                <a:chExt cx="1593250" cy="1116401"/>
              </a:xfrm>
            </p:grpSpPr>
            <p:sp>
              <p:nvSpPr>
                <p:cNvPr id="53" name="吹き出し: 円形 52">
                  <a:extLst>
                    <a:ext uri="{FF2B5EF4-FFF2-40B4-BE49-F238E27FC236}">
                      <a16:creationId xmlns:a16="http://schemas.microsoft.com/office/drawing/2014/main" id="{0CDF310F-0B89-DCD6-CE18-9080C922AF95}"/>
                    </a:ext>
                  </a:extLst>
                </p:cNvPr>
                <p:cNvSpPr/>
                <p:nvPr/>
              </p:nvSpPr>
              <p:spPr bwMode="auto">
                <a:xfrm>
                  <a:off x="4067084" y="512408"/>
                  <a:ext cx="1593250" cy="948529"/>
                </a:xfrm>
                <a:prstGeom prst="wedgeEllipseCallout">
                  <a:avLst>
                    <a:gd name="adj1" fmla="val -16442"/>
                    <a:gd name="adj2" fmla="val -7216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3ABB60C9-3F12-D1B3-8186-751BE1A500CC}"/>
                    </a:ext>
                  </a:extLst>
                </p:cNvPr>
                <p:cNvSpPr txBox="1"/>
                <p:nvPr/>
              </p:nvSpPr>
              <p:spPr>
                <a:xfrm>
                  <a:off x="4338424" y="454942"/>
                  <a:ext cx="1044586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男性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B16ED7F-C287-620D-F4C4-D0BA708EEE24}"/>
                  </a:ext>
                </a:extLst>
              </p:cNvPr>
              <p:cNvSpPr/>
              <p:nvPr/>
            </p:nvSpPr>
            <p:spPr bwMode="auto">
              <a:xfrm>
                <a:off x="1367645" y="1214705"/>
                <a:ext cx="1401993" cy="375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A3CB889-74FF-5939-609D-BD2FCB397601}"/>
                  </a:ext>
                </a:extLst>
              </p:cNvPr>
              <p:cNvGrpSpPr/>
              <p:nvPr/>
            </p:nvGrpSpPr>
            <p:grpSpPr>
              <a:xfrm>
                <a:off x="6644557" y="1029918"/>
                <a:ext cx="1669345" cy="1137360"/>
                <a:chOff x="4067082" y="512408"/>
                <a:chExt cx="1669345" cy="1137360"/>
              </a:xfrm>
            </p:grpSpPr>
            <p:sp>
              <p:nvSpPr>
                <p:cNvPr id="57" name="吹き出し: 円形 56">
                  <a:extLst>
                    <a:ext uri="{FF2B5EF4-FFF2-40B4-BE49-F238E27FC236}">
                      <a16:creationId xmlns:a16="http://schemas.microsoft.com/office/drawing/2014/main" id="{5E9F154C-6369-1879-DEA2-7733C61A4B30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669345" cy="1137360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C3F84E4-A0CF-2CF0-CDB4-7F0B7D83752F}"/>
                    </a:ext>
                  </a:extLst>
                </p:cNvPr>
                <p:cNvSpPr txBox="1"/>
                <p:nvPr/>
              </p:nvSpPr>
              <p:spPr>
                <a:xfrm>
                  <a:off x="4379459" y="528366"/>
                  <a:ext cx="1044587" cy="111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678AD812-EE4D-3843-B4F7-7293A87CC509}"/>
                  </a:ext>
                </a:extLst>
              </p:cNvPr>
              <p:cNvGrpSpPr/>
              <p:nvPr/>
            </p:nvGrpSpPr>
            <p:grpSpPr>
              <a:xfrm>
                <a:off x="5395015" y="4331963"/>
                <a:ext cx="1909074" cy="1142626"/>
                <a:chOff x="4067082" y="512408"/>
                <a:chExt cx="1909074" cy="1142626"/>
              </a:xfrm>
            </p:grpSpPr>
            <p:sp>
              <p:nvSpPr>
                <p:cNvPr id="60" name="吹き出し: 円形 59">
                  <a:extLst>
                    <a:ext uri="{FF2B5EF4-FFF2-40B4-BE49-F238E27FC236}">
                      <a16:creationId xmlns:a16="http://schemas.microsoft.com/office/drawing/2014/main" id="{2D30B9FF-E4A8-BABA-08A9-D04499F06D9A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909074" cy="1137360"/>
                </a:xfrm>
                <a:prstGeom prst="wedgeEllipseCallout">
                  <a:avLst>
                    <a:gd name="adj1" fmla="val 37842"/>
                    <a:gd name="adj2" fmla="val -5139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9E07942-ABE3-03E8-2E07-84A68286DA3D}"/>
                    </a:ext>
                  </a:extLst>
                </p:cNvPr>
                <p:cNvSpPr txBox="1"/>
                <p:nvPr/>
              </p:nvSpPr>
              <p:spPr>
                <a:xfrm>
                  <a:off x="4484965" y="538633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5639058-233E-01C8-9D24-F60A8017F5D8}"/>
                </a:ext>
              </a:extLst>
            </p:cNvPr>
            <p:cNvSpPr txBox="1"/>
            <p:nvPr/>
          </p:nvSpPr>
          <p:spPr>
            <a:xfrm>
              <a:off x="10734383" y="8989625"/>
              <a:ext cx="3526345" cy="3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400" dirty="0"/>
                <a:t>5. </a:t>
              </a:r>
              <a:r>
                <a:rPr kumimoji="1" lang="ja-JP" altLang="en-US" sz="1400" dirty="0"/>
                <a:t>フィールドの状況を一枚の画像で表現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45C20D81-DE95-3384-8A63-6B950637C85F}"/>
                </a:ext>
              </a:extLst>
            </p:cNvPr>
            <p:cNvGrpSpPr/>
            <p:nvPr/>
          </p:nvGrpSpPr>
          <p:grpSpPr>
            <a:xfrm>
              <a:off x="10934668" y="7270934"/>
              <a:ext cx="3016872" cy="1696176"/>
              <a:chOff x="435845" y="4011780"/>
              <a:chExt cx="3465088" cy="1948176"/>
            </a:xfrm>
          </p:grpSpPr>
          <p:pic>
            <p:nvPicPr>
              <p:cNvPr id="110" name="図 109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A1E773-B6A2-65B6-2117-35FA7729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111" name="グラフィックス 110" descr="ユーザー 単色塗りつぶし">
                <a:extLst>
                  <a:ext uri="{FF2B5EF4-FFF2-40B4-BE49-F238E27FC236}">
                    <a16:creationId xmlns:a16="http://schemas.microsoft.com/office/drawing/2014/main" id="{412E1A59-AEAE-1CA2-74E6-8F48B928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112" name="グラフィックス 111" descr="男性のプロフィール 単色塗りつぶし">
                <a:extLst>
                  <a:ext uri="{FF2B5EF4-FFF2-40B4-BE49-F238E27FC236}">
                    <a16:creationId xmlns:a16="http://schemas.microsoft.com/office/drawing/2014/main" id="{D7BD332D-EDC7-5D68-C922-93BE9520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80163" y="5073108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113" name="グラフィックス 112" descr="男子生徒 枠線">
                <a:extLst>
                  <a:ext uri="{FF2B5EF4-FFF2-40B4-BE49-F238E27FC236}">
                    <a16:creationId xmlns:a16="http://schemas.microsoft.com/office/drawing/2014/main" id="{6A38146F-8D01-0293-6D8C-5EF43463F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114" name="グラフィックス 113" descr="女性のプロフィール 枠線">
                <a:extLst>
                  <a:ext uri="{FF2B5EF4-FFF2-40B4-BE49-F238E27FC236}">
                    <a16:creationId xmlns:a16="http://schemas.microsoft.com/office/drawing/2014/main" id="{B9B09E34-318A-E32B-828C-DFBAFD20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24E84C4-CFEB-9D08-9BCC-9C6BB3FD8B60}"/>
                  </a:ext>
                </a:extLst>
              </p:cNvPr>
              <p:cNvSpPr txBox="1"/>
              <p:nvPr/>
            </p:nvSpPr>
            <p:spPr>
              <a:xfrm>
                <a:off x="1830754" y="4457015"/>
                <a:ext cx="1287340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Olivia, female</a:t>
                </a:r>
                <a:endParaRPr kumimoji="1" lang="ja-JP" altLang="en-US" sz="20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3E55CE-C9C3-5736-2D44-F32A12E2C39E}"/>
                  </a:ext>
                </a:extLst>
              </p:cNvPr>
              <p:cNvSpPr txBox="1"/>
              <p:nvPr/>
            </p:nvSpPr>
            <p:spPr>
              <a:xfrm>
                <a:off x="2595244" y="4818989"/>
                <a:ext cx="124683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Hunter, male</a:t>
                </a:r>
                <a:endParaRPr kumimoji="1" lang="ja-JP" altLang="en-US" sz="200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8D757F7-1C46-E587-7165-A5AF2B1C13F6}"/>
                  </a:ext>
                </a:extLst>
              </p:cNvPr>
              <p:cNvSpPr txBox="1"/>
              <p:nvPr/>
            </p:nvSpPr>
            <p:spPr>
              <a:xfrm>
                <a:off x="2847179" y="5478912"/>
                <a:ext cx="1053754" cy="32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100" dirty="0"/>
                  <a:t>Jack</a:t>
                </a:r>
                <a:r>
                  <a:rPr kumimoji="1" lang="en-US" altLang="ja-JP" sz="1100" dirty="0"/>
                  <a:t>,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male</a:t>
                </a:r>
                <a:endParaRPr kumimoji="1" lang="ja-JP" altLang="en-US" sz="200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2647A6D-87F7-0657-AA64-35E87B85C284}"/>
                  </a:ext>
                </a:extLst>
              </p:cNvPr>
              <p:cNvSpPr txBox="1"/>
              <p:nvPr/>
            </p:nvSpPr>
            <p:spPr>
              <a:xfrm>
                <a:off x="435845" y="4948324"/>
                <a:ext cx="102589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Max, male</a:t>
                </a:r>
                <a:endParaRPr kumimoji="1" lang="ja-JP" altLang="en-US" sz="200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4531EC74-B434-6658-164C-5B8483B9AF2C}"/>
                </a:ext>
              </a:extLst>
            </p:cNvPr>
            <p:cNvGrpSpPr/>
            <p:nvPr/>
          </p:nvGrpSpPr>
          <p:grpSpPr>
            <a:xfrm>
              <a:off x="10264919" y="-2731422"/>
              <a:ext cx="3638340" cy="3221752"/>
              <a:chOff x="485701" y="27900"/>
              <a:chExt cx="3638340" cy="322175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F991F0C-1F93-8C4A-9438-89D5FE5CA6C3}"/>
                  </a:ext>
                </a:extLst>
              </p:cNvPr>
              <p:cNvGrpSpPr/>
              <p:nvPr/>
            </p:nvGrpSpPr>
            <p:grpSpPr>
              <a:xfrm>
                <a:off x="485701" y="294354"/>
                <a:ext cx="3638340" cy="2955298"/>
                <a:chOff x="306193" y="295130"/>
                <a:chExt cx="7758195" cy="6301715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DB25D4A-1AD1-1B00-64B9-9E3264B0DD48}"/>
                    </a:ext>
                  </a:extLst>
                </p:cNvPr>
                <p:cNvSpPr/>
                <p:nvPr/>
              </p:nvSpPr>
              <p:spPr bwMode="auto">
                <a:xfrm>
                  <a:off x="1295636" y="1125251"/>
                  <a:ext cx="6768752" cy="4501706"/>
                </a:xfrm>
                <a:prstGeom prst="rect">
                  <a:avLst/>
                </a:prstGeom>
                <a:solidFill>
                  <a:schemeClr val="accent5">
                    <a:lumMod val="9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361950" indent="-361950"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  <a:buFont typeface="Wingdings" pitchFamily="2" charset="2"/>
                    <a:buChar char="l"/>
                  </a:pPr>
                  <a:endParaRPr kumimoji="1" lang="ja-JP" altLang="en-US" sz="2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C628E37-78E6-C85E-EBAC-BF538A05E6CF}"/>
                    </a:ext>
                  </a:extLst>
                </p:cNvPr>
                <p:cNvSpPr/>
                <p:nvPr/>
              </p:nvSpPr>
              <p:spPr bwMode="auto">
                <a:xfrm>
                  <a:off x="1369557" y="1226523"/>
                  <a:ext cx="1795695" cy="48180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kumimoji="1" lang="ja-JP" altLang="en-US" sz="12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rPr>
                    <a:t>フィールド</a:t>
                  </a:r>
                </a:p>
              </p:txBody>
            </p: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8618B25-F580-D536-85D7-B72C661D4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4274567" y="2341854"/>
                  <a:ext cx="793302" cy="149044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420D909F-1034-182E-61FC-2B7ECC22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6326878" y="4514785"/>
                  <a:ext cx="793302" cy="1490446"/>
                </a:xfrm>
                <a:prstGeom prst="rect">
                  <a:avLst/>
                </a:prstGeom>
              </p:spPr>
            </p:pic>
            <p:cxnSp>
              <p:nvCxnSpPr>
                <p:cNvPr id="15" name="コネクタ: 曲線 14">
                  <a:extLst>
                    <a:ext uri="{FF2B5EF4-FFF2-40B4-BE49-F238E27FC236}">
                      <a16:creationId xmlns:a16="http://schemas.microsoft.com/office/drawing/2014/main" id="{B9ADF559-FF67-6050-E0CB-74C46D8380B9}"/>
                    </a:ext>
                  </a:extLst>
                </p:cNvPr>
                <p:cNvCxnSpPr>
                  <a:cxnSpLocks/>
                  <a:stCxn id="14" idx="1"/>
                  <a:endCxn id="13" idx="3"/>
                </p:cNvCxnSpPr>
                <p:nvPr/>
              </p:nvCxnSpPr>
              <p:spPr>
                <a:xfrm rot="10800000">
                  <a:off x="5067870" y="3087078"/>
                  <a:ext cx="1259009" cy="217293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8C20777-6965-3BCA-F5C5-B4666336BE6E}"/>
                    </a:ext>
                  </a:extLst>
                </p:cNvPr>
                <p:cNvSpPr txBox="1"/>
                <p:nvPr/>
              </p:nvSpPr>
              <p:spPr>
                <a:xfrm>
                  <a:off x="2323641" y="4463368"/>
                  <a:ext cx="3576074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1. </a:t>
                  </a:r>
                  <a:r>
                    <a:rPr kumimoji="1" lang="ja-JP" altLang="en-US" sz="1400" dirty="0"/>
                    <a:t>ナビゲーション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564ED5D-00EE-844E-74CA-766B4A18DE36}"/>
                    </a:ext>
                  </a:extLst>
                </p:cNvPr>
                <p:cNvSpPr txBox="1"/>
                <p:nvPr/>
              </p:nvSpPr>
              <p:spPr>
                <a:xfrm>
                  <a:off x="6005682" y="5947122"/>
                  <a:ext cx="1706343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開始位置</a:t>
                  </a:r>
                  <a:endParaRPr kumimoji="1" lang="ja-JP" altLang="en-US" sz="2000" dirty="0"/>
                </a:p>
              </p:txBody>
            </p:sp>
            <p:pic>
              <p:nvPicPr>
                <p:cNvPr id="18" name="グラフィックス 17" descr="ユーザー 単色塗りつぶし">
                  <a:extLst>
                    <a:ext uri="{FF2B5EF4-FFF2-40B4-BE49-F238E27FC236}">
                      <a16:creationId xmlns:a16="http://schemas.microsoft.com/office/drawing/2014/main" id="{40AFE6FD-D3F1-8EB4-0851-8714927F1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9311" y="24315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男性のプロフィール 枠線">
                  <a:extLst>
                    <a:ext uri="{FF2B5EF4-FFF2-40B4-BE49-F238E27FC236}">
                      <a16:creationId xmlns:a16="http://schemas.microsoft.com/office/drawing/2014/main" id="{0674E379-1449-C60D-B8C1-CAD4C5EDA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808" y="295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男子生徒 枠線">
                  <a:extLst>
                    <a:ext uri="{FF2B5EF4-FFF2-40B4-BE49-F238E27FC236}">
                      <a16:creationId xmlns:a16="http://schemas.microsoft.com/office/drawing/2014/main" id="{E5DFCB9A-DA4D-B77C-9720-46012574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3528" y="2288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女性のプロフィール 枠線">
                  <a:extLst>
                    <a:ext uri="{FF2B5EF4-FFF2-40B4-BE49-F238E27FC236}">
                      <a16:creationId xmlns:a16="http://schemas.microsoft.com/office/drawing/2014/main" id="{B53E2DAA-9C26-A9CD-6B37-4433CE8FC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6575" y="11757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グラフィックス 21" descr="男性のプロフィール 単色塗りつぶし">
                  <a:extLst>
                    <a:ext uri="{FF2B5EF4-FFF2-40B4-BE49-F238E27FC236}">
                      <a16:creationId xmlns:a16="http://schemas.microsoft.com/office/drawing/2014/main" id="{D2ECE336-70AD-3FB2-AD21-318982A83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6256" y="356777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グラフィックス 22" descr="男性のプロフィール 枠線">
                  <a:extLst>
                    <a:ext uri="{FF2B5EF4-FFF2-40B4-BE49-F238E27FC236}">
                      <a16:creationId xmlns:a16="http://schemas.microsoft.com/office/drawing/2014/main" id="{D4C74876-DCEB-7A24-2BDB-0FBE23524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91" y="1543982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E5C1DCCC-5CC5-B97E-1F3A-A45E2B417596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2463711" y="2431543"/>
                  <a:ext cx="2086534" cy="45720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AEFEF277-66C2-C146-537D-C96B642224D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4562437" y="2090159"/>
                  <a:ext cx="1591338" cy="34138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D5278C57-EEEB-0669-4B42-E578A27A2BF2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72000" y="2431543"/>
                  <a:ext cx="2151528" cy="31415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8269D74D-53A6-FFE1-C249-DA207B88570D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4572000" y="2431543"/>
                  <a:ext cx="2304256" cy="159343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8BDDD98E-74A1-8D83-181A-C0D3E230A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9619" y="1052736"/>
                  <a:ext cx="1245845" cy="137880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17BF2DBC-6316-AC10-01E6-1F826614948C}"/>
                    </a:ext>
                  </a:extLst>
                </p:cNvPr>
                <p:cNvSpPr txBox="1"/>
                <p:nvPr/>
              </p:nvSpPr>
              <p:spPr>
                <a:xfrm>
                  <a:off x="3290094" y="1041110"/>
                  <a:ext cx="656971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200" dirty="0"/>
                    <a:t>×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6935A598-33D2-9880-7393-8EE6146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1189" y="2083460"/>
                  <a:ext cx="3494428" cy="3493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B4D29F2-018F-60DB-62AC-0D5A4B6754F1}"/>
                    </a:ext>
                  </a:extLst>
                </p:cNvPr>
                <p:cNvSpPr txBox="1"/>
                <p:nvPr/>
              </p:nvSpPr>
              <p:spPr>
                <a:xfrm>
                  <a:off x="1245491" y="1780846"/>
                  <a:ext cx="701405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×</a:t>
                  </a:r>
                  <a:endParaRPr kumimoji="1" lang="ja-JP" altLang="en-US" sz="14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6C10B-AFA0-78D7-9F9F-F64044DB8731}"/>
                    </a:ext>
                  </a:extLst>
                </p:cNvPr>
                <p:cNvSpPr txBox="1"/>
                <p:nvPr/>
              </p:nvSpPr>
              <p:spPr>
                <a:xfrm>
                  <a:off x="1649807" y="3161635"/>
                  <a:ext cx="2721535" cy="800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600" dirty="0">
                      <a:solidFill>
                        <a:srgbClr val="7030A0"/>
                      </a:solidFill>
                    </a:rPr>
                    <a:t>2. </a:t>
                  </a:r>
                  <a:r>
                    <a:rPr kumimoji="1" lang="ja-JP" altLang="en-US" sz="1600" dirty="0">
                      <a:solidFill>
                        <a:srgbClr val="7030A0"/>
                      </a:solidFill>
                    </a:rPr>
                    <a:t>人物認識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38C418-94D6-DC27-EC1C-06A40B4E1391}"/>
                    </a:ext>
                  </a:extLst>
                </p:cNvPr>
                <p:cNvSpPr txBox="1"/>
                <p:nvPr/>
              </p:nvSpPr>
              <p:spPr>
                <a:xfrm>
                  <a:off x="306193" y="383588"/>
                  <a:ext cx="2362629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フィールド外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123" name="グラフィックス 122" descr="男性のプロフィール 枠線">
                <a:extLst>
                  <a:ext uri="{FF2B5EF4-FFF2-40B4-BE49-F238E27FC236}">
                    <a16:creationId xmlns:a16="http://schemas.microsoft.com/office/drawing/2014/main" id="{54818FC7-01A6-2EF3-0641-584BC0D5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32701" y="27900"/>
                <a:ext cx="431070" cy="431070"/>
              </a:xfrm>
              <a:prstGeom prst="rect">
                <a:avLst/>
              </a:prstGeom>
            </p:spPr>
          </p:pic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6E71DB1D-1D5C-1A2B-4FD8-1FE52C3874AA}"/>
                </a:ext>
              </a:extLst>
            </p:cNvPr>
            <p:cNvGrpSpPr/>
            <p:nvPr/>
          </p:nvGrpSpPr>
          <p:grpSpPr>
            <a:xfrm>
              <a:off x="10448449" y="3921834"/>
              <a:ext cx="3613582" cy="2680967"/>
              <a:chOff x="4813555" y="2998815"/>
              <a:chExt cx="3613582" cy="2680967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D5FF8DCA-13F0-CE68-A2D0-9347C40245F6}"/>
                  </a:ext>
                </a:extLst>
              </p:cNvPr>
              <p:cNvSpPr/>
              <p:nvPr/>
            </p:nvSpPr>
            <p:spPr bwMode="auto">
              <a:xfrm>
                <a:off x="5234580" y="3556502"/>
                <a:ext cx="3192557" cy="2123280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B98172EF-BA45-8AA5-F341-921363EC3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643488" y="4133641"/>
                <a:ext cx="374170" cy="702985"/>
              </a:xfrm>
              <a:prstGeom prst="rect">
                <a:avLst/>
              </a:prstGeom>
            </p:spPr>
          </p:pic>
          <p:pic>
            <p:nvPicPr>
              <p:cNvPr id="65" name="グラフィックス 64" descr="ユーザー 単色塗りつぶし">
                <a:extLst>
                  <a:ext uri="{FF2B5EF4-FFF2-40B4-BE49-F238E27FC236}">
                    <a16:creationId xmlns:a16="http://schemas.microsoft.com/office/drawing/2014/main" id="{6F7B2D2B-1C31-654E-8B7F-31E20B9B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229" y="4172630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7" name="グラフィックス 66" descr="男子生徒 枠線">
                <a:extLst>
                  <a:ext uri="{FF2B5EF4-FFF2-40B4-BE49-F238E27FC236}">
                    <a16:creationId xmlns:a16="http://schemas.microsoft.com/office/drawing/2014/main" id="{6F9813C9-B07A-3CFD-BAD2-ECF6C98CC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94706" y="4105159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8" name="グラフィックス 67" descr="女性のプロフィール 枠線">
                <a:extLst>
                  <a:ext uri="{FF2B5EF4-FFF2-40B4-BE49-F238E27FC236}">
                    <a16:creationId xmlns:a16="http://schemas.microsoft.com/office/drawing/2014/main" id="{7068C49F-E43C-2648-8FDA-E072A7F0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13163" y="3581642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9" name="グラフィックス 68" descr="男性のプロフィール 単色塗りつぶし">
                <a:extLst>
                  <a:ext uri="{FF2B5EF4-FFF2-40B4-BE49-F238E27FC236}">
                    <a16:creationId xmlns:a16="http://schemas.microsoft.com/office/drawing/2014/main" id="{1B58EFF2-A417-DB8E-C90F-3E9E4191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866741" y="4708546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70" name="グラフィックス 69" descr="男性のプロフィール 枠線">
                <a:extLst>
                  <a:ext uri="{FF2B5EF4-FFF2-40B4-BE49-F238E27FC236}">
                    <a16:creationId xmlns:a16="http://schemas.microsoft.com/office/drawing/2014/main" id="{E4356DF9-ECA7-6201-293B-E4838B8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13555" y="3754002"/>
                <a:ext cx="431287" cy="431287"/>
              </a:xfrm>
              <a:prstGeom prst="rect">
                <a:avLst/>
              </a:prstGeom>
            </p:spPr>
          </p:pic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C57B93DE-720B-56A2-4A84-5973EFA1C8B0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6899938" y="4012929"/>
                <a:ext cx="628868" cy="80022"/>
              </a:xfrm>
              <a:prstGeom prst="curvedConnector2">
                <a:avLst/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DE94F1F1-70B4-89B6-F633-FBB25BD19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7023" y="4337421"/>
                <a:ext cx="707680" cy="13585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30425AFF-6193-8A25-016D-6A5E462CF227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6915767" y="4801774"/>
                <a:ext cx="950974" cy="12241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コネクタ: 曲線 73">
                <a:extLst>
                  <a:ext uri="{FF2B5EF4-FFF2-40B4-BE49-F238E27FC236}">
                    <a16:creationId xmlns:a16="http://schemas.microsoft.com/office/drawing/2014/main" id="{6E2FBBB2-0617-260D-91C7-96E2EEB3CAA8}"/>
                  </a:ext>
                </a:extLst>
              </p:cNvPr>
              <p:cNvCxnSpPr>
                <a:cxnSpLocks/>
                <a:stCxn id="64" idx="1"/>
                <a:endCxn id="65" idx="0"/>
              </p:cNvCxnSpPr>
              <p:nvPr/>
            </p:nvCxnSpPr>
            <p:spPr>
              <a:xfrm rot="10800000">
                <a:off x="5569873" y="4172630"/>
                <a:ext cx="1073615" cy="312504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D0AE7C55-1654-A162-78D7-0BC529EE77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734337" y="4999707"/>
                <a:ext cx="198760" cy="373428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AA10992-86A8-F0B4-33F5-7A30C71FC6AB}"/>
                  </a:ext>
                </a:extLst>
              </p:cNvPr>
              <p:cNvSpPr txBox="1"/>
              <p:nvPr/>
            </p:nvSpPr>
            <p:spPr>
              <a:xfrm>
                <a:off x="6407572" y="4960640"/>
                <a:ext cx="1276311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chemeClr val="accent2">
                        <a:lumMod val="50000"/>
                      </a:schemeClr>
                    </a:solidFill>
                  </a:rPr>
                  <a:t>4. </a:t>
                </a:r>
                <a:r>
                  <a:rPr kumimoji="1" lang="ja-JP" alt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98F4DB5E-DAE4-509E-13C1-92C2A7A76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628341" y="4366581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799D66E8-67DD-573B-8189-BF5AFDDDD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154590" y="3715217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2DB64D92-7338-69F6-808F-45C52C4A5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5729838" y="4317905"/>
                <a:ext cx="199272" cy="37439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6FF9AE2-89F1-0F12-9AEE-6A055C5E1BEE}"/>
                  </a:ext>
                </a:extLst>
              </p:cNvPr>
              <p:cNvSpPr txBox="1"/>
              <p:nvPr/>
            </p:nvSpPr>
            <p:spPr>
              <a:xfrm>
                <a:off x="7809776" y="4522908"/>
                <a:ext cx="506870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Jack</a:t>
                </a:r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37B7461-7C1E-4374-CEF7-6B922C5B48FB}"/>
                  </a:ext>
                </a:extLst>
              </p:cNvPr>
              <p:cNvGrpSpPr/>
              <p:nvPr/>
            </p:nvGrpSpPr>
            <p:grpSpPr>
              <a:xfrm flipH="1">
                <a:off x="7888748" y="4766917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66928F-E10D-081C-1517-69BE4538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D65CD8AB-BE22-2A5E-97CD-6157FAB6E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970E8128-F71C-A461-10B6-3D2891BDC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E632AFA9-7501-C2FE-1952-EC058122F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BAAD49A7-B090-F3E2-ED91-790E5E368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8E5C1866-3299-1A64-497F-744BA6139BDC}"/>
                  </a:ext>
                </a:extLst>
              </p:cNvPr>
              <p:cNvGrpSpPr/>
              <p:nvPr/>
            </p:nvGrpSpPr>
            <p:grpSpPr>
              <a:xfrm flipH="1">
                <a:off x="7813936" y="4156422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974E9DE9-08AD-3902-D39F-53DFD7DE7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A9C87172-EFEF-5388-5533-8E3EF100D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B8A8C75-3440-324C-2BF5-5CDD2F0B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D82D4BA4-8A90-2CC4-EC23-AED6DD64A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A1CE15CA-9ADF-66AF-6DFC-7765B6A9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4263A80-4566-52B8-D3C4-748A395073D1}"/>
                  </a:ext>
                </a:extLst>
              </p:cNvPr>
              <p:cNvSpPr txBox="1"/>
              <p:nvPr/>
            </p:nvSpPr>
            <p:spPr>
              <a:xfrm>
                <a:off x="7683883" y="3903410"/>
                <a:ext cx="697627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Hunter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D104273-5524-2D14-F8EF-5B0A02F09D6A}"/>
                  </a:ext>
                </a:extLst>
              </p:cNvPr>
              <p:cNvSpPr txBox="1"/>
              <p:nvPr/>
            </p:nvSpPr>
            <p:spPr>
              <a:xfrm>
                <a:off x="7249268" y="3315223"/>
                <a:ext cx="593432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Olivia</a:t>
                </a: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3D66103-B003-C92A-7B93-5B60490C15AB}"/>
                  </a:ext>
                </a:extLst>
              </p:cNvPr>
              <p:cNvGrpSpPr/>
              <p:nvPr/>
            </p:nvGrpSpPr>
            <p:grpSpPr>
              <a:xfrm flipH="1">
                <a:off x="7311957" y="3606400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1FB32CF-32FD-8ECD-C032-763A843DD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F050EFAB-32DB-0F48-F962-A8D57EB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BA00ADB9-C311-4BA2-951B-07AF9C29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271C76BA-3592-A848-7DFC-F19A1433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BD0D1690-DB56-A2C9-1329-8CD94C8FC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44EE07D2-C642-44ED-BB29-EC0C37788EEE}"/>
                  </a:ext>
                </a:extLst>
              </p:cNvPr>
              <p:cNvGrpSpPr/>
              <p:nvPr/>
            </p:nvGrpSpPr>
            <p:grpSpPr>
              <a:xfrm>
                <a:off x="5655769" y="4208109"/>
                <a:ext cx="100245" cy="208168"/>
                <a:chOff x="4608004" y="5841268"/>
                <a:chExt cx="220698" cy="458299"/>
              </a:xfrm>
            </p:grpSpPr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27A7C85-CAC6-AB89-8575-05348A24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5883A9B5-0857-1923-BB38-29A3202AB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4270BCC-3255-3CEE-554A-D8172899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A64EB3E0-77E0-360C-D092-7B3B1B765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9917FDB3-7059-3BF1-EE5C-9D243876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B73CDF-9A4D-DF2E-CD08-4D48C61E9B70}"/>
                  </a:ext>
                </a:extLst>
              </p:cNvPr>
              <p:cNvSpPr txBox="1"/>
              <p:nvPr/>
            </p:nvSpPr>
            <p:spPr>
              <a:xfrm>
                <a:off x="5328306" y="3845326"/>
                <a:ext cx="487634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Max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704E4509-2448-50C9-EA5C-09E8FF0A597F}"/>
                  </a:ext>
                </a:extLst>
              </p:cNvPr>
              <p:cNvSpPr/>
              <p:nvPr/>
            </p:nvSpPr>
            <p:spPr bwMode="auto">
              <a:xfrm>
                <a:off x="5268543" y="3598739"/>
                <a:ext cx="661265" cy="1769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26" name="グラフィックス 125" descr="男性のプロフィール 枠線">
                <a:extLst>
                  <a:ext uri="{FF2B5EF4-FFF2-40B4-BE49-F238E27FC236}">
                    <a16:creationId xmlns:a16="http://schemas.microsoft.com/office/drawing/2014/main" id="{F8E1A0E9-633B-CE25-EEA7-BC324D3B6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26225" y="3152834"/>
                <a:ext cx="431070" cy="43107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性のプロフィール 枠線">
                <a:extLst>
                  <a:ext uri="{FF2B5EF4-FFF2-40B4-BE49-F238E27FC236}">
                    <a16:creationId xmlns:a16="http://schemas.microsoft.com/office/drawing/2014/main" id="{3455C6F7-6339-6D12-16F3-1811C50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46389" y="2998815"/>
                <a:ext cx="431070" cy="431070"/>
              </a:xfrm>
              <a:prstGeom prst="rect">
                <a:avLst/>
              </a:prstGeom>
            </p:spPr>
          </p:pic>
        </p:grp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F7ADDC64-62A1-51E0-A56C-1193BED21C58}"/>
                </a:ext>
              </a:extLst>
            </p:cNvPr>
            <p:cNvSpPr/>
            <p:nvPr/>
          </p:nvSpPr>
          <p:spPr bwMode="auto">
            <a:xfrm rot="5400000">
              <a:off x="11986940" y="189434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267AFB5B-1BB0-275D-6D38-B6F1E8D7CA78}"/>
                </a:ext>
              </a:extLst>
            </p:cNvPr>
            <p:cNvSpPr/>
            <p:nvPr/>
          </p:nvSpPr>
          <p:spPr bwMode="auto">
            <a:xfrm rot="5400000">
              <a:off x="11966675" y="3578011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A08C4D4-9EA9-6AF0-F2A4-B963B9FC6CA3}"/>
                </a:ext>
              </a:extLst>
            </p:cNvPr>
            <p:cNvSpPr/>
            <p:nvPr/>
          </p:nvSpPr>
          <p:spPr bwMode="auto">
            <a:xfrm rot="5400000">
              <a:off x="12024216" y="6687106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6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65AF782-85A6-B06A-F88A-8C8A68DE85BD}"/>
              </a:ext>
            </a:extLst>
          </p:cNvPr>
          <p:cNvGrpSpPr/>
          <p:nvPr/>
        </p:nvGrpSpPr>
        <p:grpSpPr>
          <a:xfrm>
            <a:off x="-8749182" y="-3519772"/>
            <a:ext cx="24784967" cy="6678953"/>
            <a:chOff x="-6337212" y="-3483768"/>
            <a:chExt cx="24784967" cy="6678953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1451862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9662779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6337212" y="-3483768"/>
              <a:ext cx="9015215" cy="6328911"/>
              <a:chOff x="-4233466" y="-1038198"/>
              <a:chExt cx="9015215" cy="6328911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2239799" y="4561283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2730866" y="-2459243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0418863" y="-2807167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9CA6D34-BFA3-638A-C0A2-0998E05A8898}"/>
                </a:ext>
              </a:extLst>
            </p:cNvPr>
            <p:cNvSpPr txBox="1"/>
            <p:nvPr/>
          </p:nvSpPr>
          <p:spPr>
            <a:xfrm>
              <a:off x="-4411522" y="2600470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(a)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開始から属性推定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111D23-652B-A522-DBDC-4B0811643074}"/>
                </a:ext>
              </a:extLst>
            </p:cNvPr>
            <p:cNvSpPr txBox="1"/>
            <p:nvPr/>
          </p:nvSpPr>
          <p:spPr>
            <a:xfrm>
              <a:off x="3869722" y="2598348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(b)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ゲストの名前認識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7B8C81-68B8-C40B-644D-A2E67F3F5A40}"/>
                </a:ext>
              </a:extLst>
            </p:cNvPr>
            <p:cNvSpPr txBox="1"/>
            <p:nvPr/>
          </p:nvSpPr>
          <p:spPr>
            <a:xfrm>
              <a:off x="12855734" y="2598348"/>
              <a:ext cx="2646878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(c)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生成画像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9AF457-91EB-89A9-D96F-231727FA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369401-E84F-AE00-4F4C-6E02BEC0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1289AE-ED73-9858-5B59-28A5A5DF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3662296" y="1719858"/>
            <a:ext cx="1819408" cy="341828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E5D46A-20D8-B730-37E3-12F46B25BBBF}"/>
              </a:ext>
            </a:extLst>
          </p:cNvPr>
          <p:cNvSpPr/>
          <p:nvPr/>
        </p:nvSpPr>
        <p:spPr bwMode="auto">
          <a:xfrm>
            <a:off x="1112451" y="1791649"/>
            <a:ext cx="1013651" cy="3257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グラフィックス 7" descr="音声">
            <a:extLst>
              <a:ext uri="{FF2B5EF4-FFF2-40B4-BE49-F238E27FC236}">
                <a16:creationId xmlns:a16="http://schemas.microsoft.com/office/drawing/2014/main" id="{61195056-3212-36ED-54AC-88F480C9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28" y="2780926"/>
            <a:ext cx="1296144" cy="129614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14EB15A2-926F-B3D7-AAF9-F4FE1C139262}"/>
              </a:ext>
            </a:extLst>
          </p:cNvPr>
          <p:cNvSpPr/>
          <p:nvPr/>
        </p:nvSpPr>
        <p:spPr bwMode="auto">
          <a:xfrm rot="10800000">
            <a:off x="2349198" y="1858881"/>
            <a:ext cx="1313098" cy="756084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10B1D7-53EE-FA9D-099D-3C79988BAC5F}"/>
              </a:ext>
            </a:extLst>
          </p:cNvPr>
          <p:cNvSpPr txBox="1"/>
          <p:nvPr/>
        </p:nvSpPr>
        <p:spPr>
          <a:xfrm>
            <a:off x="2315308" y="3170465"/>
            <a:ext cx="143981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ROS</a:t>
            </a:r>
            <a:r>
              <a:rPr kumimoji="1" lang="ja-JP" altLang="en-US" sz="2400" dirty="0"/>
              <a:t>通信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627395-FDE7-CF1F-6517-5B9D966C6918}"/>
              </a:ext>
            </a:extLst>
          </p:cNvPr>
          <p:cNvSpPr txBox="1"/>
          <p:nvPr/>
        </p:nvSpPr>
        <p:spPr>
          <a:xfrm>
            <a:off x="2112650" y="1223734"/>
            <a:ext cx="2031325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b="1" dirty="0"/>
              <a:t>音声ファイル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1A960-E293-4A01-219A-701B89E86862}"/>
              </a:ext>
            </a:extLst>
          </p:cNvPr>
          <p:cNvSpPr txBox="1"/>
          <p:nvPr/>
        </p:nvSpPr>
        <p:spPr>
          <a:xfrm>
            <a:off x="1244814" y="3170465"/>
            <a:ext cx="748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b="1" dirty="0"/>
              <a:t>PC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2413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16435</TotalTime>
  <Words>340</Words>
  <Application>Microsoft Office PowerPoint</Application>
  <PresentationFormat>画面に合わせる (4:3)</PresentationFormat>
  <Paragraphs>147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UD明朝 Medium</vt:lpstr>
      <vt:lpstr>メイリオ</vt:lpstr>
      <vt:lpstr>Arial</vt:lpstr>
      <vt:lpstr>Calibri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YANO Yuuga</cp:lastModifiedBy>
  <cp:revision>980</cp:revision>
  <dcterms:created xsi:type="dcterms:W3CDTF">2013-06-19T15:30:58Z</dcterms:created>
  <dcterms:modified xsi:type="dcterms:W3CDTF">2022-09-11T05:01:15Z</dcterms:modified>
</cp:coreProperties>
</file>