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zhipeng" initials="y" lastIdx="1" clrIdx="0">
    <p:extLst>
      <p:ext uri="{19B8F6BF-5375-455C-9EA6-DF929625EA0E}">
        <p15:presenceInfo xmlns:p15="http://schemas.microsoft.com/office/powerpoint/2012/main" userId="yuzhip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D3A5"/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3874" autoAdjust="0"/>
  </p:normalViewPr>
  <p:slideViewPr>
    <p:cSldViewPr snapToGrid="0">
      <p:cViewPr>
        <p:scale>
          <a:sx n="200" d="100"/>
          <a:sy n="200" d="100"/>
        </p:scale>
        <p:origin x="84" y="144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indian.net.cn/" TargetMode="External"/><Relationship Id="rId3" Type="http://schemas.openxmlformats.org/officeDocument/2006/relationships/hyperlink" Target="https://yuzp1996.github.io/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yuzp1996.github.io/2017/07/27/%E9%A1%B9%E7%9B%AE%E4%BB%8B%E7%BB%8D/" TargetMode="External"/><Relationship Id="rId4" Type="http://schemas.openxmlformats.org/officeDocument/2006/relationships/hyperlink" Target="https://github.com/yuzp19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9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华北理工大学  计算机科学与技术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151" y="2208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3D3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于志鹏</a:t>
            </a:r>
            <a:endParaRPr lang="en-US" altLang="zh-CN" sz="2000" b="1" dirty="0" smtClean="0">
              <a:solidFill>
                <a:srgbClr val="73D3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18332766200</a:t>
            </a: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yuzp1996@qq.com</a:t>
            </a:r>
          </a:p>
          <a:p>
            <a:pPr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https://yuzp1996.github.io/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://github.com/yuzp1996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6" y="243278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参与项目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12856" y="2724806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40027" y="2804053"/>
            <a:ext cx="1652" cy="651668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 flipH="1">
            <a:off x="313111" y="742721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580666" y="1379317"/>
            <a:ext cx="851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技能评价</a:t>
            </a:r>
            <a:r>
              <a:rPr lang="zh-CN" altLang="en-US" sz="800" dirty="0" smtClean="0">
                <a:latin typeface="Times New Roman" panose="02020603050405020304" pitchFamily="18" charset="0"/>
                <a:ea typeface="&amp;#23435;&amp;#20307;"/>
                <a:cs typeface="Times New Roman" panose="02020603050405020304" pitchFamily="18" charset="0"/>
              </a:rPr>
              <a:t> </a:t>
            </a:r>
            <a:r>
              <a:rPr lang="zh-CN" alt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61160" y="167837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740823"/>
            <a:ext cx="0" cy="5701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82411" y="1906177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2014 - 2018</a:t>
            </a:r>
            <a:endParaRPr lang="zh-CN" altLang="en-US" sz="1600" dirty="0"/>
          </a:p>
        </p:txBody>
      </p:sp>
      <p:sp>
        <p:nvSpPr>
          <p:cNvPr id="63" name="矩形 62"/>
          <p:cNvSpPr/>
          <p:nvPr/>
        </p:nvSpPr>
        <p:spPr>
          <a:xfrm>
            <a:off x="61693" y="737582"/>
            <a:ext cx="14322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517" y="2928393"/>
            <a:ext cx="2867930" cy="1427482"/>
            <a:chOff x="416608" y="3709272"/>
            <a:chExt cx="2867930" cy="1427482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909223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2017.6 –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1891865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创享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 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大学生人才招募平台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3374" y="4236770"/>
              <a:ext cx="518311" cy="203200"/>
            </a:xfrm>
            <a:prstGeom prst="rect">
              <a:avLst/>
            </a:prstGeom>
            <a:solidFill>
              <a:srgbClr val="73D3A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900" dirty="0" err="1" smtClean="0">
                  <a:solidFill>
                    <a:schemeClr val="bg1"/>
                  </a:solidFill>
                </a:rPr>
                <a:t>jango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09" y="4467340"/>
              <a:ext cx="2867929" cy="669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担任项目经理，负责网站原型与数据库结构搭建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项目需求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，制定研发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计划与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开发周期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主持开发了创意灵感模块，奠定了开发思路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853871" y="4230915"/>
              <a:ext cx="619690" cy="203200"/>
            </a:xfrm>
            <a:prstGeom prst="rect">
              <a:avLst/>
            </a:prstGeom>
            <a:solidFill>
              <a:srgbClr val="73D3A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142802" y="4230915"/>
              <a:ext cx="602993" cy="203200"/>
            </a:xfrm>
            <a:prstGeom prst="rect">
              <a:avLst/>
            </a:prstGeom>
            <a:solidFill>
              <a:srgbClr val="73D3A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000" dirty="0" smtClean="0">
                  <a:solidFill>
                    <a:schemeClr val="bg1"/>
                  </a:solidFill>
                </a:rPr>
                <a:t>Python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409672" y="5029394"/>
            <a:ext cx="1096775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2016.9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2016.12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04222" y="5206783"/>
            <a:ext cx="2204450" cy="306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华北理工大学教职工微信约车系统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104802" y="5615882"/>
            <a:ext cx="562057" cy="208271"/>
          </a:xfrm>
          <a:prstGeom prst="rect">
            <a:avLst/>
          </a:prstGeom>
          <a:solidFill>
            <a:srgbClr val="73D3A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000" dirty="0" err="1" smtClean="0">
                <a:solidFill>
                  <a:schemeClr val="bg1"/>
                </a:solidFill>
              </a:rPr>
              <a:t>django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09516" y="5826261"/>
            <a:ext cx="287027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满足学校搬迁需求，参与原型设计，数据库维护。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教师约车，安排车号车座位，访问量达日五千次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搭建服务器部署项目，保证高访问量下的正常运行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74757" y="5618417"/>
            <a:ext cx="562274" cy="203200"/>
          </a:xfrm>
          <a:prstGeom prst="rect">
            <a:avLst/>
          </a:prstGeom>
          <a:solidFill>
            <a:srgbClr val="73D3A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390521" y="5625442"/>
            <a:ext cx="858646" cy="208271"/>
          </a:xfrm>
          <a:prstGeom prst="rect">
            <a:avLst/>
          </a:prstGeom>
          <a:solidFill>
            <a:srgbClr val="73D3A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900" dirty="0" smtClean="0">
                <a:solidFill>
                  <a:schemeClr val="bg1"/>
                </a:solidFill>
              </a:rPr>
              <a:t>微信企业号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745424" y="5623061"/>
            <a:ext cx="602993" cy="203200"/>
          </a:xfrm>
          <a:prstGeom prst="rect">
            <a:avLst/>
          </a:prstGeom>
          <a:solidFill>
            <a:srgbClr val="73D3A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480386" y="5095240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73D3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800" dirty="0" smtClean="0">
                <a:solidFill>
                  <a:srgbClr val="73D3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800" dirty="0">
              <a:solidFill>
                <a:srgbClr val="73D3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339309" y="3011407"/>
            <a:ext cx="671676" cy="122719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73D3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团队项目</a:t>
            </a:r>
            <a:endParaRPr lang="zh-CN" altLang="en-US" sz="800" dirty="0">
              <a:solidFill>
                <a:srgbClr val="73D3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289" y="1062975"/>
            <a:ext cx="2279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3D3A5"/>
                </a:solidFill>
              </a:rPr>
              <a:t>Change the world with my code</a:t>
            </a:r>
            <a:endParaRPr lang="zh-CN" altLang="zh-CN" sz="1200" dirty="0">
              <a:solidFill>
                <a:srgbClr val="73D3A5"/>
              </a:solidFill>
            </a:endParaRPr>
          </a:p>
          <a:p>
            <a:endParaRPr lang="zh-CN" alt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526395" y="6611454"/>
            <a:ext cx="30860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8" name="图片 1" descr="说明: images/profile_squa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024" y="6568445"/>
            <a:ext cx="45719" cy="6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640198" y="1794034"/>
            <a:ext cx="3013846" cy="426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                 </a:t>
            </a:r>
            <a:r>
              <a:rPr lang="en-US" altLang="zh-CN" sz="600" dirty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■■■■■■■■■■■■■■■</a:t>
            </a:r>
            <a:r>
              <a:rPr lang="en-US" altLang="zh-CN" sz="600" b="1" dirty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600" b="1" dirty="0" smtClean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endParaRPr lang="en-GB" altLang="zh-CN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600" dirty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■■■■■■■■■                                       </a:t>
            </a:r>
            <a:r>
              <a: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熟悉</a:t>
            </a:r>
            <a:endParaRPr lang="en-US" altLang="zh-CN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             </a:t>
            </a:r>
            <a:r>
              <a:rPr lang="en-US" altLang="zh-CN" sz="600" dirty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■■■■■■■■■■■■■■■■■        </a:t>
            </a:r>
            <a:r>
              <a:rPr lang="zh-CN" alt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精通</a:t>
            </a:r>
            <a:endParaRPr lang="en-US" altLang="zh-CN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600" dirty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■■■■■■■■■■■■■■■■■</a:t>
            </a:r>
            <a:r>
              <a:rPr lang="zh-CN" altLang="en-US" sz="600" b="1" dirty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精通</a:t>
            </a:r>
            <a:endParaRPr lang="en-US" altLang="zh-CN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HTML/CSS/JS   </a:t>
            </a:r>
            <a:r>
              <a:rPr lang="en-US" altLang="zh-CN" sz="600" dirty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■■■■■■■■■</a:t>
            </a:r>
            <a:r>
              <a:rPr lang="zh-CN" altLang="en-US" sz="600" dirty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■■■■■■■■</a:t>
            </a:r>
            <a:r>
              <a:rPr lang="en-US" altLang="zh-CN" sz="600" dirty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600" b="1" dirty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精通</a:t>
            </a:r>
            <a:endParaRPr lang="en-US" altLang="zh-CN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         </a:t>
            </a:r>
            <a:r>
              <a:rPr lang="zh-CN" altLang="en-US" sz="600" dirty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■■■■■■■■■■■■■■■               </a:t>
            </a:r>
            <a:r>
              <a: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endParaRPr lang="en-US" altLang="zh-CN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600" dirty="0" smtClean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■■■■■■■■■■■■■■■■■</a:t>
            </a:r>
            <a:r>
              <a:rPr kumimoji="0" lang="zh-CN" altLang="en-US" sz="600" b="1" i="0" u="none" strike="noStrike" cap="none" normalizeH="0" baseline="0" dirty="0" smtClean="0">
                <a:ln>
                  <a:noFill/>
                </a:ln>
                <a:solidFill>
                  <a:srgbClr val="73D3A5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zh-CN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精通</a:t>
            </a:r>
            <a:endParaRPr kumimoji="0" lang="en-US" altLang="zh-C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GB" altLang="zh-C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                 </a:t>
            </a:r>
            <a:r>
              <a:rPr lang="en-US" altLang="zh-CN" sz="600" dirty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■■■■■■■■■■■■■■■</a:t>
            </a:r>
            <a:r>
              <a:rPr lang="en-US" altLang="zh-CN" sz="600" b="1" dirty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endParaRPr lang="en-GB" altLang="zh-CN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en-US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             </a:t>
            </a:r>
            <a:r>
              <a:rPr lang="en-US" altLang="zh-CN" sz="600" dirty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■■■■■■■■■■■■■■■</a:t>
            </a:r>
            <a:r>
              <a:rPr lang="en-US" altLang="zh-CN" sz="600" b="1" dirty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endParaRPr lang="en-US" altLang="zh-CN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en-US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600" dirty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■■■■■■■■■                                        </a:t>
            </a:r>
            <a:r>
              <a: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熟悉</a:t>
            </a:r>
            <a:endParaRPr lang="en-US" altLang="zh-CN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en-US" altLang="zh-CN" sz="600" dirty="0" smtClean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■■■■■■■■■■■■■■■■■</a:t>
            </a:r>
            <a:r>
              <a:rPr lang="en-US" altLang="zh-CN" sz="600" b="1" dirty="0" smtClean="0">
                <a:solidFill>
                  <a:srgbClr val="73D3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精通</a:t>
            </a:r>
            <a:endParaRPr lang="en-US" altLang="zh-CN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zh-CN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43" y="82898"/>
            <a:ext cx="961476" cy="13774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4" name="组合 63"/>
          <p:cNvGrpSpPr/>
          <p:nvPr/>
        </p:nvGrpSpPr>
        <p:grpSpPr>
          <a:xfrm>
            <a:off x="436131" y="7345346"/>
            <a:ext cx="2883041" cy="2420574"/>
            <a:chOff x="399768" y="7819857"/>
            <a:chExt cx="2883041" cy="2420574"/>
          </a:xfrm>
        </p:grpSpPr>
        <p:sp>
          <p:nvSpPr>
            <p:cNvPr id="65" name="矩形 64"/>
            <p:cNvSpPr/>
            <p:nvPr/>
          </p:nvSpPr>
          <p:spPr>
            <a:xfrm>
              <a:off x="418451" y="7819857"/>
              <a:ext cx="1042273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2016.3 – 2016.9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18451" y="8000165"/>
              <a:ext cx="2331087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印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递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安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 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— O2O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一站式印章定制平台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49049" y="8347355"/>
              <a:ext cx="582175" cy="203200"/>
            </a:xfrm>
            <a:prstGeom prst="rect">
              <a:avLst/>
            </a:prstGeom>
            <a:solidFill>
              <a:srgbClr val="73D3A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100" dirty="0" err="1" smtClean="0">
                  <a:solidFill>
                    <a:schemeClr val="bg1"/>
                  </a:solidFill>
                </a:rPr>
                <a:t>django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99768" y="8609215"/>
              <a:ext cx="2883041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参与前后台代码的编写，项目讨论，与企业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接洽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前期使用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SVN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进行代码版本管理，后期接触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项目上线后的升级维护，满足客户需求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ts val="1500"/>
                </a:lnSpc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9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首次参与了项目，深刻认识到自己之前做的东东都      </a:t>
              </a:r>
              <a:endParaRPr lang="en-US" altLang="zh-CN" sz="9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ts val="1500"/>
                </a:lnSpc>
              </a:pPr>
              <a:r>
                <a:rPr lang="en-US" altLang="zh-CN" sz="9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9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是闹着玩的，见识了很多，接触了很多，前后台的</a:t>
              </a:r>
              <a:endParaRPr lang="en-US" altLang="zh-CN" sz="9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ts val="1500"/>
                </a:lnSpc>
              </a:pPr>
              <a:r>
                <a:rPr lang="zh-CN" altLang="en-US" sz="9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东西都接触到</a:t>
              </a:r>
              <a:r>
                <a:rPr lang="en-US" altLang="zh-CN" sz="9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,html/</a:t>
              </a:r>
              <a:r>
                <a:rPr lang="en-US" altLang="zh-CN" sz="900" dirty="0" err="1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en-US" altLang="zh-CN" sz="9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900" dirty="0" err="1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js,jquery,bootstrap</a:t>
              </a:r>
              <a:r>
                <a:rPr lang="en-US" altLang="zh-CN" sz="9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9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</a:t>
              </a:r>
              <a:endParaRPr lang="en-US" altLang="zh-CN" sz="9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ts val="1500"/>
                </a:lnSpc>
              </a:pPr>
              <a:r>
                <a:rPr lang="zh-CN" altLang="en-US" sz="9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开始写了后台</a:t>
              </a:r>
              <a:r>
                <a:rPr lang="en-US" altLang="zh-CN" sz="9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9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的代码，稍微理解了</a:t>
              </a:r>
              <a:r>
                <a:rPr lang="en-US" altLang="zh-CN" sz="9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</a:p>
            <a:p>
              <a:pPr lvl="0">
                <a:lnSpc>
                  <a:spcPts val="1500"/>
                </a:lnSpc>
              </a:pPr>
              <a:r>
                <a:rPr lang="en-US" altLang="zh-CN" sz="9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9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这个大家伙     </a:t>
              </a:r>
              <a:endParaRPr lang="en-US" altLang="zh-CN" sz="9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73D3A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团队项目</a:t>
                </a:r>
                <a:endParaRPr lang="zh-CN" altLang="en-US" sz="800" dirty="0">
                  <a:solidFill>
                    <a:srgbClr val="73D3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2593114" y="8344927"/>
              <a:ext cx="619690" cy="203200"/>
            </a:xfrm>
            <a:prstGeom prst="rect">
              <a:avLst/>
            </a:prstGeom>
            <a:solidFill>
              <a:srgbClr val="73D3A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764616" y="8346538"/>
              <a:ext cx="774280" cy="203200"/>
            </a:xfrm>
            <a:prstGeom prst="rect">
              <a:avLst/>
            </a:prstGeom>
            <a:solidFill>
              <a:srgbClr val="73D3A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633729" y="682982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自我评价</a:t>
            </a: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3712453" y="7250879"/>
            <a:ext cx="2980926" cy="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745724" y="7458806"/>
            <a:ext cx="31790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有责任感 崇尚自律给我自由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喜欢运动，喜欢的运动是打篮球，也喜欢长跑，只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有汗流浃背能让我感觉到酣畅淋漓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能力强，渴望提升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希望接触不同的文化，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热爱开源，支持开源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逻辑思维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清晰，能够独立承受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工作压力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具有分析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解决问题能力和抗压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较好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有主动性和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上进心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 flipH="1">
            <a:off x="297709" y="518917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flipH="1">
            <a:off x="311609" y="3023298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122147" y="7870416"/>
            <a:ext cx="616965" cy="203200"/>
          </a:xfrm>
          <a:prstGeom prst="rect">
            <a:avLst/>
          </a:prstGeom>
          <a:solidFill>
            <a:srgbClr val="73D3A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79283" y="5106594"/>
            <a:ext cx="314220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英语通过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CET4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，能够流畅阅读英文文档并解决工作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遇到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有较强的英文表达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Photoshop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完成简单的图像处理和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平面设计</a:t>
            </a:r>
            <a:endParaRPr lang="en-GB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熟练使用谷歌以及火狐调试器，快速定位，解决问题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整理能力较强，能熟练运用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Word,PPT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等办公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以及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，目前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所整理的软件著作权正在申请中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3712453" y="498331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6"/>
          <p:cNvSpPr>
            <a:spLocks noEditPoints="1"/>
          </p:cNvSpPr>
          <p:nvPr/>
        </p:nvSpPr>
        <p:spPr bwMode="auto">
          <a:xfrm>
            <a:off x="436133" y="8824245"/>
            <a:ext cx="109519" cy="151605"/>
          </a:xfrm>
          <a:custGeom>
            <a:avLst/>
            <a:gdLst>
              <a:gd name="T0" fmla="*/ 131 w 144"/>
              <a:gd name="T1" fmla="*/ 103 h 192"/>
              <a:gd name="T2" fmla="*/ 144 w 144"/>
              <a:gd name="T3" fmla="*/ 64 h 192"/>
              <a:gd name="T4" fmla="*/ 82 w 144"/>
              <a:gd name="T5" fmla="*/ 1 h 192"/>
              <a:gd name="T6" fmla="*/ 82 w 144"/>
              <a:gd name="T7" fmla="*/ 0 h 192"/>
              <a:gd name="T8" fmla="*/ 81 w 144"/>
              <a:gd name="T9" fmla="*/ 0 h 192"/>
              <a:gd name="T10" fmla="*/ 81 w 144"/>
              <a:gd name="T11" fmla="*/ 0 h 192"/>
              <a:gd name="T12" fmla="*/ 81 w 144"/>
              <a:gd name="T13" fmla="*/ 0 h 192"/>
              <a:gd name="T14" fmla="*/ 14 w 144"/>
              <a:gd name="T15" fmla="*/ 35 h 192"/>
              <a:gd name="T16" fmla="*/ 8 w 144"/>
              <a:gd name="T17" fmla="*/ 65 h 192"/>
              <a:gd name="T18" fmla="*/ 5 w 144"/>
              <a:gd name="T19" fmla="*/ 93 h 192"/>
              <a:gd name="T20" fmla="*/ 1 w 144"/>
              <a:gd name="T21" fmla="*/ 111 h 192"/>
              <a:gd name="T22" fmla="*/ 7 w 144"/>
              <a:gd name="T23" fmla="*/ 115 h 192"/>
              <a:gd name="T24" fmla="*/ 15 w 144"/>
              <a:gd name="T25" fmla="*/ 116 h 192"/>
              <a:gd name="T26" fmla="*/ 18 w 144"/>
              <a:gd name="T27" fmla="*/ 127 h 192"/>
              <a:gd name="T28" fmla="*/ 26 w 144"/>
              <a:gd name="T29" fmla="*/ 130 h 192"/>
              <a:gd name="T30" fmla="*/ 20 w 144"/>
              <a:gd name="T31" fmla="*/ 137 h 192"/>
              <a:gd name="T32" fmla="*/ 24 w 144"/>
              <a:gd name="T33" fmla="*/ 140 h 192"/>
              <a:gd name="T34" fmla="*/ 25 w 144"/>
              <a:gd name="T35" fmla="*/ 145 h 192"/>
              <a:gd name="T36" fmla="*/ 31 w 144"/>
              <a:gd name="T37" fmla="*/ 164 h 192"/>
              <a:gd name="T38" fmla="*/ 56 w 144"/>
              <a:gd name="T39" fmla="*/ 170 h 192"/>
              <a:gd name="T40" fmla="*/ 61 w 144"/>
              <a:gd name="T41" fmla="*/ 191 h 192"/>
              <a:gd name="T42" fmla="*/ 61 w 144"/>
              <a:gd name="T43" fmla="*/ 192 h 192"/>
              <a:gd name="T44" fmla="*/ 111 w 144"/>
              <a:gd name="T45" fmla="*/ 186 h 192"/>
              <a:gd name="T46" fmla="*/ 117 w 144"/>
              <a:gd name="T47" fmla="*/ 181 h 192"/>
              <a:gd name="T48" fmla="*/ 116 w 144"/>
              <a:gd name="T49" fmla="*/ 150 h 192"/>
              <a:gd name="T50" fmla="*/ 131 w 144"/>
              <a:gd name="T51" fmla="*/ 103 h 192"/>
              <a:gd name="T52" fmla="*/ 72 w 144"/>
              <a:gd name="T53" fmla="*/ 116 h 192"/>
              <a:gd name="T54" fmla="*/ 21 w 144"/>
              <a:gd name="T55" fmla="*/ 65 h 192"/>
              <a:gd name="T56" fmla="*/ 72 w 144"/>
              <a:gd name="T57" fmla="*/ 15 h 192"/>
              <a:gd name="T58" fmla="*/ 123 w 144"/>
              <a:gd name="T59" fmla="*/ 65 h 192"/>
              <a:gd name="T60" fmla="*/ 72 w 144"/>
              <a:gd name="T61" fmla="*/ 1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4" h="192">
                <a:moveTo>
                  <a:pt x="131" y="103"/>
                </a:moveTo>
                <a:cubicBezTo>
                  <a:pt x="139" y="92"/>
                  <a:pt x="144" y="79"/>
                  <a:pt x="144" y="64"/>
                </a:cubicBezTo>
                <a:cubicBezTo>
                  <a:pt x="144" y="29"/>
                  <a:pt x="117" y="1"/>
                  <a:pt x="82" y="1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42" y="0"/>
                  <a:pt x="22" y="20"/>
                  <a:pt x="14" y="35"/>
                </a:cubicBezTo>
                <a:cubicBezTo>
                  <a:pt x="9" y="44"/>
                  <a:pt x="8" y="55"/>
                  <a:pt x="8" y="65"/>
                </a:cubicBezTo>
                <a:cubicBezTo>
                  <a:pt x="8" y="75"/>
                  <a:pt x="7" y="84"/>
                  <a:pt x="5" y="93"/>
                </a:cubicBezTo>
                <a:cubicBezTo>
                  <a:pt x="4" y="99"/>
                  <a:pt x="0" y="105"/>
                  <a:pt x="1" y="111"/>
                </a:cubicBezTo>
                <a:cubicBezTo>
                  <a:pt x="3" y="112"/>
                  <a:pt x="5" y="114"/>
                  <a:pt x="7" y="115"/>
                </a:cubicBezTo>
                <a:cubicBezTo>
                  <a:pt x="9" y="116"/>
                  <a:pt x="13" y="115"/>
                  <a:pt x="15" y="116"/>
                </a:cubicBezTo>
                <a:cubicBezTo>
                  <a:pt x="19" y="119"/>
                  <a:pt x="15" y="124"/>
                  <a:pt x="18" y="127"/>
                </a:cubicBezTo>
                <a:cubicBezTo>
                  <a:pt x="19" y="128"/>
                  <a:pt x="24" y="129"/>
                  <a:pt x="26" y="130"/>
                </a:cubicBezTo>
                <a:cubicBezTo>
                  <a:pt x="25" y="133"/>
                  <a:pt x="19" y="133"/>
                  <a:pt x="20" y="137"/>
                </a:cubicBezTo>
                <a:cubicBezTo>
                  <a:pt x="21" y="138"/>
                  <a:pt x="24" y="139"/>
                  <a:pt x="24" y="140"/>
                </a:cubicBezTo>
                <a:cubicBezTo>
                  <a:pt x="25" y="142"/>
                  <a:pt x="25" y="144"/>
                  <a:pt x="25" y="145"/>
                </a:cubicBezTo>
                <a:cubicBezTo>
                  <a:pt x="25" y="153"/>
                  <a:pt x="19" y="162"/>
                  <a:pt x="31" y="164"/>
                </a:cubicBezTo>
                <a:cubicBezTo>
                  <a:pt x="41" y="166"/>
                  <a:pt x="50" y="161"/>
                  <a:pt x="56" y="170"/>
                </a:cubicBezTo>
                <a:cubicBezTo>
                  <a:pt x="60" y="176"/>
                  <a:pt x="61" y="184"/>
                  <a:pt x="61" y="191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111" y="186"/>
                  <a:pt x="111" y="186"/>
                  <a:pt x="111" y="186"/>
                </a:cubicBezTo>
                <a:cubicBezTo>
                  <a:pt x="117" y="181"/>
                  <a:pt x="117" y="181"/>
                  <a:pt x="117" y="181"/>
                </a:cubicBezTo>
                <a:cubicBezTo>
                  <a:pt x="117" y="171"/>
                  <a:pt x="116" y="161"/>
                  <a:pt x="116" y="150"/>
                </a:cubicBezTo>
                <a:cubicBezTo>
                  <a:pt x="116" y="134"/>
                  <a:pt x="119" y="119"/>
                  <a:pt x="131" y="103"/>
                </a:cubicBezTo>
                <a:close/>
                <a:moveTo>
                  <a:pt x="72" y="116"/>
                </a:moveTo>
                <a:cubicBezTo>
                  <a:pt x="44" y="116"/>
                  <a:pt x="21" y="93"/>
                  <a:pt x="21" y="65"/>
                </a:cubicBezTo>
                <a:cubicBezTo>
                  <a:pt x="21" y="38"/>
                  <a:pt x="44" y="15"/>
                  <a:pt x="72" y="15"/>
                </a:cubicBezTo>
                <a:cubicBezTo>
                  <a:pt x="100" y="15"/>
                  <a:pt x="123" y="38"/>
                  <a:pt x="123" y="65"/>
                </a:cubicBezTo>
                <a:cubicBezTo>
                  <a:pt x="123" y="93"/>
                  <a:pt x="100" y="116"/>
                  <a:pt x="72" y="1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6"/>
          <p:cNvSpPr>
            <a:spLocks noEditPoints="1"/>
          </p:cNvSpPr>
          <p:nvPr/>
        </p:nvSpPr>
        <p:spPr bwMode="auto">
          <a:xfrm>
            <a:off x="474770" y="6483572"/>
            <a:ext cx="119438" cy="148191"/>
          </a:xfrm>
          <a:custGeom>
            <a:avLst/>
            <a:gdLst>
              <a:gd name="T0" fmla="*/ 131 w 144"/>
              <a:gd name="T1" fmla="*/ 103 h 192"/>
              <a:gd name="T2" fmla="*/ 144 w 144"/>
              <a:gd name="T3" fmla="*/ 64 h 192"/>
              <a:gd name="T4" fmla="*/ 82 w 144"/>
              <a:gd name="T5" fmla="*/ 1 h 192"/>
              <a:gd name="T6" fmla="*/ 82 w 144"/>
              <a:gd name="T7" fmla="*/ 0 h 192"/>
              <a:gd name="T8" fmla="*/ 81 w 144"/>
              <a:gd name="T9" fmla="*/ 0 h 192"/>
              <a:gd name="T10" fmla="*/ 81 w 144"/>
              <a:gd name="T11" fmla="*/ 0 h 192"/>
              <a:gd name="T12" fmla="*/ 81 w 144"/>
              <a:gd name="T13" fmla="*/ 0 h 192"/>
              <a:gd name="T14" fmla="*/ 14 w 144"/>
              <a:gd name="T15" fmla="*/ 35 h 192"/>
              <a:gd name="T16" fmla="*/ 8 w 144"/>
              <a:gd name="T17" fmla="*/ 65 h 192"/>
              <a:gd name="T18" fmla="*/ 5 w 144"/>
              <a:gd name="T19" fmla="*/ 93 h 192"/>
              <a:gd name="T20" fmla="*/ 1 w 144"/>
              <a:gd name="T21" fmla="*/ 111 h 192"/>
              <a:gd name="T22" fmla="*/ 7 w 144"/>
              <a:gd name="T23" fmla="*/ 115 h 192"/>
              <a:gd name="T24" fmla="*/ 15 w 144"/>
              <a:gd name="T25" fmla="*/ 116 h 192"/>
              <a:gd name="T26" fmla="*/ 18 w 144"/>
              <a:gd name="T27" fmla="*/ 127 h 192"/>
              <a:gd name="T28" fmla="*/ 26 w 144"/>
              <a:gd name="T29" fmla="*/ 130 h 192"/>
              <a:gd name="T30" fmla="*/ 20 w 144"/>
              <a:gd name="T31" fmla="*/ 137 h 192"/>
              <a:gd name="T32" fmla="*/ 24 w 144"/>
              <a:gd name="T33" fmla="*/ 140 h 192"/>
              <a:gd name="T34" fmla="*/ 25 w 144"/>
              <a:gd name="T35" fmla="*/ 145 h 192"/>
              <a:gd name="T36" fmla="*/ 31 w 144"/>
              <a:gd name="T37" fmla="*/ 164 h 192"/>
              <a:gd name="T38" fmla="*/ 56 w 144"/>
              <a:gd name="T39" fmla="*/ 170 h 192"/>
              <a:gd name="T40" fmla="*/ 61 w 144"/>
              <a:gd name="T41" fmla="*/ 191 h 192"/>
              <a:gd name="T42" fmla="*/ 61 w 144"/>
              <a:gd name="T43" fmla="*/ 192 h 192"/>
              <a:gd name="T44" fmla="*/ 111 w 144"/>
              <a:gd name="T45" fmla="*/ 186 h 192"/>
              <a:gd name="T46" fmla="*/ 117 w 144"/>
              <a:gd name="T47" fmla="*/ 181 h 192"/>
              <a:gd name="T48" fmla="*/ 116 w 144"/>
              <a:gd name="T49" fmla="*/ 150 h 192"/>
              <a:gd name="T50" fmla="*/ 131 w 144"/>
              <a:gd name="T51" fmla="*/ 103 h 192"/>
              <a:gd name="T52" fmla="*/ 72 w 144"/>
              <a:gd name="T53" fmla="*/ 116 h 192"/>
              <a:gd name="T54" fmla="*/ 21 w 144"/>
              <a:gd name="T55" fmla="*/ 65 h 192"/>
              <a:gd name="T56" fmla="*/ 72 w 144"/>
              <a:gd name="T57" fmla="*/ 15 h 192"/>
              <a:gd name="T58" fmla="*/ 123 w 144"/>
              <a:gd name="T59" fmla="*/ 65 h 192"/>
              <a:gd name="T60" fmla="*/ 72 w 144"/>
              <a:gd name="T61" fmla="*/ 1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4" h="192">
                <a:moveTo>
                  <a:pt x="131" y="103"/>
                </a:moveTo>
                <a:cubicBezTo>
                  <a:pt x="139" y="92"/>
                  <a:pt x="144" y="79"/>
                  <a:pt x="144" y="64"/>
                </a:cubicBezTo>
                <a:cubicBezTo>
                  <a:pt x="144" y="29"/>
                  <a:pt x="117" y="1"/>
                  <a:pt x="82" y="1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42" y="0"/>
                  <a:pt x="22" y="20"/>
                  <a:pt x="14" y="35"/>
                </a:cubicBezTo>
                <a:cubicBezTo>
                  <a:pt x="9" y="44"/>
                  <a:pt x="8" y="55"/>
                  <a:pt x="8" y="65"/>
                </a:cubicBezTo>
                <a:cubicBezTo>
                  <a:pt x="8" y="75"/>
                  <a:pt x="7" y="84"/>
                  <a:pt x="5" y="93"/>
                </a:cubicBezTo>
                <a:cubicBezTo>
                  <a:pt x="4" y="99"/>
                  <a:pt x="0" y="105"/>
                  <a:pt x="1" y="111"/>
                </a:cubicBezTo>
                <a:cubicBezTo>
                  <a:pt x="3" y="112"/>
                  <a:pt x="5" y="114"/>
                  <a:pt x="7" y="115"/>
                </a:cubicBezTo>
                <a:cubicBezTo>
                  <a:pt x="9" y="116"/>
                  <a:pt x="13" y="115"/>
                  <a:pt x="15" y="116"/>
                </a:cubicBezTo>
                <a:cubicBezTo>
                  <a:pt x="19" y="119"/>
                  <a:pt x="15" y="124"/>
                  <a:pt x="18" y="127"/>
                </a:cubicBezTo>
                <a:cubicBezTo>
                  <a:pt x="19" y="128"/>
                  <a:pt x="24" y="129"/>
                  <a:pt x="26" y="130"/>
                </a:cubicBezTo>
                <a:cubicBezTo>
                  <a:pt x="25" y="133"/>
                  <a:pt x="19" y="133"/>
                  <a:pt x="20" y="137"/>
                </a:cubicBezTo>
                <a:cubicBezTo>
                  <a:pt x="21" y="138"/>
                  <a:pt x="24" y="139"/>
                  <a:pt x="24" y="140"/>
                </a:cubicBezTo>
                <a:cubicBezTo>
                  <a:pt x="25" y="142"/>
                  <a:pt x="25" y="144"/>
                  <a:pt x="25" y="145"/>
                </a:cubicBezTo>
                <a:cubicBezTo>
                  <a:pt x="25" y="153"/>
                  <a:pt x="19" y="162"/>
                  <a:pt x="31" y="164"/>
                </a:cubicBezTo>
                <a:cubicBezTo>
                  <a:pt x="41" y="166"/>
                  <a:pt x="50" y="161"/>
                  <a:pt x="56" y="170"/>
                </a:cubicBezTo>
                <a:cubicBezTo>
                  <a:pt x="60" y="176"/>
                  <a:pt x="61" y="184"/>
                  <a:pt x="61" y="191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111" y="186"/>
                  <a:pt x="111" y="186"/>
                  <a:pt x="111" y="186"/>
                </a:cubicBezTo>
                <a:cubicBezTo>
                  <a:pt x="117" y="181"/>
                  <a:pt x="117" y="181"/>
                  <a:pt x="117" y="181"/>
                </a:cubicBezTo>
                <a:cubicBezTo>
                  <a:pt x="117" y="171"/>
                  <a:pt x="116" y="161"/>
                  <a:pt x="116" y="150"/>
                </a:cubicBezTo>
                <a:cubicBezTo>
                  <a:pt x="116" y="134"/>
                  <a:pt x="119" y="119"/>
                  <a:pt x="131" y="103"/>
                </a:cubicBezTo>
                <a:close/>
                <a:moveTo>
                  <a:pt x="72" y="116"/>
                </a:moveTo>
                <a:cubicBezTo>
                  <a:pt x="44" y="116"/>
                  <a:pt x="21" y="93"/>
                  <a:pt x="21" y="65"/>
                </a:cubicBezTo>
                <a:cubicBezTo>
                  <a:pt x="21" y="38"/>
                  <a:pt x="44" y="15"/>
                  <a:pt x="72" y="15"/>
                </a:cubicBezTo>
                <a:cubicBezTo>
                  <a:pt x="100" y="15"/>
                  <a:pt x="123" y="38"/>
                  <a:pt x="123" y="65"/>
                </a:cubicBezTo>
                <a:cubicBezTo>
                  <a:pt x="123" y="93"/>
                  <a:pt x="100" y="116"/>
                  <a:pt x="72" y="1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3647" y="6417348"/>
            <a:ext cx="28392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9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这次项目是应学校搬迁曹妃甸，教职工需要坐车往返</a:t>
            </a:r>
            <a:endParaRPr lang="en-US" altLang="zh-CN" sz="9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的需求而开发软件，这次我参与了数据库设计，原型</a:t>
            </a:r>
            <a:endParaRPr lang="en-US" altLang="zh-CN" sz="9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整理以及线路管理预约管理重要模块的编写，并且负</a:t>
            </a:r>
            <a:endParaRPr lang="en-US" altLang="zh-CN" sz="9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责了项目的服务器的部署与后期的项目维护。</a:t>
            </a:r>
          </a:p>
        </p:txBody>
      </p:sp>
      <p:sp>
        <p:nvSpPr>
          <p:cNvPr id="60" name="Freeform 6"/>
          <p:cNvSpPr>
            <a:spLocks noEditPoints="1"/>
          </p:cNvSpPr>
          <p:nvPr/>
        </p:nvSpPr>
        <p:spPr bwMode="auto">
          <a:xfrm>
            <a:off x="470902" y="4372674"/>
            <a:ext cx="109519" cy="151605"/>
          </a:xfrm>
          <a:custGeom>
            <a:avLst/>
            <a:gdLst>
              <a:gd name="T0" fmla="*/ 131 w 144"/>
              <a:gd name="T1" fmla="*/ 103 h 192"/>
              <a:gd name="T2" fmla="*/ 144 w 144"/>
              <a:gd name="T3" fmla="*/ 64 h 192"/>
              <a:gd name="T4" fmla="*/ 82 w 144"/>
              <a:gd name="T5" fmla="*/ 1 h 192"/>
              <a:gd name="T6" fmla="*/ 82 w 144"/>
              <a:gd name="T7" fmla="*/ 0 h 192"/>
              <a:gd name="T8" fmla="*/ 81 w 144"/>
              <a:gd name="T9" fmla="*/ 0 h 192"/>
              <a:gd name="T10" fmla="*/ 81 w 144"/>
              <a:gd name="T11" fmla="*/ 0 h 192"/>
              <a:gd name="T12" fmla="*/ 81 w 144"/>
              <a:gd name="T13" fmla="*/ 0 h 192"/>
              <a:gd name="T14" fmla="*/ 14 w 144"/>
              <a:gd name="T15" fmla="*/ 35 h 192"/>
              <a:gd name="T16" fmla="*/ 8 w 144"/>
              <a:gd name="T17" fmla="*/ 65 h 192"/>
              <a:gd name="T18" fmla="*/ 5 w 144"/>
              <a:gd name="T19" fmla="*/ 93 h 192"/>
              <a:gd name="T20" fmla="*/ 1 w 144"/>
              <a:gd name="T21" fmla="*/ 111 h 192"/>
              <a:gd name="T22" fmla="*/ 7 w 144"/>
              <a:gd name="T23" fmla="*/ 115 h 192"/>
              <a:gd name="T24" fmla="*/ 15 w 144"/>
              <a:gd name="T25" fmla="*/ 116 h 192"/>
              <a:gd name="T26" fmla="*/ 18 w 144"/>
              <a:gd name="T27" fmla="*/ 127 h 192"/>
              <a:gd name="T28" fmla="*/ 26 w 144"/>
              <a:gd name="T29" fmla="*/ 130 h 192"/>
              <a:gd name="T30" fmla="*/ 20 w 144"/>
              <a:gd name="T31" fmla="*/ 137 h 192"/>
              <a:gd name="T32" fmla="*/ 24 w 144"/>
              <a:gd name="T33" fmla="*/ 140 h 192"/>
              <a:gd name="T34" fmla="*/ 25 w 144"/>
              <a:gd name="T35" fmla="*/ 145 h 192"/>
              <a:gd name="T36" fmla="*/ 31 w 144"/>
              <a:gd name="T37" fmla="*/ 164 h 192"/>
              <a:gd name="T38" fmla="*/ 56 w 144"/>
              <a:gd name="T39" fmla="*/ 170 h 192"/>
              <a:gd name="T40" fmla="*/ 61 w 144"/>
              <a:gd name="T41" fmla="*/ 191 h 192"/>
              <a:gd name="T42" fmla="*/ 61 w 144"/>
              <a:gd name="T43" fmla="*/ 192 h 192"/>
              <a:gd name="T44" fmla="*/ 111 w 144"/>
              <a:gd name="T45" fmla="*/ 186 h 192"/>
              <a:gd name="T46" fmla="*/ 117 w 144"/>
              <a:gd name="T47" fmla="*/ 181 h 192"/>
              <a:gd name="T48" fmla="*/ 116 w 144"/>
              <a:gd name="T49" fmla="*/ 150 h 192"/>
              <a:gd name="T50" fmla="*/ 131 w 144"/>
              <a:gd name="T51" fmla="*/ 103 h 192"/>
              <a:gd name="T52" fmla="*/ 72 w 144"/>
              <a:gd name="T53" fmla="*/ 116 h 192"/>
              <a:gd name="T54" fmla="*/ 21 w 144"/>
              <a:gd name="T55" fmla="*/ 65 h 192"/>
              <a:gd name="T56" fmla="*/ 72 w 144"/>
              <a:gd name="T57" fmla="*/ 15 h 192"/>
              <a:gd name="T58" fmla="*/ 123 w 144"/>
              <a:gd name="T59" fmla="*/ 65 h 192"/>
              <a:gd name="T60" fmla="*/ 72 w 144"/>
              <a:gd name="T61" fmla="*/ 1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4" h="192">
                <a:moveTo>
                  <a:pt x="131" y="103"/>
                </a:moveTo>
                <a:cubicBezTo>
                  <a:pt x="139" y="92"/>
                  <a:pt x="144" y="79"/>
                  <a:pt x="144" y="64"/>
                </a:cubicBezTo>
                <a:cubicBezTo>
                  <a:pt x="144" y="29"/>
                  <a:pt x="117" y="1"/>
                  <a:pt x="82" y="1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42" y="0"/>
                  <a:pt x="22" y="20"/>
                  <a:pt x="14" y="35"/>
                </a:cubicBezTo>
                <a:cubicBezTo>
                  <a:pt x="9" y="44"/>
                  <a:pt x="8" y="55"/>
                  <a:pt x="8" y="65"/>
                </a:cubicBezTo>
                <a:cubicBezTo>
                  <a:pt x="8" y="75"/>
                  <a:pt x="7" y="84"/>
                  <a:pt x="5" y="93"/>
                </a:cubicBezTo>
                <a:cubicBezTo>
                  <a:pt x="4" y="99"/>
                  <a:pt x="0" y="105"/>
                  <a:pt x="1" y="111"/>
                </a:cubicBezTo>
                <a:cubicBezTo>
                  <a:pt x="3" y="112"/>
                  <a:pt x="5" y="114"/>
                  <a:pt x="7" y="115"/>
                </a:cubicBezTo>
                <a:cubicBezTo>
                  <a:pt x="9" y="116"/>
                  <a:pt x="13" y="115"/>
                  <a:pt x="15" y="116"/>
                </a:cubicBezTo>
                <a:cubicBezTo>
                  <a:pt x="19" y="119"/>
                  <a:pt x="15" y="124"/>
                  <a:pt x="18" y="127"/>
                </a:cubicBezTo>
                <a:cubicBezTo>
                  <a:pt x="19" y="128"/>
                  <a:pt x="24" y="129"/>
                  <a:pt x="26" y="130"/>
                </a:cubicBezTo>
                <a:cubicBezTo>
                  <a:pt x="25" y="133"/>
                  <a:pt x="19" y="133"/>
                  <a:pt x="20" y="137"/>
                </a:cubicBezTo>
                <a:cubicBezTo>
                  <a:pt x="21" y="138"/>
                  <a:pt x="24" y="139"/>
                  <a:pt x="24" y="140"/>
                </a:cubicBezTo>
                <a:cubicBezTo>
                  <a:pt x="25" y="142"/>
                  <a:pt x="25" y="144"/>
                  <a:pt x="25" y="145"/>
                </a:cubicBezTo>
                <a:cubicBezTo>
                  <a:pt x="25" y="153"/>
                  <a:pt x="19" y="162"/>
                  <a:pt x="31" y="164"/>
                </a:cubicBezTo>
                <a:cubicBezTo>
                  <a:pt x="41" y="166"/>
                  <a:pt x="50" y="161"/>
                  <a:pt x="56" y="170"/>
                </a:cubicBezTo>
                <a:cubicBezTo>
                  <a:pt x="60" y="176"/>
                  <a:pt x="61" y="184"/>
                  <a:pt x="61" y="191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111" y="186"/>
                  <a:pt x="111" y="186"/>
                  <a:pt x="111" y="186"/>
                </a:cubicBezTo>
                <a:cubicBezTo>
                  <a:pt x="117" y="181"/>
                  <a:pt x="117" y="181"/>
                  <a:pt x="117" y="181"/>
                </a:cubicBezTo>
                <a:cubicBezTo>
                  <a:pt x="117" y="171"/>
                  <a:pt x="116" y="161"/>
                  <a:pt x="116" y="150"/>
                </a:cubicBezTo>
                <a:cubicBezTo>
                  <a:pt x="116" y="134"/>
                  <a:pt x="119" y="119"/>
                  <a:pt x="131" y="103"/>
                </a:cubicBezTo>
                <a:close/>
                <a:moveTo>
                  <a:pt x="72" y="116"/>
                </a:moveTo>
                <a:cubicBezTo>
                  <a:pt x="44" y="116"/>
                  <a:pt x="21" y="93"/>
                  <a:pt x="21" y="65"/>
                </a:cubicBezTo>
                <a:cubicBezTo>
                  <a:pt x="21" y="38"/>
                  <a:pt x="44" y="15"/>
                  <a:pt x="72" y="15"/>
                </a:cubicBezTo>
                <a:cubicBezTo>
                  <a:pt x="100" y="15"/>
                  <a:pt x="123" y="38"/>
                  <a:pt x="123" y="65"/>
                </a:cubicBezTo>
                <a:cubicBezTo>
                  <a:pt x="123" y="93"/>
                  <a:pt x="100" y="116"/>
                  <a:pt x="72" y="1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741" y="4336979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第一次自己主持进行了项目的开发，这才真正有了</a:t>
            </a:r>
            <a:endParaRPr lang="en-US" altLang="zh-CN" sz="9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开发网站的感觉，项目负责人在最开始的时候就需</a:t>
            </a:r>
            <a:endParaRPr lang="en-US" altLang="zh-CN" sz="9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要考虑的比较全面，也遇到了很多之前自己没有遇</a:t>
            </a:r>
            <a:endParaRPr lang="en-US" altLang="zh-CN" sz="9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到的问题，讨论验证中成长了很多</a:t>
            </a:r>
            <a:endParaRPr lang="zh-CN" altLang="en-US" sz="9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94"/>
          <p:cNvSpPr>
            <a:spLocks noEditPoints="1"/>
          </p:cNvSpPr>
          <p:nvPr/>
        </p:nvSpPr>
        <p:spPr bwMode="auto">
          <a:xfrm>
            <a:off x="3680482" y="7551650"/>
            <a:ext cx="109925" cy="118214"/>
          </a:xfrm>
          <a:custGeom>
            <a:avLst/>
            <a:gdLst>
              <a:gd name="T0" fmla="*/ 67 w 135"/>
              <a:gd name="T1" fmla="*/ 0 h 135"/>
              <a:gd name="T2" fmla="*/ 0 w 135"/>
              <a:gd name="T3" fmla="*/ 67 h 135"/>
              <a:gd name="T4" fmla="*/ 67 w 135"/>
              <a:gd name="T5" fmla="*/ 135 h 135"/>
              <a:gd name="T6" fmla="*/ 135 w 135"/>
              <a:gd name="T7" fmla="*/ 67 h 135"/>
              <a:gd name="T8" fmla="*/ 67 w 135"/>
              <a:gd name="T9" fmla="*/ 0 h 135"/>
              <a:gd name="T10" fmla="*/ 71 w 135"/>
              <a:gd name="T11" fmla="*/ 103 h 135"/>
              <a:gd name="T12" fmla="*/ 71 w 135"/>
              <a:gd name="T13" fmla="*/ 115 h 135"/>
              <a:gd name="T14" fmla="*/ 63 w 135"/>
              <a:gd name="T15" fmla="*/ 115 h 135"/>
              <a:gd name="T16" fmla="*/ 63 w 135"/>
              <a:gd name="T17" fmla="*/ 103 h 135"/>
              <a:gd name="T18" fmla="*/ 46 w 135"/>
              <a:gd name="T19" fmla="*/ 98 h 135"/>
              <a:gd name="T20" fmla="*/ 49 w 135"/>
              <a:gd name="T21" fmla="*/ 90 h 135"/>
              <a:gd name="T22" fmla="*/ 65 w 135"/>
              <a:gd name="T23" fmla="*/ 95 h 135"/>
              <a:gd name="T24" fmla="*/ 79 w 135"/>
              <a:gd name="T25" fmla="*/ 84 h 135"/>
              <a:gd name="T26" fmla="*/ 66 w 135"/>
              <a:gd name="T27" fmla="*/ 70 h 135"/>
              <a:gd name="T28" fmla="*/ 47 w 135"/>
              <a:gd name="T29" fmla="*/ 50 h 135"/>
              <a:gd name="T30" fmla="*/ 64 w 135"/>
              <a:gd name="T31" fmla="*/ 31 h 135"/>
              <a:gd name="T32" fmla="*/ 64 w 135"/>
              <a:gd name="T33" fmla="*/ 20 h 135"/>
              <a:gd name="T34" fmla="*/ 71 w 135"/>
              <a:gd name="T35" fmla="*/ 20 h 135"/>
              <a:gd name="T36" fmla="*/ 71 w 135"/>
              <a:gd name="T37" fmla="*/ 31 h 135"/>
              <a:gd name="T38" fmla="*/ 86 w 135"/>
              <a:gd name="T39" fmla="*/ 35 h 135"/>
              <a:gd name="T40" fmla="*/ 83 w 135"/>
              <a:gd name="T41" fmla="*/ 43 h 135"/>
              <a:gd name="T42" fmla="*/ 69 w 135"/>
              <a:gd name="T43" fmla="*/ 39 h 135"/>
              <a:gd name="T44" fmla="*/ 57 w 135"/>
              <a:gd name="T45" fmla="*/ 49 h 135"/>
              <a:gd name="T46" fmla="*/ 71 w 135"/>
              <a:gd name="T47" fmla="*/ 62 h 135"/>
              <a:gd name="T48" fmla="*/ 89 w 135"/>
              <a:gd name="T49" fmla="*/ 83 h 135"/>
              <a:gd name="T50" fmla="*/ 71 w 135"/>
              <a:gd name="T51" fmla="*/ 10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5" h="135">
                <a:moveTo>
                  <a:pt x="67" y="0"/>
                </a:move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5"/>
                  <a:pt x="67" y="135"/>
                </a:cubicBezTo>
                <a:cubicBezTo>
                  <a:pt x="104" y="135"/>
                  <a:pt x="135" y="104"/>
                  <a:pt x="135" y="67"/>
                </a:cubicBezTo>
                <a:cubicBezTo>
                  <a:pt x="135" y="30"/>
                  <a:pt x="104" y="0"/>
                  <a:pt x="67" y="0"/>
                </a:cubicBezTo>
                <a:close/>
                <a:moveTo>
                  <a:pt x="71" y="103"/>
                </a:moveTo>
                <a:cubicBezTo>
                  <a:pt x="71" y="115"/>
                  <a:pt x="71" y="115"/>
                  <a:pt x="71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3" y="103"/>
                  <a:pt x="63" y="103"/>
                  <a:pt x="63" y="103"/>
                </a:cubicBezTo>
                <a:cubicBezTo>
                  <a:pt x="57" y="103"/>
                  <a:pt x="50" y="101"/>
                  <a:pt x="46" y="98"/>
                </a:cubicBezTo>
                <a:cubicBezTo>
                  <a:pt x="49" y="90"/>
                  <a:pt x="49" y="90"/>
                  <a:pt x="49" y="90"/>
                </a:cubicBezTo>
                <a:cubicBezTo>
                  <a:pt x="53" y="93"/>
                  <a:pt x="59" y="95"/>
                  <a:pt x="65" y="95"/>
                </a:cubicBezTo>
                <a:cubicBezTo>
                  <a:pt x="73" y="95"/>
                  <a:pt x="79" y="90"/>
                  <a:pt x="79" y="84"/>
                </a:cubicBezTo>
                <a:cubicBezTo>
                  <a:pt x="79" y="77"/>
                  <a:pt x="74" y="73"/>
                  <a:pt x="66" y="70"/>
                </a:cubicBezTo>
                <a:cubicBezTo>
                  <a:pt x="54" y="65"/>
                  <a:pt x="47" y="60"/>
                  <a:pt x="47" y="50"/>
                </a:cubicBezTo>
                <a:cubicBezTo>
                  <a:pt x="47" y="40"/>
                  <a:pt x="54" y="33"/>
                  <a:pt x="64" y="31"/>
                </a:cubicBezTo>
                <a:cubicBezTo>
                  <a:pt x="64" y="20"/>
                  <a:pt x="64" y="20"/>
                  <a:pt x="64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31"/>
                  <a:pt x="71" y="31"/>
                  <a:pt x="71" y="31"/>
                </a:cubicBezTo>
                <a:cubicBezTo>
                  <a:pt x="78" y="31"/>
                  <a:pt x="83" y="33"/>
                  <a:pt x="86" y="35"/>
                </a:cubicBezTo>
                <a:cubicBezTo>
                  <a:pt x="83" y="43"/>
                  <a:pt x="83" y="43"/>
                  <a:pt x="83" y="43"/>
                </a:cubicBezTo>
                <a:cubicBezTo>
                  <a:pt x="81" y="41"/>
                  <a:pt x="76" y="39"/>
                  <a:pt x="69" y="39"/>
                </a:cubicBezTo>
                <a:cubicBezTo>
                  <a:pt x="60" y="39"/>
                  <a:pt x="57" y="44"/>
                  <a:pt x="57" y="49"/>
                </a:cubicBezTo>
                <a:cubicBezTo>
                  <a:pt x="57" y="55"/>
                  <a:pt x="61" y="58"/>
                  <a:pt x="71" y="62"/>
                </a:cubicBezTo>
                <a:cubicBezTo>
                  <a:pt x="83" y="67"/>
                  <a:pt x="89" y="73"/>
                  <a:pt x="89" y="83"/>
                </a:cubicBezTo>
                <a:cubicBezTo>
                  <a:pt x="89" y="92"/>
                  <a:pt x="83" y="101"/>
                  <a:pt x="71" y="1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94"/>
          <p:cNvSpPr>
            <a:spLocks noEditPoints="1"/>
          </p:cNvSpPr>
          <p:nvPr/>
        </p:nvSpPr>
        <p:spPr bwMode="auto">
          <a:xfrm>
            <a:off x="3680481" y="7871405"/>
            <a:ext cx="109925" cy="118214"/>
          </a:xfrm>
          <a:custGeom>
            <a:avLst/>
            <a:gdLst>
              <a:gd name="T0" fmla="*/ 67 w 135"/>
              <a:gd name="T1" fmla="*/ 0 h 135"/>
              <a:gd name="T2" fmla="*/ 0 w 135"/>
              <a:gd name="T3" fmla="*/ 67 h 135"/>
              <a:gd name="T4" fmla="*/ 67 w 135"/>
              <a:gd name="T5" fmla="*/ 135 h 135"/>
              <a:gd name="T6" fmla="*/ 135 w 135"/>
              <a:gd name="T7" fmla="*/ 67 h 135"/>
              <a:gd name="T8" fmla="*/ 67 w 135"/>
              <a:gd name="T9" fmla="*/ 0 h 135"/>
              <a:gd name="T10" fmla="*/ 71 w 135"/>
              <a:gd name="T11" fmla="*/ 103 h 135"/>
              <a:gd name="T12" fmla="*/ 71 w 135"/>
              <a:gd name="T13" fmla="*/ 115 h 135"/>
              <a:gd name="T14" fmla="*/ 63 w 135"/>
              <a:gd name="T15" fmla="*/ 115 h 135"/>
              <a:gd name="T16" fmla="*/ 63 w 135"/>
              <a:gd name="T17" fmla="*/ 103 h 135"/>
              <a:gd name="T18" fmla="*/ 46 w 135"/>
              <a:gd name="T19" fmla="*/ 98 h 135"/>
              <a:gd name="T20" fmla="*/ 49 w 135"/>
              <a:gd name="T21" fmla="*/ 90 h 135"/>
              <a:gd name="T22" fmla="*/ 65 w 135"/>
              <a:gd name="T23" fmla="*/ 95 h 135"/>
              <a:gd name="T24" fmla="*/ 79 w 135"/>
              <a:gd name="T25" fmla="*/ 84 h 135"/>
              <a:gd name="T26" fmla="*/ 66 w 135"/>
              <a:gd name="T27" fmla="*/ 70 h 135"/>
              <a:gd name="T28" fmla="*/ 47 w 135"/>
              <a:gd name="T29" fmla="*/ 50 h 135"/>
              <a:gd name="T30" fmla="*/ 64 w 135"/>
              <a:gd name="T31" fmla="*/ 31 h 135"/>
              <a:gd name="T32" fmla="*/ 64 w 135"/>
              <a:gd name="T33" fmla="*/ 20 h 135"/>
              <a:gd name="T34" fmla="*/ 71 w 135"/>
              <a:gd name="T35" fmla="*/ 20 h 135"/>
              <a:gd name="T36" fmla="*/ 71 w 135"/>
              <a:gd name="T37" fmla="*/ 31 h 135"/>
              <a:gd name="T38" fmla="*/ 86 w 135"/>
              <a:gd name="T39" fmla="*/ 35 h 135"/>
              <a:gd name="T40" fmla="*/ 83 w 135"/>
              <a:gd name="T41" fmla="*/ 43 h 135"/>
              <a:gd name="T42" fmla="*/ 69 w 135"/>
              <a:gd name="T43" fmla="*/ 39 h 135"/>
              <a:gd name="T44" fmla="*/ 57 w 135"/>
              <a:gd name="T45" fmla="*/ 49 h 135"/>
              <a:gd name="T46" fmla="*/ 71 w 135"/>
              <a:gd name="T47" fmla="*/ 62 h 135"/>
              <a:gd name="T48" fmla="*/ 89 w 135"/>
              <a:gd name="T49" fmla="*/ 83 h 135"/>
              <a:gd name="T50" fmla="*/ 71 w 135"/>
              <a:gd name="T51" fmla="*/ 10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5" h="135">
                <a:moveTo>
                  <a:pt x="67" y="0"/>
                </a:move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5"/>
                  <a:pt x="67" y="135"/>
                </a:cubicBezTo>
                <a:cubicBezTo>
                  <a:pt x="104" y="135"/>
                  <a:pt x="135" y="104"/>
                  <a:pt x="135" y="67"/>
                </a:cubicBezTo>
                <a:cubicBezTo>
                  <a:pt x="135" y="30"/>
                  <a:pt x="104" y="0"/>
                  <a:pt x="67" y="0"/>
                </a:cubicBezTo>
                <a:close/>
                <a:moveTo>
                  <a:pt x="71" y="103"/>
                </a:moveTo>
                <a:cubicBezTo>
                  <a:pt x="71" y="115"/>
                  <a:pt x="71" y="115"/>
                  <a:pt x="71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3" y="103"/>
                  <a:pt x="63" y="103"/>
                  <a:pt x="63" y="103"/>
                </a:cubicBezTo>
                <a:cubicBezTo>
                  <a:pt x="57" y="103"/>
                  <a:pt x="50" y="101"/>
                  <a:pt x="46" y="98"/>
                </a:cubicBezTo>
                <a:cubicBezTo>
                  <a:pt x="49" y="90"/>
                  <a:pt x="49" y="90"/>
                  <a:pt x="49" y="90"/>
                </a:cubicBezTo>
                <a:cubicBezTo>
                  <a:pt x="53" y="93"/>
                  <a:pt x="59" y="95"/>
                  <a:pt x="65" y="95"/>
                </a:cubicBezTo>
                <a:cubicBezTo>
                  <a:pt x="73" y="95"/>
                  <a:pt x="79" y="90"/>
                  <a:pt x="79" y="84"/>
                </a:cubicBezTo>
                <a:cubicBezTo>
                  <a:pt x="79" y="77"/>
                  <a:pt x="74" y="73"/>
                  <a:pt x="66" y="70"/>
                </a:cubicBezTo>
                <a:cubicBezTo>
                  <a:pt x="54" y="65"/>
                  <a:pt x="47" y="60"/>
                  <a:pt x="47" y="50"/>
                </a:cubicBezTo>
                <a:cubicBezTo>
                  <a:pt x="47" y="40"/>
                  <a:pt x="54" y="33"/>
                  <a:pt x="64" y="31"/>
                </a:cubicBezTo>
                <a:cubicBezTo>
                  <a:pt x="64" y="20"/>
                  <a:pt x="64" y="20"/>
                  <a:pt x="64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31"/>
                  <a:pt x="71" y="31"/>
                  <a:pt x="71" y="31"/>
                </a:cubicBezTo>
                <a:cubicBezTo>
                  <a:pt x="78" y="31"/>
                  <a:pt x="83" y="33"/>
                  <a:pt x="86" y="35"/>
                </a:cubicBezTo>
                <a:cubicBezTo>
                  <a:pt x="83" y="43"/>
                  <a:pt x="83" y="43"/>
                  <a:pt x="83" y="43"/>
                </a:cubicBezTo>
                <a:cubicBezTo>
                  <a:pt x="81" y="41"/>
                  <a:pt x="76" y="39"/>
                  <a:pt x="69" y="39"/>
                </a:cubicBezTo>
                <a:cubicBezTo>
                  <a:pt x="60" y="39"/>
                  <a:pt x="57" y="44"/>
                  <a:pt x="57" y="49"/>
                </a:cubicBezTo>
                <a:cubicBezTo>
                  <a:pt x="57" y="55"/>
                  <a:pt x="61" y="58"/>
                  <a:pt x="71" y="62"/>
                </a:cubicBezTo>
                <a:cubicBezTo>
                  <a:pt x="83" y="67"/>
                  <a:pt x="89" y="73"/>
                  <a:pt x="89" y="83"/>
                </a:cubicBezTo>
                <a:cubicBezTo>
                  <a:pt x="89" y="92"/>
                  <a:pt x="83" y="101"/>
                  <a:pt x="71" y="1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94"/>
          <p:cNvSpPr>
            <a:spLocks noEditPoints="1"/>
          </p:cNvSpPr>
          <p:nvPr/>
        </p:nvSpPr>
        <p:spPr bwMode="auto">
          <a:xfrm>
            <a:off x="3680481" y="8329608"/>
            <a:ext cx="109925" cy="118214"/>
          </a:xfrm>
          <a:custGeom>
            <a:avLst/>
            <a:gdLst>
              <a:gd name="T0" fmla="*/ 67 w 135"/>
              <a:gd name="T1" fmla="*/ 0 h 135"/>
              <a:gd name="T2" fmla="*/ 0 w 135"/>
              <a:gd name="T3" fmla="*/ 67 h 135"/>
              <a:gd name="T4" fmla="*/ 67 w 135"/>
              <a:gd name="T5" fmla="*/ 135 h 135"/>
              <a:gd name="T6" fmla="*/ 135 w 135"/>
              <a:gd name="T7" fmla="*/ 67 h 135"/>
              <a:gd name="T8" fmla="*/ 67 w 135"/>
              <a:gd name="T9" fmla="*/ 0 h 135"/>
              <a:gd name="T10" fmla="*/ 71 w 135"/>
              <a:gd name="T11" fmla="*/ 103 h 135"/>
              <a:gd name="T12" fmla="*/ 71 w 135"/>
              <a:gd name="T13" fmla="*/ 115 h 135"/>
              <a:gd name="T14" fmla="*/ 63 w 135"/>
              <a:gd name="T15" fmla="*/ 115 h 135"/>
              <a:gd name="T16" fmla="*/ 63 w 135"/>
              <a:gd name="T17" fmla="*/ 103 h 135"/>
              <a:gd name="T18" fmla="*/ 46 w 135"/>
              <a:gd name="T19" fmla="*/ 98 h 135"/>
              <a:gd name="T20" fmla="*/ 49 w 135"/>
              <a:gd name="T21" fmla="*/ 90 h 135"/>
              <a:gd name="T22" fmla="*/ 65 w 135"/>
              <a:gd name="T23" fmla="*/ 95 h 135"/>
              <a:gd name="T24" fmla="*/ 79 w 135"/>
              <a:gd name="T25" fmla="*/ 84 h 135"/>
              <a:gd name="T26" fmla="*/ 66 w 135"/>
              <a:gd name="T27" fmla="*/ 70 h 135"/>
              <a:gd name="T28" fmla="*/ 47 w 135"/>
              <a:gd name="T29" fmla="*/ 50 h 135"/>
              <a:gd name="T30" fmla="*/ 64 w 135"/>
              <a:gd name="T31" fmla="*/ 31 h 135"/>
              <a:gd name="T32" fmla="*/ 64 w 135"/>
              <a:gd name="T33" fmla="*/ 20 h 135"/>
              <a:gd name="T34" fmla="*/ 71 w 135"/>
              <a:gd name="T35" fmla="*/ 20 h 135"/>
              <a:gd name="T36" fmla="*/ 71 w 135"/>
              <a:gd name="T37" fmla="*/ 31 h 135"/>
              <a:gd name="T38" fmla="*/ 86 w 135"/>
              <a:gd name="T39" fmla="*/ 35 h 135"/>
              <a:gd name="T40" fmla="*/ 83 w 135"/>
              <a:gd name="T41" fmla="*/ 43 h 135"/>
              <a:gd name="T42" fmla="*/ 69 w 135"/>
              <a:gd name="T43" fmla="*/ 39 h 135"/>
              <a:gd name="T44" fmla="*/ 57 w 135"/>
              <a:gd name="T45" fmla="*/ 49 h 135"/>
              <a:gd name="T46" fmla="*/ 71 w 135"/>
              <a:gd name="T47" fmla="*/ 62 h 135"/>
              <a:gd name="T48" fmla="*/ 89 w 135"/>
              <a:gd name="T49" fmla="*/ 83 h 135"/>
              <a:gd name="T50" fmla="*/ 71 w 135"/>
              <a:gd name="T51" fmla="*/ 10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5" h="135">
                <a:moveTo>
                  <a:pt x="67" y="0"/>
                </a:move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5"/>
                  <a:pt x="67" y="135"/>
                </a:cubicBezTo>
                <a:cubicBezTo>
                  <a:pt x="104" y="135"/>
                  <a:pt x="135" y="104"/>
                  <a:pt x="135" y="67"/>
                </a:cubicBezTo>
                <a:cubicBezTo>
                  <a:pt x="135" y="30"/>
                  <a:pt x="104" y="0"/>
                  <a:pt x="67" y="0"/>
                </a:cubicBezTo>
                <a:close/>
                <a:moveTo>
                  <a:pt x="71" y="103"/>
                </a:moveTo>
                <a:cubicBezTo>
                  <a:pt x="71" y="115"/>
                  <a:pt x="71" y="115"/>
                  <a:pt x="71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3" y="103"/>
                  <a:pt x="63" y="103"/>
                  <a:pt x="63" y="103"/>
                </a:cubicBezTo>
                <a:cubicBezTo>
                  <a:pt x="57" y="103"/>
                  <a:pt x="50" y="101"/>
                  <a:pt x="46" y="98"/>
                </a:cubicBezTo>
                <a:cubicBezTo>
                  <a:pt x="49" y="90"/>
                  <a:pt x="49" y="90"/>
                  <a:pt x="49" y="90"/>
                </a:cubicBezTo>
                <a:cubicBezTo>
                  <a:pt x="53" y="93"/>
                  <a:pt x="59" y="95"/>
                  <a:pt x="65" y="95"/>
                </a:cubicBezTo>
                <a:cubicBezTo>
                  <a:pt x="73" y="95"/>
                  <a:pt x="79" y="90"/>
                  <a:pt x="79" y="84"/>
                </a:cubicBezTo>
                <a:cubicBezTo>
                  <a:pt x="79" y="77"/>
                  <a:pt x="74" y="73"/>
                  <a:pt x="66" y="70"/>
                </a:cubicBezTo>
                <a:cubicBezTo>
                  <a:pt x="54" y="65"/>
                  <a:pt x="47" y="60"/>
                  <a:pt x="47" y="50"/>
                </a:cubicBezTo>
                <a:cubicBezTo>
                  <a:pt x="47" y="40"/>
                  <a:pt x="54" y="33"/>
                  <a:pt x="64" y="31"/>
                </a:cubicBezTo>
                <a:cubicBezTo>
                  <a:pt x="64" y="20"/>
                  <a:pt x="64" y="20"/>
                  <a:pt x="64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31"/>
                  <a:pt x="71" y="31"/>
                  <a:pt x="71" y="31"/>
                </a:cubicBezTo>
                <a:cubicBezTo>
                  <a:pt x="78" y="31"/>
                  <a:pt x="83" y="33"/>
                  <a:pt x="86" y="35"/>
                </a:cubicBezTo>
                <a:cubicBezTo>
                  <a:pt x="83" y="43"/>
                  <a:pt x="83" y="43"/>
                  <a:pt x="83" y="43"/>
                </a:cubicBezTo>
                <a:cubicBezTo>
                  <a:pt x="81" y="41"/>
                  <a:pt x="76" y="39"/>
                  <a:pt x="69" y="39"/>
                </a:cubicBezTo>
                <a:cubicBezTo>
                  <a:pt x="60" y="39"/>
                  <a:pt x="57" y="44"/>
                  <a:pt x="57" y="49"/>
                </a:cubicBezTo>
                <a:cubicBezTo>
                  <a:pt x="57" y="55"/>
                  <a:pt x="61" y="58"/>
                  <a:pt x="71" y="62"/>
                </a:cubicBezTo>
                <a:cubicBezTo>
                  <a:pt x="83" y="67"/>
                  <a:pt x="89" y="73"/>
                  <a:pt x="89" y="83"/>
                </a:cubicBezTo>
                <a:cubicBezTo>
                  <a:pt x="89" y="92"/>
                  <a:pt x="83" y="101"/>
                  <a:pt x="71" y="1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94"/>
          <p:cNvSpPr>
            <a:spLocks noEditPoints="1"/>
          </p:cNvSpPr>
          <p:nvPr/>
        </p:nvSpPr>
        <p:spPr bwMode="auto">
          <a:xfrm>
            <a:off x="3680482" y="8812395"/>
            <a:ext cx="109925" cy="118214"/>
          </a:xfrm>
          <a:custGeom>
            <a:avLst/>
            <a:gdLst>
              <a:gd name="T0" fmla="*/ 67 w 135"/>
              <a:gd name="T1" fmla="*/ 0 h 135"/>
              <a:gd name="T2" fmla="*/ 0 w 135"/>
              <a:gd name="T3" fmla="*/ 67 h 135"/>
              <a:gd name="T4" fmla="*/ 67 w 135"/>
              <a:gd name="T5" fmla="*/ 135 h 135"/>
              <a:gd name="T6" fmla="*/ 135 w 135"/>
              <a:gd name="T7" fmla="*/ 67 h 135"/>
              <a:gd name="T8" fmla="*/ 67 w 135"/>
              <a:gd name="T9" fmla="*/ 0 h 135"/>
              <a:gd name="T10" fmla="*/ 71 w 135"/>
              <a:gd name="T11" fmla="*/ 103 h 135"/>
              <a:gd name="T12" fmla="*/ 71 w 135"/>
              <a:gd name="T13" fmla="*/ 115 h 135"/>
              <a:gd name="T14" fmla="*/ 63 w 135"/>
              <a:gd name="T15" fmla="*/ 115 h 135"/>
              <a:gd name="T16" fmla="*/ 63 w 135"/>
              <a:gd name="T17" fmla="*/ 103 h 135"/>
              <a:gd name="T18" fmla="*/ 46 w 135"/>
              <a:gd name="T19" fmla="*/ 98 h 135"/>
              <a:gd name="T20" fmla="*/ 49 w 135"/>
              <a:gd name="T21" fmla="*/ 90 h 135"/>
              <a:gd name="T22" fmla="*/ 65 w 135"/>
              <a:gd name="T23" fmla="*/ 95 h 135"/>
              <a:gd name="T24" fmla="*/ 79 w 135"/>
              <a:gd name="T25" fmla="*/ 84 h 135"/>
              <a:gd name="T26" fmla="*/ 66 w 135"/>
              <a:gd name="T27" fmla="*/ 70 h 135"/>
              <a:gd name="T28" fmla="*/ 47 w 135"/>
              <a:gd name="T29" fmla="*/ 50 h 135"/>
              <a:gd name="T30" fmla="*/ 64 w 135"/>
              <a:gd name="T31" fmla="*/ 31 h 135"/>
              <a:gd name="T32" fmla="*/ 64 w 135"/>
              <a:gd name="T33" fmla="*/ 20 h 135"/>
              <a:gd name="T34" fmla="*/ 71 w 135"/>
              <a:gd name="T35" fmla="*/ 20 h 135"/>
              <a:gd name="T36" fmla="*/ 71 w 135"/>
              <a:gd name="T37" fmla="*/ 31 h 135"/>
              <a:gd name="T38" fmla="*/ 86 w 135"/>
              <a:gd name="T39" fmla="*/ 35 h 135"/>
              <a:gd name="T40" fmla="*/ 83 w 135"/>
              <a:gd name="T41" fmla="*/ 43 h 135"/>
              <a:gd name="T42" fmla="*/ 69 w 135"/>
              <a:gd name="T43" fmla="*/ 39 h 135"/>
              <a:gd name="T44" fmla="*/ 57 w 135"/>
              <a:gd name="T45" fmla="*/ 49 h 135"/>
              <a:gd name="T46" fmla="*/ 71 w 135"/>
              <a:gd name="T47" fmla="*/ 62 h 135"/>
              <a:gd name="T48" fmla="*/ 89 w 135"/>
              <a:gd name="T49" fmla="*/ 83 h 135"/>
              <a:gd name="T50" fmla="*/ 71 w 135"/>
              <a:gd name="T51" fmla="*/ 10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5" h="135">
                <a:moveTo>
                  <a:pt x="67" y="0"/>
                </a:move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5"/>
                  <a:pt x="67" y="135"/>
                </a:cubicBezTo>
                <a:cubicBezTo>
                  <a:pt x="104" y="135"/>
                  <a:pt x="135" y="104"/>
                  <a:pt x="135" y="67"/>
                </a:cubicBezTo>
                <a:cubicBezTo>
                  <a:pt x="135" y="30"/>
                  <a:pt x="104" y="0"/>
                  <a:pt x="67" y="0"/>
                </a:cubicBezTo>
                <a:close/>
                <a:moveTo>
                  <a:pt x="71" y="103"/>
                </a:moveTo>
                <a:cubicBezTo>
                  <a:pt x="71" y="115"/>
                  <a:pt x="71" y="115"/>
                  <a:pt x="71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3" y="103"/>
                  <a:pt x="63" y="103"/>
                  <a:pt x="63" y="103"/>
                </a:cubicBezTo>
                <a:cubicBezTo>
                  <a:pt x="57" y="103"/>
                  <a:pt x="50" y="101"/>
                  <a:pt x="46" y="98"/>
                </a:cubicBezTo>
                <a:cubicBezTo>
                  <a:pt x="49" y="90"/>
                  <a:pt x="49" y="90"/>
                  <a:pt x="49" y="90"/>
                </a:cubicBezTo>
                <a:cubicBezTo>
                  <a:pt x="53" y="93"/>
                  <a:pt x="59" y="95"/>
                  <a:pt x="65" y="95"/>
                </a:cubicBezTo>
                <a:cubicBezTo>
                  <a:pt x="73" y="95"/>
                  <a:pt x="79" y="90"/>
                  <a:pt x="79" y="84"/>
                </a:cubicBezTo>
                <a:cubicBezTo>
                  <a:pt x="79" y="77"/>
                  <a:pt x="74" y="73"/>
                  <a:pt x="66" y="70"/>
                </a:cubicBezTo>
                <a:cubicBezTo>
                  <a:pt x="54" y="65"/>
                  <a:pt x="47" y="60"/>
                  <a:pt x="47" y="50"/>
                </a:cubicBezTo>
                <a:cubicBezTo>
                  <a:pt x="47" y="40"/>
                  <a:pt x="54" y="33"/>
                  <a:pt x="64" y="31"/>
                </a:cubicBezTo>
                <a:cubicBezTo>
                  <a:pt x="64" y="20"/>
                  <a:pt x="64" y="20"/>
                  <a:pt x="64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31"/>
                  <a:pt x="71" y="31"/>
                  <a:pt x="71" y="31"/>
                </a:cubicBezTo>
                <a:cubicBezTo>
                  <a:pt x="78" y="31"/>
                  <a:pt x="83" y="33"/>
                  <a:pt x="86" y="35"/>
                </a:cubicBezTo>
                <a:cubicBezTo>
                  <a:pt x="83" y="43"/>
                  <a:pt x="83" y="43"/>
                  <a:pt x="83" y="43"/>
                </a:cubicBezTo>
                <a:cubicBezTo>
                  <a:pt x="81" y="41"/>
                  <a:pt x="76" y="39"/>
                  <a:pt x="69" y="39"/>
                </a:cubicBezTo>
                <a:cubicBezTo>
                  <a:pt x="60" y="39"/>
                  <a:pt x="57" y="44"/>
                  <a:pt x="57" y="49"/>
                </a:cubicBezTo>
                <a:cubicBezTo>
                  <a:pt x="57" y="55"/>
                  <a:pt x="61" y="58"/>
                  <a:pt x="71" y="62"/>
                </a:cubicBezTo>
                <a:cubicBezTo>
                  <a:pt x="83" y="67"/>
                  <a:pt x="89" y="73"/>
                  <a:pt x="89" y="83"/>
                </a:cubicBezTo>
                <a:cubicBezTo>
                  <a:pt x="89" y="92"/>
                  <a:pt x="83" y="101"/>
                  <a:pt x="71" y="1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94"/>
          <p:cNvSpPr>
            <a:spLocks noEditPoints="1"/>
          </p:cNvSpPr>
          <p:nvPr/>
        </p:nvSpPr>
        <p:spPr bwMode="auto">
          <a:xfrm>
            <a:off x="3685640" y="9127801"/>
            <a:ext cx="109925" cy="118214"/>
          </a:xfrm>
          <a:custGeom>
            <a:avLst/>
            <a:gdLst>
              <a:gd name="T0" fmla="*/ 67 w 135"/>
              <a:gd name="T1" fmla="*/ 0 h 135"/>
              <a:gd name="T2" fmla="*/ 0 w 135"/>
              <a:gd name="T3" fmla="*/ 67 h 135"/>
              <a:gd name="T4" fmla="*/ 67 w 135"/>
              <a:gd name="T5" fmla="*/ 135 h 135"/>
              <a:gd name="T6" fmla="*/ 135 w 135"/>
              <a:gd name="T7" fmla="*/ 67 h 135"/>
              <a:gd name="T8" fmla="*/ 67 w 135"/>
              <a:gd name="T9" fmla="*/ 0 h 135"/>
              <a:gd name="T10" fmla="*/ 71 w 135"/>
              <a:gd name="T11" fmla="*/ 103 h 135"/>
              <a:gd name="T12" fmla="*/ 71 w 135"/>
              <a:gd name="T13" fmla="*/ 115 h 135"/>
              <a:gd name="T14" fmla="*/ 63 w 135"/>
              <a:gd name="T15" fmla="*/ 115 h 135"/>
              <a:gd name="T16" fmla="*/ 63 w 135"/>
              <a:gd name="T17" fmla="*/ 103 h 135"/>
              <a:gd name="T18" fmla="*/ 46 w 135"/>
              <a:gd name="T19" fmla="*/ 98 h 135"/>
              <a:gd name="T20" fmla="*/ 49 w 135"/>
              <a:gd name="T21" fmla="*/ 90 h 135"/>
              <a:gd name="T22" fmla="*/ 65 w 135"/>
              <a:gd name="T23" fmla="*/ 95 h 135"/>
              <a:gd name="T24" fmla="*/ 79 w 135"/>
              <a:gd name="T25" fmla="*/ 84 h 135"/>
              <a:gd name="T26" fmla="*/ 66 w 135"/>
              <a:gd name="T27" fmla="*/ 70 h 135"/>
              <a:gd name="T28" fmla="*/ 47 w 135"/>
              <a:gd name="T29" fmla="*/ 50 h 135"/>
              <a:gd name="T30" fmla="*/ 64 w 135"/>
              <a:gd name="T31" fmla="*/ 31 h 135"/>
              <a:gd name="T32" fmla="*/ 64 w 135"/>
              <a:gd name="T33" fmla="*/ 20 h 135"/>
              <a:gd name="T34" fmla="*/ 71 w 135"/>
              <a:gd name="T35" fmla="*/ 20 h 135"/>
              <a:gd name="T36" fmla="*/ 71 w 135"/>
              <a:gd name="T37" fmla="*/ 31 h 135"/>
              <a:gd name="T38" fmla="*/ 86 w 135"/>
              <a:gd name="T39" fmla="*/ 35 h 135"/>
              <a:gd name="T40" fmla="*/ 83 w 135"/>
              <a:gd name="T41" fmla="*/ 43 h 135"/>
              <a:gd name="T42" fmla="*/ 69 w 135"/>
              <a:gd name="T43" fmla="*/ 39 h 135"/>
              <a:gd name="T44" fmla="*/ 57 w 135"/>
              <a:gd name="T45" fmla="*/ 49 h 135"/>
              <a:gd name="T46" fmla="*/ 71 w 135"/>
              <a:gd name="T47" fmla="*/ 62 h 135"/>
              <a:gd name="T48" fmla="*/ 89 w 135"/>
              <a:gd name="T49" fmla="*/ 83 h 135"/>
              <a:gd name="T50" fmla="*/ 71 w 135"/>
              <a:gd name="T51" fmla="*/ 10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5" h="135">
                <a:moveTo>
                  <a:pt x="67" y="0"/>
                </a:move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5"/>
                  <a:pt x="67" y="135"/>
                </a:cubicBezTo>
                <a:cubicBezTo>
                  <a:pt x="104" y="135"/>
                  <a:pt x="135" y="104"/>
                  <a:pt x="135" y="67"/>
                </a:cubicBezTo>
                <a:cubicBezTo>
                  <a:pt x="135" y="30"/>
                  <a:pt x="104" y="0"/>
                  <a:pt x="67" y="0"/>
                </a:cubicBezTo>
                <a:close/>
                <a:moveTo>
                  <a:pt x="71" y="103"/>
                </a:moveTo>
                <a:cubicBezTo>
                  <a:pt x="71" y="115"/>
                  <a:pt x="71" y="115"/>
                  <a:pt x="71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3" y="103"/>
                  <a:pt x="63" y="103"/>
                  <a:pt x="63" y="103"/>
                </a:cubicBezTo>
                <a:cubicBezTo>
                  <a:pt x="57" y="103"/>
                  <a:pt x="50" y="101"/>
                  <a:pt x="46" y="98"/>
                </a:cubicBezTo>
                <a:cubicBezTo>
                  <a:pt x="49" y="90"/>
                  <a:pt x="49" y="90"/>
                  <a:pt x="49" y="90"/>
                </a:cubicBezTo>
                <a:cubicBezTo>
                  <a:pt x="53" y="93"/>
                  <a:pt x="59" y="95"/>
                  <a:pt x="65" y="95"/>
                </a:cubicBezTo>
                <a:cubicBezTo>
                  <a:pt x="73" y="95"/>
                  <a:pt x="79" y="90"/>
                  <a:pt x="79" y="84"/>
                </a:cubicBezTo>
                <a:cubicBezTo>
                  <a:pt x="79" y="77"/>
                  <a:pt x="74" y="73"/>
                  <a:pt x="66" y="70"/>
                </a:cubicBezTo>
                <a:cubicBezTo>
                  <a:pt x="54" y="65"/>
                  <a:pt x="47" y="60"/>
                  <a:pt x="47" y="50"/>
                </a:cubicBezTo>
                <a:cubicBezTo>
                  <a:pt x="47" y="40"/>
                  <a:pt x="54" y="33"/>
                  <a:pt x="64" y="31"/>
                </a:cubicBezTo>
                <a:cubicBezTo>
                  <a:pt x="64" y="20"/>
                  <a:pt x="64" y="20"/>
                  <a:pt x="64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31"/>
                  <a:pt x="71" y="31"/>
                  <a:pt x="71" y="31"/>
                </a:cubicBezTo>
                <a:cubicBezTo>
                  <a:pt x="78" y="31"/>
                  <a:pt x="83" y="33"/>
                  <a:pt x="86" y="35"/>
                </a:cubicBezTo>
                <a:cubicBezTo>
                  <a:pt x="83" y="43"/>
                  <a:pt x="83" y="43"/>
                  <a:pt x="83" y="43"/>
                </a:cubicBezTo>
                <a:cubicBezTo>
                  <a:pt x="81" y="41"/>
                  <a:pt x="76" y="39"/>
                  <a:pt x="69" y="39"/>
                </a:cubicBezTo>
                <a:cubicBezTo>
                  <a:pt x="60" y="39"/>
                  <a:pt x="57" y="44"/>
                  <a:pt x="57" y="49"/>
                </a:cubicBezTo>
                <a:cubicBezTo>
                  <a:pt x="57" y="55"/>
                  <a:pt x="61" y="58"/>
                  <a:pt x="71" y="62"/>
                </a:cubicBezTo>
                <a:cubicBezTo>
                  <a:pt x="83" y="67"/>
                  <a:pt x="89" y="73"/>
                  <a:pt x="89" y="83"/>
                </a:cubicBezTo>
                <a:cubicBezTo>
                  <a:pt x="89" y="92"/>
                  <a:pt x="83" y="101"/>
                  <a:pt x="71" y="1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3462</TotalTime>
  <Words>513</Words>
  <Application>Microsoft Office PowerPoint</Application>
  <PresentationFormat>A4 纸张(210x297 毫米)</PresentationFormat>
  <Paragraphs>107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&amp;#23435;&amp;#20307;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yuzhipeng</cp:lastModifiedBy>
  <cp:revision>915</cp:revision>
  <dcterms:created xsi:type="dcterms:W3CDTF">2016-02-14T01:21:46Z</dcterms:created>
  <dcterms:modified xsi:type="dcterms:W3CDTF">2017-08-03T02:10:51Z</dcterms:modified>
</cp:coreProperties>
</file>