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246246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58193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106899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355373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134015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292342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261966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392345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104135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66550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59CC84-6556-4AD4-B281-D47C338E7DE9}" type="datetimeFigureOut">
              <a:rPr lang="zh-CN" altLang="en-US" smtClean="0"/>
              <a:t>2016/3/10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296663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9CC84-6556-4AD4-B281-D47C338E7DE9}" type="datetimeFigureOut">
              <a:rPr lang="zh-CN" altLang="en-US" smtClean="0"/>
              <a:t>2016/3/10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84A20-FD36-47C0-933D-63E8897C5DE3}" type="slidenum">
              <a:rPr lang="zh-CN" altLang="en-US" smtClean="0"/>
              <a:t>‹#›</a:t>
            </a:fld>
            <a:endParaRPr lang="zh-CN" altLang="en-US"/>
          </a:p>
        </p:txBody>
      </p:sp>
    </p:spTree>
    <p:extLst>
      <p:ext uri="{BB962C8B-B14F-4D97-AF65-F5344CB8AC3E}">
        <p14:creationId xmlns:p14="http://schemas.microsoft.com/office/powerpoint/2010/main" val="255008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项目研讨</a:t>
            </a:r>
            <a:endParaRPr lang="zh-CN" altLang="en-US" dirty="0"/>
          </a:p>
        </p:txBody>
      </p:sp>
      <p:sp>
        <p:nvSpPr>
          <p:cNvPr id="3" name="副标题 2"/>
          <p:cNvSpPr>
            <a:spLocks noGrp="1"/>
          </p:cNvSpPr>
          <p:nvPr>
            <p:ph type="subTitle" idx="1"/>
          </p:nvPr>
        </p:nvSpPr>
        <p:spPr/>
        <p:txBody>
          <a:bodyPr/>
          <a:lstStyle/>
          <a:p>
            <a:r>
              <a:rPr lang="en-US" altLang="zh-CN" dirty="0" smtClean="0"/>
              <a:t>2016</a:t>
            </a:r>
            <a:r>
              <a:rPr lang="zh-CN" altLang="en-US" dirty="0" smtClean="0"/>
              <a:t>年</a:t>
            </a:r>
            <a:r>
              <a:rPr lang="en-US" altLang="zh-CN" dirty="0" smtClean="0"/>
              <a:t>3</a:t>
            </a:r>
            <a:r>
              <a:rPr lang="zh-CN" altLang="en-US" dirty="0" smtClean="0"/>
              <a:t>月</a:t>
            </a:r>
            <a:r>
              <a:rPr lang="en-US" altLang="zh-CN" dirty="0" smtClean="0"/>
              <a:t>10</a:t>
            </a:r>
            <a:r>
              <a:rPr lang="zh-CN" altLang="en-US" dirty="0" smtClean="0"/>
              <a:t>日</a:t>
            </a:r>
            <a:endParaRPr lang="zh-CN" altLang="en-US" dirty="0"/>
          </a:p>
        </p:txBody>
      </p:sp>
    </p:spTree>
    <p:extLst>
      <p:ext uri="{BB962C8B-B14F-4D97-AF65-F5344CB8AC3E}">
        <p14:creationId xmlns:p14="http://schemas.microsoft.com/office/powerpoint/2010/main" val="196029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一、关于客户信息管理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１、客户注册</a:t>
            </a:r>
            <a:endParaRPr lang="en-US" altLang="zh-CN" dirty="0" smtClean="0"/>
          </a:p>
          <a:p>
            <a:pPr marL="0" indent="0">
              <a:buNone/>
            </a:pPr>
            <a:r>
              <a:rPr lang="zh-CN" altLang="en-US" dirty="0"/>
              <a:t>　</a:t>
            </a:r>
            <a:r>
              <a:rPr lang="zh-CN" altLang="en-US" dirty="0" smtClean="0"/>
              <a:t>第一步：</a:t>
            </a:r>
            <a:endParaRPr lang="en-US" altLang="zh-CN" dirty="0" smtClean="0"/>
          </a:p>
          <a:p>
            <a:pPr marL="0" indent="0">
              <a:buNone/>
            </a:pPr>
            <a:r>
              <a:rPr lang="zh-CN" altLang="en-US" dirty="0"/>
              <a:t>　</a:t>
            </a:r>
            <a:r>
              <a:rPr lang="zh-CN" altLang="en-US" dirty="0" smtClean="0"/>
              <a:t>用户名（错误提示信息：已注册）</a:t>
            </a:r>
            <a:endParaRPr lang="en-US" altLang="zh-CN" dirty="0" smtClean="0"/>
          </a:p>
          <a:p>
            <a:pPr marL="0" indent="0">
              <a:buNone/>
            </a:pPr>
            <a:r>
              <a:rPr lang="zh-CN" altLang="en-US" dirty="0"/>
              <a:t>　</a:t>
            </a:r>
            <a:r>
              <a:rPr lang="zh-CN" altLang="en-US" dirty="0" smtClean="0"/>
              <a:t>注册时至需要填写帐号和密码信息，获得系统登陆的权限。</a:t>
            </a:r>
            <a:endParaRPr lang="en-US" altLang="zh-CN" dirty="0" smtClean="0"/>
          </a:p>
          <a:p>
            <a:pPr marL="0" indent="0">
              <a:buNone/>
            </a:pPr>
            <a:r>
              <a:rPr lang="zh-CN" altLang="en-US" dirty="0"/>
              <a:t>　</a:t>
            </a:r>
            <a:r>
              <a:rPr lang="zh-CN" altLang="en-US" dirty="0" smtClean="0"/>
              <a:t>对于想进一步在平台上提交业务需求的注册用户，需要进一步完善自己的客户信息；或者也可以伴随业务过程将某项业务所需要的客户相关信息录入系统。</a:t>
            </a:r>
            <a:endParaRPr lang="en-US" altLang="zh-CN" dirty="0" smtClean="0"/>
          </a:p>
          <a:p>
            <a:pPr marL="0" indent="0">
              <a:buNone/>
            </a:pPr>
            <a:r>
              <a:rPr lang="zh-CN" altLang="en-US" dirty="0"/>
              <a:t>　</a:t>
            </a:r>
            <a:r>
              <a:rPr lang="zh-CN" altLang="en-US" dirty="0" smtClean="0"/>
              <a:t>用户真实姓名（如果是个人用户、如果是企业用户）</a:t>
            </a:r>
            <a:endParaRPr lang="en-US" altLang="zh-CN" dirty="0" smtClean="0"/>
          </a:p>
          <a:p>
            <a:pPr marL="0" indent="0">
              <a:buNone/>
            </a:pPr>
            <a:r>
              <a:rPr lang="zh-CN" altLang="en-US" dirty="0"/>
              <a:t>　</a:t>
            </a:r>
            <a:r>
              <a:rPr lang="zh-CN" altLang="en-US" dirty="0" smtClean="0"/>
              <a:t>个人用户：类似于淘宝个人信息</a:t>
            </a:r>
            <a:endParaRPr lang="en-US" altLang="zh-CN" dirty="0" smtClean="0"/>
          </a:p>
          <a:p>
            <a:pPr marL="0" indent="0">
              <a:buNone/>
            </a:pPr>
            <a:r>
              <a:rPr lang="zh-CN" altLang="en-US" dirty="0"/>
              <a:t>　</a:t>
            </a:r>
            <a:r>
              <a:rPr lang="zh-CN" altLang="en-US" dirty="0" smtClean="0"/>
              <a:t>企业用户：企业名称、法人、地址、联系人、联系电话</a:t>
            </a:r>
            <a:endParaRPr lang="en-US" altLang="zh-CN" dirty="0" smtClean="0"/>
          </a:p>
          <a:p>
            <a:endParaRPr lang="zh-CN" altLang="en-US" dirty="0"/>
          </a:p>
        </p:txBody>
      </p:sp>
    </p:spTree>
    <p:extLst>
      <p:ext uri="{BB962C8B-B14F-4D97-AF65-F5344CB8AC3E}">
        <p14:creationId xmlns:p14="http://schemas.microsoft.com/office/powerpoint/2010/main" val="208526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35207"/>
          </a:xfrm>
        </p:spPr>
        <p:txBody>
          <a:bodyPr>
            <a:normAutofit fontScale="90000"/>
          </a:bodyPr>
          <a:lstStyle/>
          <a:p>
            <a:r>
              <a:rPr lang="zh-CN" altLang="en-US" dirty="0" smtClean="0"/>
              <a:t>企业用户</a:t>
            </a:r>
            <a:endParaRPr lang="zh-CN" altLang="en-US" dirty="0"/>
          </a:p>
        </p:txBody>
      </p:sp>
      <p:sp>
        <p:nvSpPr>
          <p:cNvPr id="3" name="内容占位符 2"/>
          <p:cNvSpPr>
            <a:spLocks noGrp="1"/>
          </p:cNvSpPr>
          <p:nvPr>
            <p:ph idx="1"/>
          </p:nvPr>
        </p:nvSpPr>
        <p:spPr>
          <a:xfrm>
            <a:off x="838200" y="1153551"/>
            <a:ext cx="10515600" cy="5023412"/>
          </a:xfrm>
        </p:spPr>
        <p:txBody>
          <a:bodyPr/>
          <a:lstStyle/>
          <a:p>
            <a:r>
              <a:rPr lang="zh-CN" altLang="en-US" dirty="0" smtClean="0"/>
              <a:t>单位公章：　　　各种类型的公章需要提供的要件确认后给大家</a:t>
            </a:r>
            <a:endParaRPr lang="en-US" altLang="zh-CN" dirty="0" smtClean="0"/>
          </a:p>
          <a:p>
            <a:r>
              <a:rPr lang="zh-CN" altLang="en-US" dirty="0" smtClean="0"/>
              <a:t>单位法人章：　　</a:t>
            </a:r>
            <a:endParaRPr lang="en-US" altLang="zh-CN" dirty="0" smtClean="0"/>
          </a:p>
          <a:p>
            <a:r>
              <a:rPr lang="zh-CN" altLang="en-US" dirty="0" smtClean="0"/>
              <a:t>单位财务章：</a:t>
            </a:r>
            <a:endParaRPr lang="en-US" altLang="zh-CN" dirty="0" smtClean="0"/>
          </a:p>
          <a:p>
            <a:r>
              <a:rPr lang="zh-CN" altLang="en-US" dirty="0" smtClean="0"/>
              <a:t>等等</a:t>
            </a:r>
            <a:endParaRPr lang="en-US" altLang="zh-CN" dirty="0" smtClean="0"/>
          </a:p>
          <a:p>
            <a:endParaRPr lang="en-US" altLang="zh-CN" dirty="0"/>
          </a:p>
          <a:p>
            <a:r>
              <a:rPr lang="zh-CN" altLang="en-US" dirty="0" smtClean="0"/>
              <a:t>上述业务过程中，提炼出的要素信息将作为企业的基本信息进行记录。以备下次业务过程中，需要其中的某些数据时，系统能够自动帮客户提取，减少用户输入复杂度；同时，提供对自动关联的信息的修改。</a:t>
            </a:r>
            <a:endParaRPr lang="en-US" altLang="zh-CN" dirty="0" smtClean="0"/>
          </a:p>
          <a:p>
            <a:r>
              <a:rPr lang="zh-CN" altLang="en-US" dirty="0" smtClean="0"/>
              <a:t>关于需要客户上传的资料：</a:t>
            </a:r>
            <a:endParaRPr lang="zh-CN" altLang="en-US" dirty="0"/>
          </a:p>
        </p:txBody>
      </p:sp>
    </p:spTree>
    <p:extLst>
      <p:ext uri="{BB962C8B-B14F-4D97-AF65-F5344CB8AC3E}">
        <p14:creationId xmlns:p14="http://schemas.microsoft.com/office/powerpoint/2010/main" val="274638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22</Words>
  <Application>Microsoft Office PowerPoint</Application>
  <PresentationFormat>宽屏</PresentationFormat>
  <Paragraphs>19</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项目研讨</vt:lpstr>
      <vt:lpstr>一、关于客户信息管理</vt:lpstr>
      <vt:lpstr>企业用户</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项目研讨</dc:title>
  <dc:creator>myk</dc:creator>
  <cp:lastModifiedBy>myk</cp:lastModifiedBy>
  <cp:revision>20</cp:revision>
  <dcterms:created xsi:type="dcterms:W3CDTF">2016-03-10T05:15:28Z</dcterms:created>
  <dcterms:modified xsi:type="dcterms:W3CDTF">2016-03-10T07:03:49Z</dcterms:modified>
</cp:coreProperties>
</file>