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B7CB"/>
    <a:srgbClr val="C1E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6" y="31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2971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32820198-B303-F5B4-B84D-123BB9423C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6B78AE9-8FF1-A19A-68CF-15F1E68B2F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11EFB-F628-40F9-BEA8-8B741629A066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1F05596-5F0A-30AE-7814-80452262F1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7ED2970-600E-B043-9C6E-26122FB918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8C93B-B4CB-432E-9311-FACF9FA5C8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869962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714D2-F2A7-4A29-BCB6-C0D2D9AA6AE5}" type="datetimeFigureOut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D1D408-0708-441E-AE9B-ADAF392E03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34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0_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89BD15-688A-D1E3-C6F5-DF5677C05AD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200" u="sng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0BEFF7B-3EA3-EF87-F707-143A268415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dirty="0"/>
              <a:t>年月日</a:t>
            </a:r>
            <a:endParaRPr kumimoji="1" lang="en-US" altLang="ja-JP" dirty="0"/>
          </a:p>
          <a:p>
            <a:r>
              <a:rPr kumimoji="1" lang="ja-JP" altLang="en-US" dirty="0"/>
              <a:t>名前</a:t>
            </a:r>
          </a:p>
        </p:txBody>
      </p:sp>
      <p:sp>
        <p:nvSpPr>
          <p:cNvPr id="10" name="スライド番号プレースホルダー 5">
            <a:extLst>
              <a:ext uri="{FF2B5EF4-FFF2-40B4-BE49-F238E27FC236}">
                <a16:creationId xmlns:a16="http://schemas.microsoft.com/office/drawing/2014/main" id="{A20D74D0-E90E-8B4B-6AB8-6608A40BB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73412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CB5AA93-092B-49A1-87A7-3C88D5F38AD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14E47EF6-31B8-070F-DD52-CE4E5013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988" y="6356350"/>
            <a:ext cx="7745413" cy="365125"/>
          </a:xfrm>
        </p:spPr>
        <p:txBody>
          <a:bodyPr/>
          <a:lstStyle>
            <a:lvl1pPr algn="l"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プロジェクト</a:t>
            </a:r>
            <a:r>
              <a:rPr lang="en-US" altLang="ja-JP" dirty="0"/>
              <a:t>/</a:t>
            </a:r>
            <a:r>
              <a:rPr lang="ja-JP" altLang="en-US" dirty="0"/>
              <a:t>部署</a:t>
            </a:r>
            <a:r>
              <a:rPr lang="en-US" altLang="ja-JP" dirty="0"/>
              <a:t>/</a:t>
            </a:r>
            <a:r>
              <a:rPr lang="ja-JP" altLang="en-US" dirty="0"/>
              <a:t>書類管理情報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14946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概要・目次・結論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2B98A-5E0B-335E-C425-E48A1C61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06087"/>
          </a:xfrm>
        </p:spPr>
        <p:txBody>
          <a:bodyPr anchor="b" anchorCtr="0">
            <a:normAutofit/>
          </a:bodyPr>
          <a:lstStyle>
            <a:lvl1pPr algn="l"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kumimoji="1" lang="ja-JP" altLang="en-US" dirty="0"/>
              <a:t>概要</a:t>
            </a:r>
            <a:r>
              <a:rPr kumimoji="1" lang="en-US" altLang="ja-JP" dirty="0"/>
              <a:t>/</a:t>
            </a:r>
            <a:r>
              <a:rPr kumimoji="1" lang="ja-JP" altLang="en-US" dirty="0"/>
              <a:t>目次</a:t>
            </a:r>
            <a:r>
              <a:rPr kumimoji="1" lang="en-US" altLang="ja-JP" dirty="0"/>
              <a:t>/</a:t>
            </a:r>
            <a:r>
              <a:rPr kumimoji="1" lang="ja-JP" altLang="en-US" dirty="0"/>
              <a:t>結論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838D6-28D4-8AAD-8E5F-2F938923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988" y="6356350"/>
            <a:ext cx="7745413" cy="365125"/>
          </a:xfrm>
        </p:spPr>
        <p:txBody>
          <a:bodyPr/>
          <a:lstStyle>
            <a:lvl1pPr algn="l"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AD3A3-493E-1DC5-C673-6B04C073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73412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CB5AA93-092B-49A1-87A7-3C88D5F38AD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9262B6-C232-FF1E-F30F-62C446446085}"/>
              </a:ext>
            </a:extLst>
          </p:cNvPr>
          <p:cNvCxnSpPr>
            <a:cxnSpLocks/>
          </p:cNvCxnSpPr>
          <p:nvPr userDrawn="1"/>
        </p:nvCxnSpPr>
        <p:spPr>
          <a:xfrm>
            <a:off x="0" y="906087"/>
            <a:ext cx="121920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B9EA27F1-4F68-84A1-8405-DC968498641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7988" y="1628775"/>
            <a:ext cx="11376024" cy="4679949"/>
          </a:xfrm>
        </p:spPr>
        <p:txBody>
          <a:bodyPr>
            <a:normAutofit/>
          </a:bodyPr>
          <a:lstStyle>
            <a:lvl1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kumimoji="1" lang="ja-JP" altLang="en-US" dirty="0"/>
              <a:t>論点</a:t>
            </a:r>
            <a:r>
              <a:rPr kumimoji="1" lang="en-US" altLang="ja-JP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16122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026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pos="257">
          <p15:clr>
            <a:srgbClr val="FBAE40"/>
          </p15:clr>
        </p15:guide>
        <p15:guide id="6" pos="7423">
          <p15:clr>
            <a:srgbClr val="FBAE40"/>
          </p15:clr>
        </p15:guide>
        <p15:guide id="7" orient="horz" pos="25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62B98A-5E0B-335E-C425-E48A1C614D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2192000" cy="906087"/>
          </a:xfrm>
        </p:spPr>
        <p:txBody>
          <a:bodyPr anchor="b" anchorCtr="0">
            <a:normAutofit/>
          </a:bodyPr>
          <a:lstStyle>
            <a:lvl1pPr algn="l">
              <a:defRPr sz="2400"/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838D6-28D4-8AAD-8E5F-2F9389236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988" y="6356350"/>
            <a:ext cx="7745413" cy="365125"/>
          </a:xfrm>
        </p:spPr>
        <p:txBody>
          <a:bodyPr/>
          <a:lstStyle>
            <a:lvl1pPr algn="l"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/>
              <a:t>出所：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0AD3A3-493E-1DC5-C673-6B04C0730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3173412" cy="36512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DCB5AA93-092B-49A1-87A7-3C88D5F38AD7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C9262B6-C232-FF1E-F30F-62C446446085}"/>
              </a:ext>
            </a:extLst>
          </p:cNvPr>
          <p:cNvCxnSpPr>
            <a:cxnSpLocks/>
          </p:cNvCxnSpPr>
          <p:nvPr userDrawn="1"/>
        </p:nvCxnSpPr>
        <p:spPr>
          <a:xfrm>
            <a:off x="0" y="898136"/>
            <a:ext cx="121920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BA39CC3F-561B-185B-B6F8-C69EB614A0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906088"/>
            <a:ext cx="12192000" cy="50707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 dirty="0"/>
              <a:t>スライドメッセージ</a:t>
            </a:r>
          </a:p>
        </p:txBody>
      </p:sp>
    </p:spTree>
    <p:extLst>
      <p:ext uri="{BB962C8B-B14F-4D97-AF65-F5344CB8AC3E}">
        <p14:creationId xmlns:p14="http://schemas.microsoft.com/office/powerpoint/2010/main" val="4111418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  <p15:guide id="3" orient="horz" pos="1026" userDrawn="1">
          <p15:clr>
            <a:srgbClr val="FBAE40"/>
          </p15:clr>
        </p15:guide>
        <p15:guide id="4" orient="horz" pos="3974" userDrawn="1">
          <p15:clr>
            <a:srgbClr val="FBAE40"/>
          </p15:clr>
        </p15:guide>
        <p15:guide id="5" pos="257" userDrawn="1">
          <p15:clr>
            <a:srgbClr val="FBAE40"/>
          </p15:clr>
        </p15:guide>
        <p15:guide id="6" pos="7423" userDrawn="1">
          <p15:clr>
            <a:srgbClr val="FBAE40"/>
          </p15:clr>
        </p15:guide>
        <p15:guide id="7" orient="horz" pos="25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20426D-55C7-5082-C5BB-DFCD60907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B443A-32D9-F0FB-6B43-215C4ADBF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504635-D242-51A8-D924-E9A24C27C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C962F7-AFB0-468D-A580-AD17A99D25FA}" type="datetime1">
              <a:rPr kumimoji="1" lang="ja-JP" altLang="en-US" smtClean="0"/>
              <a:t>2025/9/26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F06C08-AE65-8532-7666-4B3A857926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83DAA3-DC09-C852-62E1-C909CFE7A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B5AA93-092B-49A1-87A7-3C88D5F38A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2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>
              <a:lumMod val="75000"/>
              <a:lumOff val="25000"/>
            </a:schemeClr>
          </a:solidFill>
          <a:latin typeface="Meiryo UI" panose="020B0604030504040204" pitchFamily="50" charset="-128"/>
          <a:ea typeface="Meiryo UI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A65811-D7B2-B0B2-AC3D-F95525FB97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DB74CA-D15A-1CE6-1C15-46E8352DB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A3907F3-C787-2F33-E380-F6D1BF2F0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AA93-092B-49A1-87A7-3C88D5F38AD7}" type="slidenum">
              <a:rPr lang="ja-JP" altLang="en-US" smtClean="0"/>
              <a:pPr/>
              <a:t>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2F1990-639B-2BB6-8DBF-F6026C58E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プロジェクト</a:t>
            </a:r>
            <a:r>
              <a:rPr lang="en-US" altLang="ja-JP"/>
              <a:t>/</a:t>
            </a:r>
            <a:r>
              <a:rPr lang="ja-JP" altLang="en-US"/>
              <a:t>部署</a:t>
            </a:r>
            <a:r>
              <a:rPr lang="en-US" altLang="ja-JP"/>
              <a:t>/</a:t>
            </a:r>
            <a:r>
              <a:rPr lang="ja-JP" altLang="en-US"/>
              <a:t>書類管理情報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3713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61010-77B9-8ED9-E6FF-4451A1577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概要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876C13-4578-8B04-FB95-FE13E9024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出所：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A2E2B9-A0C7-38FD-F80C-2D9D750AC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AA93-092B-49A1-87A7-3C88D5F38AD7}" type="slidenum">
              <a:rPr lang="ja-JP" altLang="en-US" smtClean="0"/>
              <a:pPr/>
              <a:t>2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62B4DA-A671-3231-0F4F-236D64494E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noFill/>
        </p:spPr>
        <p:txBody>
          <a:bodyPr/>
          <a:lstStyle/>
          <a:p>
            <a:r>
              <a:rPr kumimoji="1" lang="ja-JP" altLang="en-US" dirty="0"/>
              <a:t>過去</a:t>
            </a:r>
            <a:r>
              <a:rPr kumimoji="1" lang="en-US" altLang="ja-JP" dirty="0"/>
              <a:t>1</a:t>
            </a:r>
          </a:p>
          <a:p>
            <a:r>
              <a:rPr lang="ja-JP" altLang="en-US" dirty="0"/>
              <a:t>過去</a:t>
            </a:r>
            <a:r>
              <a:rPr lang="en-US" altLang="ja-JP" dirty="0"/>
              <a:t>2</a:t>
            </a:r>
          </a:p>
          <a:p>
            <a:r>
              <a:rPr kumimoji="1" lang="ja-JP" altLang="en-US" dirty="0"/>
              <a:t>現在</a:t>
            </a:r>
            <a:r>
              <a:rPr kumimoji="1" lang="en-US" altLang="ja-JP" dirty="0"/>
              <a:t>1</a:t>
            </a:r>
          </a:p>
          <a:p>
            <a:r>
              <a:rPr lang="ja-JP" altLang="en-US" dirty="0"/>
              <a:t>現在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574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77C6E-1303-A9EB-3097-9A51112D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目次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533D5EA-4301-8A54-B4C8-961C9D937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出所：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BC8110-9C48-7ADB-77B4-43EA9554B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AA93-092B-49A1-87A7-3C88D5F38AD7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A6275E1-F33E-AFB2-6979-86DB60186C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背景：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推移</a:t>
            </a:r>
            <a:endParaRPr kumimoji="1" lang="en-US" altLang="ja-JP" dirty="0"/>
          </a:p>
          <a:p>
            <a:r>
              <a:rPr lang="ja-JP" altLang="en-US" dirty="0"/>
              <a:t>課題：</a:t>
            </a:r>
            <a:r>
              <a:rPr lang="en-US" altLang="ja-JP" dirty="0"/>
              <a:t>	</a:t>
            </a:r>
            <a:r>
              <a:rPr lang="ja-JP" altLang="en-US" dirty="0"/>
              <a:t>減少の原因</a:t>
            </a:r>
            <a:endParaRPr lang="en-US" altLang="ja-JP" dirty="0"/>
          </a:p>
          <a:p>
            <a:r>
              <a:rPr kumimoji="1" lang="ja-JP" altLang="en-US" dirty="0"/>
              <a:t>解決案：</a:t>
            </a:r>
            <a:r>
              <a:rPr kumimoji="1" lang="en-US" altLang="ja-JP" dirty="0"/>
              <a:t>	</a:t>
            </a:r>
            <a:r>
              <a:rPr kumimoji="1" lang="ja-JP" altLang="en-US" dirty="0"/>
              <a:t>プロモーション</a:t>
            </a:r>
            <a:endParaRPr kumimoji="1" lang="en-US" altLang="ja-JP" dirty="0"/>
          </a:p>
          <a:p>
            <a:r>
              <a:rPr lang="ja-JP" altLang="en-US" dirty="0"/>
              <a:t>効果：</a:t>
            </a:r>
            <a:r>
              <a:rPr lang="en-US" altLang="ja-JP" dirty="0"/>
              <a:t>	</a:t>
            </a:r>
            <a:r>
              <a:rPr lang="ja-JP" altLang="en-US" dirty="0"/>
              <a:t>プロモーションの影響</a:t>
            </a:r>
            <a:endParaRPr lang="en-US" altLang="ja-JP" dirty="0"/>
          </a:p>
          <a:p>
            <a:r>
              <a:rPr kumimoji="1" lang="ja-JP" altLang="en-US" dirty="0"/>
              <a:t>結論：</a:t>
            </a:r>
          </a:p>
        </p:txBody>
      </p:sp>
    </p:spTree>
    <p:extLst>
      <p:ext uri="{BB962C8B-B14F-4D97-AF65-F5344CB8AC3E}">
        <p14:creationId xmlns:p14="http://schemas.microsoft.com/office/powerpoint/2010/main" val="1863025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3EFBFF-54BD-9445-FCA5-94EA49FC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結論</a:t>
            </a:r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60025B-C211-4FDB-370E-45FBA6604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出所：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6C7951-8DB5-BF87-A7B8-6C8193D1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5AA93-092B-49A1-87A7-3C88D5F38AD7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D207F3C-F806-C8D6-2578-1D4EB9EDD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現在</a:t>
            </a:r>
            <a:r>
              <a:rPr kumimoji="1" lang="en-US" altLang="ja-JP" dirty="0"/>
              <a:t>1</a:t>
            </a:r>
          </a:p>
          <a:p>
            <a:r>
              <a:rPr kumimoji="1" lang="ja-JP" altLang="en-US" dirty="0"/>
              <a:t>現在</a:t>
            </a:r>
            <a:r>
              <a:rPr kumimoji="1" lang="en-US" altLang="ja-JP" dirty="0"/>
              <a:t>2</a:t>
            </a:r>
          </a:p>
          <a:p>
            <a:r>
              <a:rPr lang="ja-JP" altLang="en-US" dirty="0"/>
              <a:t>未来</a:t>
            </a:r>
            <a:r>
              <a:rPr lang="en-US" altLang="ja-JP" dirty="0"/>
              <a:t>1</a:t>
            </a:r>
          </a:p>
          <a:p>
            <a:r>
              <a:rPr kumimoji="1" lang="ja-JP" altLang="en-US" dirty="0"/>
              <a:t>未来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37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2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000FF"/>
      </a:accent1>
      <a:accent2>
        <a:srgbClr val="0096FA"/>
      </a:accent2>
      <a:accent3>
        <a:srgbClr val="0096C8"/>
      </a:accent3>
      <a:accent4>
        <a:srgbClr val="C80000"/>
      </a:accent4>
      <a:accent5>
        <a:srgbClr val="FF9600"/>
      </a:accent5>
      <a:accent6>
        <a:srgbClr val="FFC800"/>
      </a:accent6>
      <a:hlink>
        <a:srgbClr val="59A9F2"/>
      </a:hlink>
      <a:folHlink>
        <a:srgbClr val="BFBFBF"/>
      </a:folHlink>
    </a:clrScheme>
    <a:fontScheme name="Arial-MeiryoUI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>
              <a:lumMod val="60000"/>
              <a:lumOff val="40000"/>
            </a:schemeClr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59</Words>
  <Application>Microsoft Office PowerPoint</Application>
  <PresentationFormat>ワイド画面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Meiryo UI</vt:lpstr>
      <vt:lpstr>游ゴシック</vt:lpstr>
      <vt:lpstr>Arial</vt:lpstr>
      <vt:lpstr>Office テーマ</vt:lpstr>
      <vt:lpstr>PowerPoint プレゼンテーション</vt:lpstr>
      <vt:lpstr>概要</vt:lpstr>
      <vt:lpstr>目次</vt:lpstr>
      <vt:lpstr>結論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Kazu ENDO</dc:creator>
  <cp:lastModifiedBy>Kazu ENDO</cp:lastModifiedBy>
  <cp:revision>26</cp:revision>
  <dcterms:created xsi:type="dcterms:W3CDTF">2025-09-25T13:06:48Z</dcterms:created>
  <dcterms:modified xsi:type="dcterms:W3CDTF">2025-09-26T12:30:23Z</dcterms:modified>
</cp:coreProperties>
</file>