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85" r:id="rId12"/>
    <p:sldId id="269" r:id="rId13"/>
    <p:sldId id="272" r:id="rId14"/>
    <p:sldId id="270" r:id="rId15"/>
    <p:sldId id="271" r:id="rId16"/>
    <p:sldId id="274" r:id="rId17"/>
    <p:sldId id="275" r:id="rId18"/>
    <p:sldId id="276" r:id="rId19"/>
    <p:sldId id="277" r:id="rId20"/>
    <p:sldId id="278" r:id="rId21"/>
    <p:sldId id="287" r:id="rId22"/>
    <p:sldId id="284" r:id="rId23"/>
    <p:sldId id="279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C9C"/>
    <a:srgbClr val="FFFFFF"/>
    <a:srgbClr val="DD7E6B"/>
    <a:srgbClr val="EA9A99"/>
    <a:srgbClr val="103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60"/>
    <p:restoredTop sz="96315"/>
  </p:normalViewPr>
  <p:slideViewPr>
    <p:cSldViewPr snapToGrid="0">
      <p:cViewPr varScale="1">
        <p:scale>
          <a:sx n="166" d="100"/>
          <a:sy n="166" d="100"/>
        </p:scale>
        <p:origin x="10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ED23E-DF52-854D-9BA3-BA745CDC75D5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5763D-B027-934C-9B04-110B1E40961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963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5763D-B027-934C-9B04-110B1E409617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928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58BD-8B00-2FD9-88DD-A63CF399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48779-90BD-0422-2250-9F3E07BB1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E005B-E2F1-FB92-F2FD-D260864B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535-8709-8742-95C0-8E1CF9B8E2E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ECDC9-A91E-1558-CE77-B7B40C1D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DF302-CA7B-B5FF-C2EF-001601E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E228-9CB5-1E42-AEC3-0EDF7F6149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4392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BB06-EF8F-DAFE-5051-8282C1E6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50317-728E-FC75-FFC6-41A5D7964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6D497-0CD7-89AC-FCC4-A05EF39B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535-8709-8742-95C0-8E1CF9B8E2E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3A93-CD9A-71B0-C101-BF5D8E7E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19DB-6CD1-6ED1-B2C2-48EA869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E228-9CB5-1E42-AEC3-0EDF7F6149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4676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42EAD-21D1-ABEC-C379-E51011B32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123B9-D631-EE1D-D70F-4944795DB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587AE-FB4F-4C50-346C-2B5C2648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535-8709-8742-95C0-8E1CF9B8E2E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6720-9B4C-3858-ECC8-8166A813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F7AEC-5678-91E3-C931-C38748FF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E228-9CB5-1E42-AEC3-0EDF7F6149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942B-DAEB-8484-5F3C-A6507645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4416-CE1D-F751-DF5C-F3437ADC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C444-3E8C-1512-C743-2E0D71C1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535-8709-8742-95C0-8E1CF9B8E2E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0E531-AB15-E14E-32DD-1031E9DF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794A7-269D-4CD1-AF83-5F0A1115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E228-9CB5-1E42-AEC3-0EDF7F6149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8330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E4D3-9C33-6F56-5930-AF1B203E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8548F-C809-9743-20F0-A61CDD63E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5B41-5C55-8074-DD74-11C88C8D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535-8709-8742-95C0-8E1CF9B8E2E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392E3-4421-253C-3845-29951B78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798A-6F61-9DD7-6812-B49F7A0F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E228-9CB5-1E42-AEC3-0EDF7F6149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7764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1246-CDBD-5DEB-AC81-096A2117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2FC9-BBBF-8DA4-6235-CAA2FBBE8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06A2A-E612-D602-3DE8-13E7B2E2B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BF9FA-B87F-E0FC-8C0E-BC0F3B07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535-8709-8742-95C0-8E1CF9B8E2E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83881-C484-2ADB-717D-50A07807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5030-8AC4-EDF2-8066-35EF06AE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E228-9CB5-1E42-AEC3-0EDF7F6149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4206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E93C-A440-6CE0-0B25-6089AC43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DA2B1-7E6C-E9B9-2856-5120B11CD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DF97D-0EF5-788A-0B81-AA308955D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1C062-7995-DFE1-A4D0-50F3D6BC3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13735-32BA-0716-FFA3-0B0906E08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85164-E585-0591-2B6B-47949F1E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535-8709-8742-95C0-8E1CF9B8E2E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86B8-A675-1B0A-82E8-F2E017DA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1C5ED-58E9-6855-60F8-BD2613A1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E228-9CB5-1E42-AEC3-0EDF7F6149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744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7202-3442-2C91-EC84-8C1E7E63D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13F10-7C67-018E-5562-9B1A6772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535-8709-8742-95C0-8E1CF9B8E2E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61CDC-1E26-2C31-0084-E1981D86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858D7-9077-6CCD-1737-8E12CCD6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E228-9CB5-1E42-AEC3-0EDF7F6149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3438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A5709-B80A-59E3-47BD-5F7CDABE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535-8709-8742-95C0-8E1CF9B8E2E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05FE0-C972-55C3-BFE7-AF5F9164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FF76-0A14-7A22-8760-FB53FB46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E228-9CB5-1E42-AEC3-0EDF7F6149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2792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62F1-634C-5B7D-3A39-C8EF3A4C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AE62-42D1-69B9-D357-1E719D6BE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FC3C4-96E4-32F7-2F0C-B33360684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38F55-32D4-D9D3-59E4-FC44C5F4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535-8709-8742-95C0-8E1CF9B8E2E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70013-817F-651F-7BD7-7E793EC9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9129E-F09E-CD89-2E63-DBFF5207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E228-9CB5-1E42-AEC3-0EDF7F6149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527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0961-1B9F-4056-F29B-728125F4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69A11-A01E-1A13-8619-153A78847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7BFBD-ED09-AB3E-6F9E-48589375F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6A717-C08D-E9AB-1A64-DC377E1C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3535-8709-8742-95C0-8E1CF9B8E2E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11AC9-9636-31D6-B96E-AA04B287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1CFC3-303A-E6B9-EFB4-2D95F53F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E228-9CB5-1E42-AEC3-0EDF7F6149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151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AAB98-D3DF-B627-3056-EA20AAE1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B9670-79D5-9FBF-18D8-C818348E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FFAE3-92D2-E2CC-EE74-45F82EF9B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F3535-8709-8742-95C0-8E1CF9B8E2EB}" type="datetimeFigureOut">
              <a:rPr lang="en-JP" smtClean="0"/>
              <a:t>2022/09/01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52E6D-CF7F-13BA-E9FF-72682FDD6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8ED4C-F0C0-C07C-B45F-7F72E5AAF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E228-9CB5-1E42-AEC3-0EDF7F6149B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2030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ckchain.com/btc/block/0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goyal/s18/15503/scribe_notes/lecture23.pdf" TargetMode="External"/><Relationship Id="rId2" Type="http://schemas.openxmlformats.org/officeDocument/2006/relationships/hyperlink" Target="https://www.youtube.com/watch?v=OcmvMs4AMbM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Lu35sIqVTM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2;p32">
            <a:extLst>
              <a:ext uri="{FF2B5EF4-FFF2-40B4-BE49-F238E27FC236}">
                <a16:creationId xmlns:a16="http://schemas.microsoft.com/office/drawing/2014/main" id="{739B374D-9EB8-0396-6CB9-BB3ADA125234}"/>
              </a:ext>
            </a:extLst>
          </p:cNvPr>
          <p:cNvSpPr txBox="1">
            <a:spLocks/>
          </p:cNvSpPr>
          <p:nvPr/>
        </p:nvSpPr>
        <p:spPr>
          <a:xfrm>
            <a:off x="3603686" y="2940464"/>
            <a:ext cx="4984629" cy="977072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EA9A99"/>
                </a:solidFill>
                <a:latin typeface="Sue Ellen Francisco" panose="02000000000000000000" pitchFamily="2" charset="0"/>
              </a:rPr>
              <a:t>01</a:t>
            </a:r>
            <a:r>
              <a:rPr lang="en-US" sz="4800" dirty="0">
                <a:solidFill>
                  <a:srgbClr val="FFFFFF"/>
                </a:solidFill>
                <a:latin typeface="Sue Ellen Francisco" panose="02000000000000000000" pitchFamily="2" charset="0"/>
              </a:rPr>
              <a:t>.</a:t>
            </a:r>
            <a:r>
              <a:rPr lang="en-US" sz="4800" dirty="0">
                <a:latin typeface="Sue Ellen Francisco" panose="02000000000000000000" pitchFamily="2" charset="0"/>
              </a:rPr>
              <a:t> </a:t>
            </a:r>
            <a:r>
              <a:rPr lang="en-US" sz="4800" dirty="0">
                <a:solidFill>
                  <a:srgbClr val="FFFFFF"/>
                </a:solidFill>
                <a:latin typeface="Sue Ellen Francisco" panose="02000000000000000000" pitchFamily="2" charset="0"/>
              </a:rPr>
              <a:t>What is a </a:t>
            </a:r>
            <a:r>
              <a:rPr lang="en-US" sz="4800" dirty="0">
                <a:solidFill>
                  <a:srgbClr val="FACC9C"/>
                </a:solidFill>
                <a:latin typeface="Sue Ellen Francisco" panose="02000000000000000000" pitchFamily="2" charset="0"/>
              </a:rPr>
              <a:t>blockchain</a:t>
            </a:r>
          </a:p>
        </p:txBody>
      </p:sp>
      <p:sp>
        <p:nvSpPr>
          <p:cNvPr id="5" name="Google Shape;553;p32">
            <a:extLst>
              <a:ext uri="{FF2B5EF4-FFF2-40B4-BE49-F238E27FC236}">
                <a16:creationId xmlns:a16="http://schemas.microsoft.com/office/drawing/2014/main" id="{E99D78B5-61C2-4CE1-3FF4-7B4179EDF6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54450" y="4249009"/>
            <a:ext cx="7883100" cy="78403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600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Why should you care about it ?</a:t>
            </a:r>
            <a:endParaRPr sz="44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44154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2;p32">
            <a:extLst>
              <a:ext uri="{FF2B5EF4-FFF2-40B4-BE49-F238E27FC236}">
                <a16:creationId xmlns:a16="http://schemas.microsoft.com/office/drawing/2014/main" id="{739B374D-9EB8-0396-6CB9-BB3ADA125234}"/>
              </a:ext>
            </a:extLst>
          </p:cNvPr>
          <p:cNvSpPr txBox="1">
            <a:spLocks/>
          </p:cNvSpPr>
          <p:nvPr/>
        </p:nvSpPr>
        <p:spPr>
          <a:xfrm>
            <a:off x="3564609" y="2917018"/>
            <a:ext cx="5062782" cy="102396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EA9A99"/>
                </a:solidFill>
                <a:latin typeface="Sue Ellen Francisco" panose="02000000000000000000" pitchFamily="2" charset="0"/>
              </a:rPr>
              <a:t>0</a:t>
            </a:r>
            <a:r>
              <a:rPr lang="en-US" altLang="zh-CN" sz="4800" dirty="0">
                <a:solidFill>
                  <a:srgbClr val="EA9A99"/>
                </a:solidFill>
                <a:latin typeface="Sue Ellen Francisco" panose="02000000000000000000" pitchFamily="2" charset="0"/>
              </a:rPr>
              <a:t>3</a:t>
            </a:r>
            <a:r>
              <a:rPr lang="en-US" sz="4800" dirty="0">
                <a:solidFill>
                  <a:srgbClr val="FFFFFF"/>
                </a:solidFill>
                <a:latin typeface="Sue Ellen Francisco" panose="02000000000000000000" pitchFamily="2" charset="0"/>
              </a:rPr>
              <a:t>.</a:t>
            </a:r>
            <a:r>
              <a:rPr lang="en-US" sz="4800" dirty="0">
                <a:latin typeface="Sue Ellen Francisco" panose="02000000000000000000" pitchFamily="2" charset="0"/>
              </a:rPr>
              <a:t> </a:t>
            </a:r>
            <a:r>
              <a:rPr lang="en-US" sz="4800" dirty="0">
                <a:solidFill>
                  <a:srgbClr val="FFFFFF"/>
                </a:solidFill>
                <a:latin typeface="Sue Ellen Francisco" panose="02000000000000000000" pitchFamily="2" charset="0"/>
              </a:rPr>
              <a:t>Blockchain </a:t>
            </a:r>
            <a:r>
              <a:rPr lang="en-US" sz="4800" dirty="0">
                <a:solidFill>
                  <a:srgbClr val="FACC9C"/>
                </a:solidFill>
                <a:latin typeface="Sue Ellen Francisco" panose="02000000000000000000" pitchFamily="2" charset="0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80757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8D02EA0-F80D-5505-74ED-33A268FC1E92}"/>
              </a:ext>
            </a:extLst>
          </p:cNvPr>
          <p:cNvGrpSpPr/>
          <p:nvPr/>
        </p:nvGrpSpPr>
        <p:grpSpPr>
          <a:xfrm>
            <a:off x="1631384" y="566811"/>
            <a:ext cx="148511" cy="2114491"/>
            <a:chOff x="1631384" y="566811"/>
            <a:chExt cx="148511" cy="2114491"/>
          </a:xfrm>
        </p:grpSpPr>
        <p:sp>
          <p:nvSpPr>
            <p:cNvPr id="84" name="Google Shape;3559;p64">
              <a:extLst>
                <a:ext uri="{FF2B5EF4-FFF2-40B4-BE49-F238E27FC236}">
                  <a16:creationId xmlns:a16="http://schemas.microsoft.com/office/drawing/2014/main" id="{BA0B517B-2F07-E285-E084-FDD0529BA669}"/>
                </a:ext>
              </a:extLst>
            </p:cNvPr>
            <p:cNvSpPr/>
            <p:nvPr/>
          </p:nvSpPr>
          <p:spPr>
            <a:xfrm>
              <a:off x="1631384" y="566811"/>
              <a:ext cx="148511" cy="112515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59;p64">
              <a:extLst>
                <a:ext uri="{FF2B5EF4-FFF2-40B4-BE49-F238E27FC236}">
                  <a16:creationId xmlns:a16="http://schemas.microsoft.com/office/drawing/2014/main" id="{F32F211E-C13F-EA93-63F8-2B6E384F0AEA}"/>
                </a:ext>
              </a:extLst>
            </p:cNvPr>
            <p:cNvSpPr/>
            <p:nvPr/>
          </p:nvSpPr>
          <p:spPr>
            <a:xfrm rot="10800000">
              <a:off x="1631384" y="672321"/>
              <a:ext cx="148511" cy="112515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59;p64">
              <a:extLst>
                <a:ext uri="{FF2B5EF4-FFF2-40B4-BE49-F238E27FC236}">
                  <a16:creationId xmlns:a16="http://schemas.microsoft.com/office/drawing/2014/main" id="{80C17006-30B2-D9A5-A0CB-6313B1B7A08A}"/>
                </a:ext>
              </a:extLst>
            </p:cNvPr>
            <p:cNvSpPr/>
            <p:nvPr/>
          </p:nvSpPr>
          <p:spPr>
            <a:xfrm>
              <a:off x="1631384" y="898964"/>
              <a:ext cx="148511" cy="112515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59;p64">
              <a:extLst>
                <a:ext uri="{FF2B5EF4-FFF2-40B4-BE49-F238E27FC236}">
                  <a16:creationId xmlns:a16="http://schemas.microsoft.com/office/drawing/2014/main" id="{81A5D8EB-B2C7-CD73-96A1-6BF976603728}"/>
                </a:ext>
              </a:extLst>
            </p:cNvPr>
            <p:cNvSpPr/>
            <p:nvPr/>
          </p:nvSpPr>
          <p:spPr>
            <a:xfrm rot="10800000">
              <a:off x="1631384" y="1004474"/>
              <a:ext cx="148511" cy="112515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59;p64">
              <a:extLst>
                <a:ext uri="{FF2B5EF4-FFF2-40B4-BE49-F238E27FC236}">
                  <a16:creationId xmlns:a16="http://schemas.microsoft.com/office/drawing/2014/main" id="{E97F57D0-9635-DA0F-2BCD-0F40350CD7EE}"/>
                </a:ext>
              </a:extLst>
            </p:cNvPr>
            <p:cNvSpPr/>
            <p:nvPr/>
          </p:nvSpPr>
          <p:spPr>
            <a:xfrm>
              <a:off x="1631384" y="2463277"/>
              <a:ext cx="148511" cy="112515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59;p64">
              <a:extLst>
                <a:ext uri="{FF2B5EF4-FFF2-40B4-BE49-F238E27FC236}">
                  <a16:creationId xmlns:a16="http://schemas.microsoft.com/office/drawing/2014/main" id="{35EDE7E2-E5AD-7CFE-72AF-BB3D1A36E3F2}"/>
                </a:ext>
              </a:extLst>
            </p:cNvPr>
            <p:cNvSpPr/>
            <p:nvPr/>
          </p:nvSpPr>
          <p:spPr>
            <a:xfrm rot="10800000">
              <a:off x="1631384" y="2568787"/>
              <a:ext cx="148511" cy="112515"/>
            </a:xfrm>
            <a:custGeom>
              <a:avLst/>
              <a:gdLst/>
              <a:ahLst/>
              <a:cxnLst/>
              <a:rect l="l" t="t" r="r" b="b"/>
              <a:pathLst>
                <a:path w="2439" h="1848" extrusionOk="0">
                  <a:moveTo>
                    <a:pt x="1580" y="1"/>
                  </a:moveTo>
                  <a:lnTo>
                    <a:pt x="1371" y="203"/>
                  </a:lnTo>
                  <a:lnTo>
                    <a:pt x="1919" y="780"/>
                  </a:lnTo>
                  <a:lnTo>
                    <a:pt x="1" y="780"/>
                  </a:lnTo>
                  <a:lnTo>
                    <a:pt x="1" y="1068"/>
                  </a:lnTo>
                  <a:lnTo>
                    <a:pt x="1919" y="1068"/>
                  </a:lnTo>
                  <a:lnTo>
                    <a:pt x="1371" y="1645"/>
                  </a:lnTo>
                  <a:lnTo>
                    <a:pt x="1580" y="1847"/>
                  </a:lnTo>
                  <a:lnTo>
                    <a:pt x="2439" y="924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FEA92F90-3D45-EA30-730B-4B8705A18BAC}"/>
                </a:ext>
              </a:extLst>
            </p:cNvPr>
            <p:cNvGrpSpPr/>
            <p:nvPr/>
          </p:nvGrpSpPr>
          <p:grpSpPr>
            <a:xfrm>
              <a:off x="1682779" y="1417081"/>
              <a:ext cx="45719" cy="608532"/>
              <a:chOff x="1682780" y="1203569"/>
              <a:chExt cx="45719" cy="608532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2C78123-A404-DF5E-4802-2EA8D1BEEEA4}"/>
                  </a:ext>
                </a:extLst>
              </p:cNvPr>
              <p:cNvSpPr/>
              <p:nvPr/>
            </p:nvSpPr>
            <p:spPr>
              <a:xfrm>
                <a:off x="1682780" y="1203569"/>
                <a:ext cx="45719" cy="457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E5FACF6-7435-9339-0649-CDE167B3D7D0}"/>
                  </a:ext>
                </a:extLst>
              </p:cNvPr>
              <p:cNvSpPr/>
              <p:nvPr/>
            </p:nvSpPr>
            <p:spPr>
              <a:xfrm>
                <a:off x="1682780" y="1391173"/>
                <a:ext cx="45719" cy="457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733FC2B-19EC-A918-E013-5DC254C0100E}"/>
                  </a:ext>
                </a:extLst>
              </p:cNvPr>
              <p:cNvSpPr/>
              <p:nvPr/>
            </p:nvSpPr>
            <p:spPr>
              <a:xfrm>
                <a:off x="1682780" y="1578777"/>
                <a:ext cx="45719" cy="457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65FF37D-F207-FBDB-F816-35AF026CB63A}"/>
                  </a:ext>
                </a:extLst>
              </p:cNvPr>
              <p:cNvSpPr/>
              <p:nvPr/>
            </p:nvSpPr>
            <p:spPr>
              <a:xfrm>
                <a:off x="1682780" y="1766382"/>
                <a:ext cx="45719" cy="457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97569A-1C1C-D292-A573-7465365EE7A5}"/>
              </a:ext>
            </a:extLst>
          </p:cNvPr>
          <p:cNvGrpSpPr/>
          <p:nvPr/>
        </p:nvGrpSpPr>
        <p:grpSpPr>
          <a:xfrm>
            <a:off x="1559458" y="3087077"/>
            <a:ext cx="4951046" cy="484554"/>
            <a:chOff x="1559458" y="3087077"/>
            <a:chExt cx="4951046" cy="484554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5841220-0AE7-D871-3027-35231D87D5A8}"/>
                </a:ext>
              </a:extLst>
            </p:cNvPr>
            <p:cNvSpPr/>
            <p:nvPr/>
          </p:nvSpPr>
          <p:spPr>
            <a:xfrm>
              <a:off x="1559458" y="3087077"/>
              <a:ext cx="484554" cy="48455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F9F1B98-860E-2238-57EB-DA013A58EA61}"/>
                </a:ext>
              </a:extLst>
            </p:cNvPr>
            <p:cNvSpPr/>
            <p:nvPr/>
          </p:nvSpPr>
          <p:spPr>
            <a:xfrm>
              <a:off x="2587181" y="3087077"/>
              <a:ext cx="484554" cy="48455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AFD48BF-0EB0-94A6-075D-45AEF780A62E}"/>
                </a:ext>
              </a:extLst>
            </p:cNvPr>
            <p:cNvSpPr/>
            <p:nvPr/>
          </p:nvSpPr>
          <p:spPr>
            <a:xfrm>
              <a:off x="3614904" y="3087077"/>
              <a:ext cx="484554" cy="48455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9F0B48B-4360-83CB-1898-159A2E4C2550}"/>
                </a:ext>
              </a:extLst>
            </p:cNvPr>
            <p:cNvSpPr/>
            <p:nvPr/>
          </p:nvSpPr>
          <p:spPr>
            <a:xfrm>
              <a:off x="6025950" y="3087077"/>
              <a:ext cx="484554" cy="484554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ACB99E0-600A-A19D-50E6-D3D983D4983A}"/>
                </a:ext>
              </a:extLst>
            </p:cNvPr>
            <p:cNvCxnSpPr>
              <a:stCxn id="225" idx="3"/>
              <a:endCxn id="226" idx="1"/>
            </p:cNvCxnSpPr>
            <p:nvPr/>
          </p:nvCxnSpPr>
          <p:spPr>
            <a:xfrm>
              <a:off x="2044012" y="3329354"/>
              <a:ext cx="543169" cy="0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CBF2B16-8813-43F0-3228-092A69A74B38}"/>
                </a:ext>
              </a:extLst>
            </p:cNvPr>
            <p:cNvCxnSpPr/>
            <p:nvPr/>
          </p:nvCxnSpPr>
          <p:spPr>
            <a:xfrm>
              <a:off x="3071735" y="3325446"/>
              <a:ext cx="543169" cy="0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AD325130-181C-A100-F1BD-28795AC9AFAC}"/>
                </a:ext>
              </a:extLst>
            </p:cNvPr>
            <p:cNvGrpSpPr/>
            <p:nvPr/>
          </p:nvGrpSpPr>
          <p:grpSpPr>
            <a:xfrm rot="5400000">
              <a:off x="4825848" y="3021180"/>
              <a:ext cx="45719" cy="608532"/>
              <a:chOff x="1682780" y="1203569"/>
              <a:chExt cx="45719" cy="608532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F1E8725D-F1B1-0D76-BD9E-C4414A261B03}"/>
                  </a:ext>
                </a:extLst>
              </p:cNvPr>
              <p:cNvSpPr/>
              <p:nvPr/>
            </p:nvSpPr>
            <p:spPr>
              <a:xfrm>
                <a:off x="1682780" y="1203569"/>
                <a:ext cx="45719" cy="457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6154321D-B474-5035-5136-FBC956590DC5}"/>
                  </a:ext>
                </a:extLst>
              </p:cNvPr>
              <p:cNvSpPr/>
              <p:nvPr/>
            </p:nvSpPr>
            <p:spPr>
              <a:xfrm>
                <a:off x="1682780" y="1391173"/>
                <a:ext cx="45719" cy="457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C362F28-73D5-8586-A35B-470DCFDC8A3D}"/>
                  </a:ext>
                </a:extLst>
              </p:cNvPr>
              <p:cNvSpPr/>
              <p:nvPr/>
            </p:nvSpPr>
            <p:spPr>
              <a:xfrm>
                <a:off x="1682780" y="1578777"/>
                <a:ext cx="45719" cy="457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09631AF-839F-C16E-F4AE-ADFD681CE106}"/>
                  </a:ext>
                </a:extLst>
              </p:cNvPr>
              <p:cNvSpPr/>
              <p:nvPr/>
            </p:nvSpPr>
            <p:spPr>
              <a:xfrm>
                <a:off x="1682780" y="1766382"/>
                <a:ext cx="45719" cy="457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JP"/>
              </a:p>
            </p:txBody>
          </p:sp>
        </p:grpSp>
      </p:grpSp>
      <p:sp>
        <p:nvSpPr>
          <p:cNvPr id="239" name="Google Shape;12218;p71">
            <a:extLst>
              <a:ext uri="{FF2B5EF4-FFF2-40B4-BE49-F238E27FC236}">
                <a16:creationId xmlns:a16="http://schemas.microsoft.com/office/drawing/2014/main" id="{D556A562-BDC7-B003-E529-6171D3F8099A}"/>
              </a:ext>
            </a:extLst>
          </p:cNvPr>
          <p:cNvSpPr/>
          <p:nvPr/>
        </p:nvSpPr>
        <p:spPr>
          <a:xfrm>
            <a:off x="5469231" y="3887355"/>
            <a:ext cx="381209" cy="312466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13586;p73">
            <a:extLst>
              <a:ext uri="{FF2B5EF4-FFF2-40B4-BE49-F238E27FC236}">
                <a16:creationId xmlns:a16="http://schemas.microsoft.com/office/drawing/2014/main" id="{CEA71C22-860B-2F26-7C50-AE40456C5F75}"/>
              </a:ext>
            </a:extLst>
          </p:cNvPr>
          <p:cNvSpPr/>
          <p:nvPr/>
        </p:nvSpPr>
        <p:spPr>
          <a:xfrm>
            <a:off x="5478958" y="5134338"/>
            <a:ext cx="361754" cy="362514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65;p45">
            <a:extLst>
              <a:ext uri="{FF2B5EF4-FFF2-40B4-BE49-F238E27FC236}">
                <a16:creationId xmlns:a16="http://schemas.microsoft.com/office/drawing/2014/main" id="{C71119C5-D94B-082F-BA2C-81E791A11403}"/>
              </a:ext>
            </a:extLst>
          </p:cNvPr>
          <p:cNvSpPr txBox="1"/>
          <p:nvPr/>
        </p:nvSpPr>
        <p:spPr>
          <a:xfrm>
            <a:off x="1020696" y="2462997"/>
            <a:ext cx="10150608" cy="193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>
              <a:spcBef>
                <a:spcPts val="800"/>
              </a:spcBef>
            </a:pP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Transaction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: The basic element of the Bitcoin Blockchain. </a:t>
            </a:r>
            <a:b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</a:b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Transactions are 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validated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 and 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broadcast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.</a:t>
            </a:r>
          </a:p>
        </p:txBody>
      </p:sp>
      <p:sp>
        <p:nvSpPr>
          <p:cNvPr id="20" name="Google Shape;1966;p45">
            <a:extLst>
              <a:ext uri="{FF2B5EF4-FFF2-40B4-BE49-F238E27FC236}">
                <a16:creationId xmlns:a16="http://schemas.microsoft.com/office/drawing/2014/main" id="{B72AED33-D4C4-E891-573B-4F53AFFB6B72}"/>
              </a:ext>
            </a:extLst>
          </p:cNvPr>
          <p:cNvSpPr txBox="1"/>
          <p:nvPr/>
        </p:nvSpPr>
        <p:spPr>
          <a:xfrm>
            <a:off x="1203915" y="3133234"/>
            <a:ext cx="9784170" cy="59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>
              <a:spcBef>
                <a:spcPts val="800"/>
              </a:spcBef>
            </a:pP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Block: </a:t>
            </a:r>
            <a:r>
              <a:rPr lang="en-US" sz="44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  <a:t>Many transactions form a block.</a:t>
            </a:r>
          </a:p>
        </p:txBody>
      </p:sp>
      <p:sp>
        <p:nvSpPr>
          <p:cNvPr id="2" name="Google Shape;1965;p45">
            <a:extLst>
              <a:ext uri="{FF2B5EF4-FFF2-40B4-BE49-F238E27FC236}">
                <a16:creationId xmlns:a16="http://schemas.microsoft.com/office/drawing/2014/main" id="{FFF235BF-E1E2-FC59-0CAF-A9189E40A98F}"/>
              </a:ext>
            </a:extLst>
          </p:cNvPr>
          <p:cNvSpPr txBox="1"/>
          <p:nvPr/>
        </p:nvSpPr>
        <p:spPr>
          <a:xfrm>
            <a:off x="640863" y="5548924"/>
            <a:ext cx="11551137" cy="2618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>
              <a:spcBef>
                <a:spcPts val="800"/>
              </a:spcBef>
            </a:pP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Miner: </a:t>
            </a:r>
            <a:r>
              <a:rPr lang="en-US" sz="44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  <a:t>Validation and consensus process are carried out by special 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peer nodes </a:t>
            </a:r>
            <a:r>
              <a:rPr lang="en-US" sz="44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  <a:t>called miners. Are powerful computers executing software defined by the blockchain 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protocol</a:t>
            </a:r>
            <a:r>
              <a:rPr lang="en-US" sz="44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  <a:t>. </a:t>
            </a:r>
          </a:p>
        </p:txBody>
      </p:sp>
      <p:sp>
        <p:nvSpPr>
          <p:cNvPr id="3" name="Google Shape;1965;p45">
            <a:extLst>
              <a:ext uri="{FF2B5EF4-FFF2-40B4-BE49-F238E27FC236}">
                <a16:creationId xmlns:a16="http://schemas.microsoft.com/office/drawing/2014/main" id="{327EB899-15FD-803C-60EA-0D19D99EA8F2}"/>
              </a:ext>
            </a:extLst>
          </p:cNvPr>
          <p:cNvSpPr txBox="1"/>
          <p:nvPr/>
        </p:nvSpPr>
        <p:spPr>
          <a:xfrm>
            <a:off x="1020696" y="397455"/>
            <a:ext cx="11142347" cy="170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>
              <a:spcBef>
                <a:spcPts val="800"/>
              </a:spcBef>
            </a:pPr>
            <a:r>
              <a:rPr lang="en-US" sz="36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Consensus: </a:t>
            </a:r>
            <a:r>
              <a:rPr lang="en-US" sz="36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  <a:t>Blocks go through a consensus process, to select the next block that will be added to the chain. </a:t>
            </a:r>
          </a:p>
          <a:p>
            <a:pPr marL="12700">
              <a:spcBef>
                <a:spcPts val="800"/>
              </a:spcBef>
            </a:pPr>
            <a:r>
              <a:rPr lang="en-US" sz="36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  <a:t>Chosen block is verified, and added to the current chain.</a:t>
            </a:r>
          </a:p>
        </p:txBody>
      </p:sp>
      <p:sp>
        <p:nvSpPr>
          <p:cNvPr id="4" name="Google Shape;1965;p45">
            <a:extLst>
              <a:ext uri="{FF2B5EF4-FFF2-40B4-BE49-F238E27FC236}">
                <a16:creationId xmlns:a16="http://schemas.microsoft.com/office/drawing/2014/main" id="{A7CEDB85-9EBA-6361-AE47-B0EA49D8BDA1}"/>
              </a:ext>
            </a:extLst>
          </p:cNvPr>
          <p:cNvSpPr txBox="1"/>
          <p:nvPr/>
        </p:nvSpPr>
        <p:spPr>
          <a:xfrm>
            <a:off x="2736411" y="1208125"/>
            <a:ext cx="9135158" cy="1259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12700">
              <a:spcBef>
                <a:spcPts val="800"/>
              </a:spcBef>
            </a:pP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Chain</a:t>
            </a:r>
            <a:r>
              <a:rPr lang="en-US" sz="44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  <a:t>: Many blocks form a chain through a digital data link.</a:t>
            </a:r>
          </a:p>
        </p:txBody>
      </p:sp>
    </p:spTree>
    <p:extLst>
      <p:ext uri="{BB962C8B-B14F-4D97-AF65-F5344CB8AC3E}">
        <p14:creationId xmlns:p14="http://schemas.microsoft.com/office/powerpoint/2010/main" val="160654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1181 L -0.23099 -0.3856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9" y="-187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081 0.1273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47" y="636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11 -0.00672 L 0.00091 0.1076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571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0671 " pathEditMode="relative" ptsTypes="AA">
                                      <p:cBhvr>
                                        <p:cTn id="4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20903 L 0.0875 -0.1909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903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0.07657 0.4185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2092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animBg="1"/>
      <p:bldP spid="241" grpId="0" animBg="1"/>
      <p:bldP spid="18" grpId="0"/>
      <p:bldP spid="18" grpId="1"/>
      <p:bldP spid="18" grpId="2"/>
      <p:bldP spid="20" grpId="0"/>
      <p:bldP spid="20" grpId="1"/>
      <p:bldP spid="20" grpId="2"/>
      <p:bldP spid="20" grpId="4"/>
      <p:bldP spid="2" grpId="0"/>
      <p:bldP spid="2" grpId="1"/>
      <p:bldP spid="2" grpId="2"/>
      <p:bldP spid="2" grpId="3"/>
      <p:bldP spid="3" grpId="0"/>
      <p:bldP spid="3" grpId="1"/>
      <p:bldP spid="3" grpId="2"/>
      <p:bldP spid="4" grpId="0"/>
      <p:bldP spid="4" grpId="1"/>
      <p:bldP spid="4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464882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</a:rPr>
              <a:t>UTXO: Unspent Transaction Output</a:t>
            </a:r>
            <a:endParaRPr lang="en-US" sz="4800" dirty="0">
              <a:solidFill>
                <a:srgbClr val="DD7E6B"/>
              </a:solidFill>
              <a:latin typeface="Sue Ellen Francisco"/>
              <a:sym typeface="Barlow Semi Condensed Light"/>
            </a:endParaRPr>
          </a:p>
        </p:txBody>
      </p:sp>
      <p:sp>
        <p:nvSpPr>
          <p:cNvPr id="5" name="Google Shape;617;p33">
            <a:extLst>
              <a:ext uri="{FF2B5EF4-FFF2-40B4-BE49-F238E27FC236}">
                <a16:creationId xmlns:a16="http://schemas.microsoft.com/office/drawing/2014/main" id="{4B75EA8C-262B-D1B6-3D8E-F0399ADC6402}"/>
              </a:ext>
            </a:extLst>
          </p:cNvPr>
          <p:cNvSpPr txBox="1">
            <a:spLocks/>
          </p:cNvSpPr>
          <p:nvPr/>
        </p:nvSpPr>
        <p:spPr>
          <a:xfrm>
            <a:off x="351221" y="904754"/>
            <a:ext cx="11489558" cy="504849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UTXOs are referenced as inputs in a 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transaction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 and outputs generated by a transaction. </a:t>
            </a:r>
            <a:b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</a:br>
            <a:b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</a:b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All of that UTXOs is in a system, are stored by the 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participant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 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nodes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 in a database.</a:t>
            </a:r>
            <a:b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</a:br>
            <a:b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</a:b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The set of all UTXOs in a bitcoin network collectively defined the state of the Bitcoin BC.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0078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464882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</a:rPr>
              <a:t>UTXO: Unspent Transaction Output | STRUCTURE</a:t>
            </a:r>
            <a:endParaRPr lang="en-US" sz="4800" dirty="0">
              <a:solidFill>
                <a:srgbClr val="DD7E6B"/>
              </a:solidFill>
              <a:latin typeface="Sue Ellen Francisco"/>
              <a:sym typeface="Barlow Semi Condensed Light"/>
            </a:endParaRPr>
          </a:p>
        </p:txBody>
      </p:sp>
      <p:sp>
        <p:nvSpPr>
          <p:cNvPr id="5" name="Google Shape;617;p33">
            <a:extLst>
              <a:ext uri="{FF2B5EF4-FFF2-40B4-BE49-F238E27FC236}">
                <a16:creationId xmlns:a16="http://schemas.microsoft.com/office/drawing/2014/main" id="{4B75EA8C-262B-D1B6-3D8E-F0399ADC6402}"/>
              </a:ext>
            </a:extLst>
          </p:cNvPr>
          <p:cNvSpPr txBox="1">
            <a:spLocks/>
          </p:cNvSpPr>
          <p:nvPr/>
        </p:nvSpPr>
        <p:spPr>
          <a:xfrm>
            <a:off x="572461" y="981157"/>
            <a:ext cx="11047079" cy="537209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 unique identifier of the transaction that created this UTXO.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An index or the position of the UTXO in the transaction output list.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 value or the amount.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An optional script, the condition under which the output can be spent.</a:t>
            </a:r>
          </a:p>
        </p:txBody>
      </p:sp>
    </p:spTree>
    <p:extLst>
      <p:ext uri="{BB962C8B-B14F-4D97-AF65-F5344CB8AC3E}">
        <p14:creationId xmlns:p14="http://schemas.microsoft.com/office/powerpoint/2010/main" val="2050318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464882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</a:rPr>
              <a:t>Tx: Transaction | STRUCTURE</a:t>
            </a:r>
          </a:p>
        </p:txBody>
      </p:sp>
      <p:sp>
        <p:nvSpPr>
          <p:cNvPr id="5" name="Google Shape;617;p33">
            <a:extLst>
              <a:ext uri="{FF2B5EF4-FFF2-40B4-BE49-F238E27FC236}">
                <a16:creationId xmlns:a16="http://schemas.microsoft.com/office/drawing/2014/main" id="{4B75EA8C-262B-D1B6-3D8E-F0399ADC6402}"/>
              </a:ext>
            </a:extLst>
          </p:cNvPr>
          <p:cNvSpPr txBox="1">
            <a:spLocks/>
          </p:cNvSpPr>
          <p:nvPr/>
        </p:nvSpPr>
        <p:spPr>
          <a:xfrm>
            <a:off x="229241" y="1503872"/>
            <a:ext cx="11733519" cy="3850257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 reference number of the current transaction.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References to one no more input UTXOs.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References to one or more output UTXOs newly generated by the current transaction.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The total input amount and output amount.</a:t>
            </a:r>
          </a:p>
        </p:txBody>
      </p:sp>
    </p:spTree>
    <p:extLst>
      <p:ext uri="{BB962C8B-B14F-4D97-AF65-F5344CB8AC3E}">
        <p14:creationId xmlns:p14="http://schemas.microsoft.com/office/powerpoint/2010/main" val="195235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464882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  <a:hlinkClick r:id="rId2"/>
              </a:rPr>
              <a:t>Block | STRUCTURE</a:t>
            </a:r>
            <a:endParaRPr lang="en-US" sz="4800" dirty="0">
              <a:solidFill>
                <a:srgbClr val="DD7E6B"/>
              </a:solidFill>
              <a:latin typeface="Sue Ellen Francisco"/>
            </a:endParaRPr>
          </a:p>
        </p:txBody>
      </p:sp>
      <p:sp>
        <p:nvSpPr>
          <p:cNvPr id="5" name="Google Shape;617;p33">
            <a:extLst>
              <a:ext uri="{FF2B5EF4-FFF2-40B4-BE49-F238E27FC236}">
                <a16:creationId xmlns:a16="http://schemas.microsoft.com/office/drawing/2014/main" id="{4B75EA8C-262B-D1B6-3D8E-F0399ADC6402}"/>
              </a:ext>
            </a:extLst>
          </p:cNvPr>
          <p:cNvSpPr txBox="1">
            <a:spLocks/>
          </p:cNvSpPr>
          <p:nvPr/>
        </p:nvSpPr>
        <p:spPr>
          <a:xfrm>
            <a:off x="268026" y="724874"/>
            <a:ext cx="11655948" cy="6330333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 A header of information about the block</a:t>
            </a:r>
          </a:p>
          <a:p>
            <a:pPr marL="698500" lvl="1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Current block hash (block hash computation)</a:t>
            </a:r>
          </a:p>
          <a:p>
            <a:pPr marL="698500" lvl="1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The previous block hash (the link between the blocks)</a:t>
            </a:r>
          </a:p>
          <a:p>
            <a:pPr marL="698500" lvl="1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The Nonce</a:t>
            </a:r>
          </a:p>
          <a:p>
            <a:pPr marL="698500" lvl="1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The next block hash (if exists)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 set of valid transaction (a block is verified by an algorithmically agreed upon by the miners)</a:t>
            </a:r>
          </a:p>
        </p:txBody>
      </p:sp>
    </p:spTree>
    <p:extLst>
      <p:ext uri="{BB962C8B-B14F-4D97-AF65-F5344CB8AC3E}">
        <p14:creationId xmlns:p14="http://schemas.microsoft.com/office/powerpoint/2010/main" val="3014875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2;p32">
            <a:extLst>
              <a:ext uri="{FF2B5EF4-FFF2-40B4-BE49-F238E27FC236}">
                <a16:creationId xmlns:a16="http://schemas.microsoft.com/office/drawing/2014/main" id="{739B374D-9EB8-0396-6CB9-BB3ADA125234}"/>
              </a:ext>
            </a:extLst>
          </p:cNvPr>
          <p:cNvSpPr txBox="1">
            <a:spLocks/>
          </p:cNvSpPr>
          <p:nvPr/>
        </p:nvSpPr>
        <p:spPr>
          <a:xfrm>
            <a:off x="3498178" y="2972996"/>
            <a:ext cx="5195644" cy="91200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EA9A99"/>
                </a:solidFill>
                <a:latin typeface="Sue Ellen Francisco" panose="02000000000000000000" pitchFamily="2" charset="0"/>
              </a:rPr>
              <a:t>04</a:t>
            </a:r>
            <a:r>
              <a:rPr lang="en-US" sz="4800" dirty="0">
                <a:solidFill>
                  <a:srgbClr val="FFFFFF"/>
                </a:solidFill>
                <a:latin typeface="Sue Ellen Francisco" panose="02000000000000000000" pitchFamily="2" charset="0"/>
              </a:rPr>
              <a:t>.</a:t>
            </a:r>
            <a:r>
              <a:rPr lang="en-US" sz="4800" dirty="0">
                <a:latin typeface="Sue Ellen Francisco" panose="02000000000000000000" pitchFamily="2" charset="0"/>
              </a:rPr>
              <a:t> </a:t>
            </a:r>
            <a:r>
              <a:rPr lang="en-US" sz="4800" dirty="0">
                <a:solidFill>
                  <a:srgbClr val="FFFFFF"/>
                </a:solidFill>
                <a:latin typeface="Sue Ellen Francisco" panose="02000000000000000000" pitchFamily="2" charset="0"/>
              </a:rPr>
              <a:t>Blockchain </a:t>
            </a:r>
            <a:r>
              <a:rPr lang="en-US" sz="4800" dirty="0">
                <a:solidFill>
                  <a:srgbClr val="FACC9C"/>
                </a:solidFill>
                <a:latin typeface="Sue Ellen Francisco" panose="02000000000000000000" pitchFamily="2" charset="0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53175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3;p30">
            <a:extLst>
              <a:ext uri="{FF2B5EF4-FFF2-40B4-BE49-F238E27FC236}">
                <a16:creationId xmlns:a16="http://schemas.microsoft.com/office/drawing/2014/main" id="{DC391DC7-65CE-85E4-51B2-CCB7A1BBAE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6602" y="2480965"/>
            <a:ext cx="11118796" cy="189607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  <a:t>“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Operations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 in the decentralized network are the responsibility of the 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peer participants 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and their respective computational nodes.”</a:t>
            </a:r>
          </a:p>
        </p:txBody>
      </p:sp>
    </p:spTree>
    <p:extLst>
      <p:ext uri="{BB962C8B-B14F-4D97-AF65-F5344CB8AC3E}">
        <p14:creationId xmlns:p14="http://schemas.microsoft.com/office/powerpoint/2010/main" val="2652479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464882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</a:rPr>
              <a:t>Two major roles for the participants</a:t>
            </a:r>
          </a:p>
        </p:txBody>
      </p:sp>
      <p:sp>
        <p:nvSpPr>
          <p:cNvPr id="5" name="Google Shape;617;p33">
            <a:extLst>
              <a:ext uri="{FF2B5EF4-FFF2-40B4-BE49-F238E27FC236}">
                <a16:creationId xmlns:a16="http://schemas.microsoft.com/office/drawing/2014/main" id="{4B75EA8C-262B-D1B6-3D8E-F0399ADC6402}"/>
              </a:ext>
            </a:extLst>
          </p:cNvPr>
          <p:cNvSpPr txBox="1">
            <a:spLocks/>
          </p:cNvSpPr>
          <p:nvPr/>
        </p:nvSpPr>
        <p:spPr>
          <a:xfrm>
            <a:off x="521234" y="1875665"/>
            <a:ext cx="11149533" cy="3106671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Participants that initiate transfer of value by creating a transaction.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Miners (additional participants): Who pick on added work or computation.</a:t>
            </a:r>
          </a:p>
        </p:txBody>
      </p:sp>
    </p:spTree>
    <p:extLst>
      <p:ext uri="{BB962C8B-B14F-4D97-AF65-F5344CB8AC3E}">
        <p14:creationId xmlns:p14="http://schemas.microsoft.com/office/powerpoint/2010/main" val="226179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464882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</a:rPr>
              <a:t>Incentive Model</a:t>
            </a:r>
            <a:endParaRPr lang="en-US" sz="4800" dirty="0">
              <a:solidFill>
                <a:srgbClr val="DD7E6B"/>
              </a:solidFill>
              <a:latin typeface="Sue Ellen Francisco"/>
              <a:sym typeface="Sue Ellen Francisco"/>
            </a:endParaRPr>
          </a:p>
        </p:txBody>
      </p:sp>
      <p:sp>
        <p:nvSpPr>
          <p:cNvPr id="2" name="Google Shape;473;p30">
            <a:extLst>
              <a:ext uri="{FF2B5EF4-FFF2-40B4-BE49-F238E27FC236}">
                <a16:creationId xmlns:a16="http://schemas.microsoft.com/office/drawing/2014/main" id="{61E418A7-7CC8-9CE9-370D-AFD56884E9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8323" y="1479136"/>
            <a:ext cx="11875354" cy="38997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r>
              <a:rPr lang="en-US" sz="48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“T</a:t>
            </a:r>
            <a:r>
              <a:rPr lang="en-US" sz="48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he miners are </a:t>
            </a:r>
            <a:r>
              <a:rPr lang="en-US" sz="4800" dirty="0" err="1">
                <a:solidFill>
                  <a:schemeClr val="lt1"/>
                </a:solidFill>
                <a:latin typeface="Barlow Semi Condensed Light"/>
                <a:cs typeface="Barlow Semi Condensed Light"/>
              </a:rPr>
              <a:t>incentivised</a:t>
            </a:r>
            <a:r>
              <a:rPr lang="en-US" sz="48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 with bitcoins for the efforts in managing the blockchain</a:t>
            </a:r>
            <a:r>
              <a:rPr lang="en-US" sz="48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.”</a:t>
            </a:r>
            <a:br>
              <a:rPr lang="en-US" sz="48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</a:br>
            <a:br>
              <a:rPr lang="en-US" sz="48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</a:br>
            <a:r>
              <a:rPr lang="en-US" sz="48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“</a:t>
            </a:r>
            <a:r>
              <a:rPr lang="en-US" sz="48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Transaction validation is carried out independently by all miners.”</a:t>
            </a:r>
            <a:endParaRPr sz="48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65065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3;p30">
            <a:extLst>
              <a:ext uri="{FF2B5EF4-FFF2-40B4-BE49-F238E27FC236}">
                <a16:creationId xmlns:a16="http://schemas.microsoft.com/office/drawing/2014/main" id="{DC391DC7-65CE-85E4-51B2-CCB7A1BBAE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1702" y="2753155"/>
            <a:ext cx="10768597" cy="135169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“Blockchain enables peer to peer transfer of digital assets without any intermediaries.”</a:t>
            </a:r>
            <a:endParaRPr sz="44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16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464882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2400" dirty="0">
                <a:solidFill>
                  <a:srgbClr val="DD7E6B"/>
                </a:solidFill>
                <a:latin typeface="Sue Ellen Francisco"/>
              </a:rPr>
              <a:t>Basic Operations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7045D2-B135-95C2-F6D9-FADF99EDFF33}"/>
              </a:ext>
            </a:extLst>
          </p:cNvPr>
          <p:cNvSpPr/>
          <p:nvPr/>
        </p:nvSpPr>
        <p:spPr>
          <a:xfrm>
            <a:off x="464882" y="1891323"/>
            <a:ext cx="973149" cy="863733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JP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F95836-9CBC-F847-7CBD-D9E9A63ECA70}"/>
              </a:ext>
            </a:extLst>
          </p:cNvPr>
          <p:cNvSpPr/>
          <p:nvPr/>
        </p:nvSpPr>
        <p:spPr>
          <a:xfrm>
            <a:off x="2159163" y="3150001"/>
            <a:ext cx="2333947" cy="1318254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JP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8A702D4-B786-C6BA-B34E-A371B8D0B4A0}"/>
              </a:ext>
            </a:extLst>
          </p:cNvPr>
          <p:cNvSpPr/>
          <p:nvPr/>
        </p:nvSpPr>
        <p:spPr>
          <a:xfrm>
            <a:off x="3771934" y="192101"/>
            <a:ext cx="3097592" cy="1889594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JP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0F361D-CCBC-7B7B-9D8D-B7132B3FCB7C}"/>
              </a:ext>
            </a:extLst>
          </p:cNvPr>
          <p:cNvSpPr/>
          <p:nvPr/>
        </p:nvSpPr>
        <p:spPr>
          <a:xfrm>
            <a:off x="2127181" y="485661"/>
            <a:ext cx="1212278" cy="1256308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JP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5976ED-B5C8-7940-C571-58C9C4C847B5}"/>
              </a:ext>
            </a:extLst>
          </p:cNvPr>
          <p:cNvSpPr/>
          <p:nvPr/>
        </p:nvSpPr>
        <p:spPr>
          <a:xfrm>
            <a:off x="7333324" y="598790"/>
            <a:ext cx="4345117" cy="1256307"/>
          </a:xfrm>
          <a:prstGeom prst="roundRect">
            <a:avLst/>
          </a:prstGeom>
          <a:noFill/>
          <a:ln>
            <a:solidFill>
              <a:srgbClr val="FFFFFF"/>
            </a:solidFill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JP"/>
          </a:p>
        </p:txBody>
      </p:sp>
      <p:sp>
        <p:nvSpPr>
          <p:cNvPr id="14" name="Google Shape;1965;p45">
            <a:extLst>
              <a:ext uri="{FF2B5EF4-FFF2-40B4-BE49-F238E27FC236}">
                <a16:creationId xmlns:a16="http://schemas.microsoft.com/office/drawing/2014/main" id="{D63F6B74-6DA4-913A-190C-AEB5C4AD3206}"/>
              </a:ext>
            </a:extLst>
          </p:cNvPr>
          <p:cNvSpPr txBox="1"/>
          <p:nvPr/>
        </p:nvSpPr>
        <p:spPr>
          <a:xfrm>
            <a:off x="514460" y="2019749"/>
            <a:ext cx="873990" cy="60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  <a:latin typeface="Barlow Semi Condensed Light"/>
                <a:cs typeface="Barlow Semi Condensed Light"/>
              </a:rPr>
              <a:t>Txs</a:t>
            </a:r>
            <a:endParaRPr lang="en-US" sz="4400" dirty="0">
              <a:solidFill>
                <a:srgbClr val="FFFFFF"/>
              </a:solidFill>
              <a:latin typeface="Barlow Semi Condensed Light"/>
              <a:cs typeface="Barlow Semi Condensed Light"/>
            </a:endParaRPr>
          </a:p>
        </p:txBody>
      </p:sp>
      <p:sp>
        <p:nvSpPr>
          <p:cNvPr id="15" name="Google Shape;3512;p64">
            <a:extLst>
              <a:ext uri="{FF2B5EF4-FFF2-40B4-BE49-F238E27FC236}">
                <a16:creationId xmlns:a16="http://schemas.microsoft.com/office/drawing/2014/main" id="{616A41ED-2B61-E184-3887-2EC3A311BE3E}"/>
              </a:ext>
            </a:extLst>
          </p:cNvPr>
          <p:cNvSpPr/>
          <p:nvPr/>
        </p:nvSpPr>
        <p:spPr>
          <a:xfrm rot="19559662">
            <a:off x="1536177" y="1617242"/>
            <a:ext cx="543289" cy="27401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965;p45">
            <a:extLst>
              <a:ext uri="{FF2B5EF4-FFF2-40B4-BE49-F238E27FC236}">
                <a16:creationId xmlns:a16="http://schemas.microsoft.com/office/drawing/2014/main" id="{6DB7FDC5-3FFD-56E0-1FAF-265DF890B95F}"/>
              </a:ext>
            </a:extLst>
          </p:cNvPr>
          <p:cNvSpPr txBox="1"/>
          <p:nvPr/>
        </p:nvSpPr>
        <p:spPr>
          <a:xfrm>
            <a:off x="1665133" y="1987267"/>
            <a:ext cx="2845200" cy="67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241300" indent="-228600">
              <a:lnSpc>
                <a:spcPct val="115000"/>
              </a:lnSpc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Verify </a:t>
            </a:r>
            <a:r>
              <a:rPr lang="en-US" sz="4400" dirty="0" err="1">
                <a:solidFill>
                  <a:srgbClr val="FACC9C"/>
                </a:solidFill>
                <a:latin typeface="Barlow Semi Condensed Light"/>
                <a:cs typeface="Barlow Semi Condensed Light"/>
              </a:rPr>
              <a:t>Txs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.</a:t>
            </a:r>
          </a:p>
        </p:txBody>
      </p:sp>
      <p:sp>
        <p:nvSpPr>
          <p:cNvPr id="17" name="Google Shape;3512;p64">
            <a:extLst>
              <a:ext uri="{FF2B5EF4-FFF2-40B4-BE49-F238E27FC236}">
                <a16:creationId xmlns:a16="http://schemas.microsoft.com/office/drawing/2014/main" id="{492B2A50-5BF8-63FB-EF2A-4C9E66987DD5}"/>
              </a:ext>
            </a:extLst>
          </p:cNvPr>
          <p:cNvSpPr/>
          <p:nvPr/>
        </p:nvSpPr>
        <p:spPr>
          <a:xfrm rot="1933599">
            <a:off x="1691771" y="2886454"/>
            <a:ext cx="543289" cy="27401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65;p45">
            <a:extLst>
              <a:ext uri="{FF2B5EF4-FFF2-40B4-BE49-F238E27FC236}">
                <a16:creationId xmlns:a16="http://schemas.microsoft.com/office/drawing/2014/main" id="{71902CCC-9B59-CEB0-8193-3A015BF31C59}"/>
              </a:ext>
            </a:extLst>
          </p:cNvPr>
          <p:cNvSpPr txBox="1"/>
          <p:nvPr/>
        </p:nvSpPr>
        <p:spPr>
          <a:xfrm>
            <a:off x="2159163" y="3235363"/>
            <a:ext cx="2333947" cy="123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  <a:t>Rejected </a:t>
            </a:r>
            <a:br>
              <a:rPr lang="en-US" sz="44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</a:br>
            <a:r>
              <a:rPr lang="en-US" sz="4400" dirty="0" err="1">
                <a:solidFill>
                  <a:srgbClr val="FFFFFF"/>
                </a:solidFill>
                <a:latin typeface="Barlow Semi Condensed Light"/>
                <a:cs typeface="Barlow Semi Condensed Light"/>
              </a:rPr>
              <a:t>Txs</a:t>
            </a:r>
            <a:endParaRPr lang="en-US" sz="4400" dirty="0">
              <a:solidFill>
                <a:srgbClr val="FFFFFF"/>
              </a:solidFill>
              <a:latin typeface="Barlow Semi Condensed Light"/>
              <a:cs typeface="Barlow Semi Condensed Light"/>
            </a:endParaRPr>
          </a:p>
        </p:txBody>
      </p:sp>
      <p:sp>
        <p:nvSpPr>
          <p:cNvPr id="19" name="Google Shape;1965;p45">
            <a:extLst>
              <a:ext uri="{FF2B5EF4-FFF2-40B4-BE49-F238E27FC236}">
                <a16:creationId xmlns:a16="http://schemas.microsoft.com/office/drawing/2014/main" id="{9E8F8075-8BAA-023C-4ECF-798884F5D842}"/>
              </a:ext>
            </a:extLst>
          </p:cNvPr>
          <p:cNvSpPr txBox="1"/>
          <p:nvPr/>
        </p:nvSpPr>
        <p:spPr>
          <a:xfrm>
            <a:off x="2069004" y="598790"/>
            <a:ext cx="1356549" cy="119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  <a:t>Valid </a:t>
            </a:r>
            <a:r>
              <a:rPr lang="en-US" sz="4400" dirty="0" err="1">
                <a:solidFill>
                  <a:srgbClr val="FFFFFF"/>
                </a:solidFill>
                <a:latin typeface="Barlow Semi Condensed Light"/>
                <a:cs typeface="Barlow Semi Condensed Light"/>
              </a:rPr>
              <a:t>Txs</a:t>
            </a:r>
            <a:endParaRPr lang="en-US" sz="4400" dirty="0">
              <a:solidFill>
                <a:srgbClr val="FFFFFF"/>
              </a:solidFill>
              <a:latin typeface="Barlow Semi Condensed Light"/>
              <a:cs typeface="Barlow Semi Condensed Light"/>
            </a:endParaRPr>
          </a:p>
        </p:txBody>
      </p:sp>
      <p:sp>
        <p:nvSpPr>
          <p:cNvPr id="20" name="Google Shape;1965;p45">
            <a:extLst>
              <a:ext uri="{FF2B5EF4-FFF2-40B4-BE49-F238E27FC236}">
                <a16:creationId xmlns:a16="http://schemas.microsoft.com/office/drawing/2014/main" id="{07EA55D1-990C-D5DE-0D76-C808321FD454}"/>
              </a:ext>
            </a:extLst>
          </p:cNvPr>
          <p:cNvSpPr txBox="1"/>
          <p:nvPr/>
        </p:nvSpPr>
        <p:spPr>
          <a:xfrm>
            <a:off x="382319" y="4659369"/>
            <a:ext cx="2851003" cy="1419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marL="241300" indent="-228600">
              <a:lnSpc>
                <a:spcPct val="115000"/>
              </a:lnSpc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Broadcast </a:t>
            </a:r>
            <a:r>
              <a:rPr lang="en-US" sz="4400" dirty="0" err="1">
                <a:solidFill>
                  <a:srgbClr val="FACC9C"/>
                </a:solidFill>
                <a:latin typeface="Barlow Semi Condensed Light"/>
                <a:cs typeface="Barlow Semi Condensed Light"/>
              </a:rPr>
              <a:t>Txs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.</a:t>
            </a:r>
          </a:p>
        </p:txBody>
      </p:sp>
      <p:sp>
        <p:nvSpPr>
          <p:cNvPr id="21" name="Google Shape;3512;p64">
            <a:extLst>
              <a:ext uri="{FF2B5EF4-FFF2-40B4-BE49-F238E27FC236}">
                <a16:creationId xmlns:a16="http://schemas.microsoft.com/office/drawing/2014/main" id="{2F7CDC3C-D215-4C09-712B-B95BD7DBDDA1}"/>
              </a:ext>
            </a:extLst>
          </p:cNvPr>
          <p:cNvSpPr/>
          <p:nvPr/>
        </p:nvSpPr>
        <p:spPr>
          <a:xfrm>
            <a:off x="3408603" y="1058301"/>
            <a:ext cx="279639" cy="27401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65;p45">
            <a:extLst>
              <a:ext uri="{FF2B5EF4-FFF2-40B4-BE49-F238E27FC236}">
                <a16:creationId xmlns:a16="http://schemas.microsoft.com/office/drawing/2014/main" id="{C9C5590E-A5A1-D7CC-5FC3-5BC6CE6BDE0D}"/>
              </a:ext>
            </a:extLst>
          </p:cNvPr>
          <p:cNvSpPr txBox="1"/>
          <p:nvPr/>
        </p:nvSpPr>
        <p:spPr>
          <a:xfrm>
            <a:off x="3339459" y="812339"/>
            <a:ext cx="3930119" cy="131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  <a:t>Pool of unconfirmed </a:t>
            </a:r>
            <a:r>
              <a:rPr lang="en-US" sz="4400" dirty="0" err="1">
                <a:solidFill>
                  <a:srgbClr val="FFFFFF"/>
                </a:solidFill>
                <a:latin typeface="Barlow Semi Condensed Light"/>
                <a:cs typeface="Barlow Semi Condensed Light"/>
              </a:rPr>
              <a:t>Txs</a:t>
            </a:r>
            <a:endParaRPr lang="en-US" sz="4400" dirty="0">
              <a:solidFill>
                <a:srgbClr val="FFFFFF"/>
              </a:solidFill>
              <a:latin typeface="Barlow Semi Condensed Light"/>
              <a:cs typeface="Barlow Semi Condensed Light"/>
            </a:endParaRPr>
          </a:p>
        </p:txBody>
      </p:sp>
      <p:sp>
        <p:nvSpPr>
          <p:cNvPr id="23" name="Google Shape;3512;p64">
            <a:extLst>
              <a:ext uri="{FF2B5EF4-FFF2-40B4-BE49-F238E27FC236}">
                <a16:creationId xmlns:a16="http://schemas.microsoft.com/office/drawing/2014/main" id="{A9DF5449-7444-E418-EC81-87D050859BC4}"/>
              </a:ext>
            </a:extLst>
          </p:cNvPr>
          <p:cNvSpPr/>
          <p:nvPr/>
        </p:nvSpPr>
        <p:spPr>
          <a:xfrm>
            <a:off x="9234239" y="1058301"/>
            <a:ext cx="543289" cy="27401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965;p45">
            <a:extLst>
              <a:ext uri="{FF2B5EF4-FFF2-40B4-BE49-F238E27FC236}">
                <a16:creationId xmlns:a16="http://schemas.microsoft.com/office/drawing/2014/main" id="{39B075CB-21F5-C9B5-2DC9-9D43F0EF145B}"/>
              </a:ext>
            </a:extLst>
          </p:cNvPr>
          <p:cNvSpPr txBox="1"/>
          <p:nvPr/>
        </p:nvSpPr>
        <p:spPr>
          <a:xfrm>
            <a:off x="7287124" y="598790"/>
            <a:ext cx="4391318" cy="125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b" anchorCtr="0">
            <a:no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  <a:t>Select Set of </a:t>
            </a:r>
            <a:r>
              <a:rPr lang="en-US" sz="4400" dirty="0" err="1">
                <a:solidFill>
                  <a:srgbClr val="FFFFFF"/>
                </a:solidFill>
                <a:latin typeface="Barlow Semi Condensed Light"/>
                <a:cs typeface="Barlow Semi Condensed Light"/>
              </a:rPr>
              <a:t>Txs</a:t>
            </a:r>
            <a:r>
              <a:rPr lang="en-US" sz="4400" dirty="0">
                <a:solidFill>
                  <a:srgbClr val="FFFFFF"/>
                </a:solidFill>
                <a:latin typeface="Barlow Semi Condensed Light"/>
                <a:cs typeface="Barlow Semi Condensed Light"/>
              </a:rPr>
              <a:t> to Create a Block</a:t>
            </a:r>
          </a:p>
        </p:txBody>
      </p:sp>
      <p:sp>
        <p:nvSpPr>
          <p:cNvPr id="26" name="Google Shape;3512;p64">
            <a:extLst>
              <a:ext uri="{FF2B5EF4-FFF2-40B4-BE49-F238E27FC236}">
                <a16:creationId xmlns:a16="http://schemas.microsoft.com/office/drawing/2014/main" id="{AA1C1631-750C-C7A0-1ABA-5B21237FE51F}"/>
              </a:ext>
            </a:extLst>
          </p:cNvPr>
          <p:cNvSpPr/>
          <p:nvPr/>
        </p:nvSpPr>
        <p:spPr>
          <a:xfrm>
            <a:off x="6935143" y="1058301"/>
            <a:ext cx="350678" cy="27401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512;p64">
            <a:extLst>
              <a:ext uri="{FF2B5EF4-FFF2-40B4-BE49-F238E27FC236}">
                <a16:creationId xmlns:a16="http://schemas.microsoft.com/office/drawing/2014/main" id="{29611F85-0F36-95E4-066B-E71FAD36F047}"/>
              </a:ext>
            </a:extLst>
          </p:cNvPr>
          <p:cNvSpPr/>
          <p:nvPr/>
        </p:nvSpPr>
        <p:spPr>
          <a:xfrm>
            <a:off x="11751730" y="1064705"/>
            <a:ext cx="996081" cy="27401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6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464882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2400" dirty="0">
                <a:solidFill>
                  <a:srgbClr val="DD7E6B"/>
                </a:solidFill>
                <a:latin typeface="Sue Ellen Francisco"/>
              </a:rPr>
              <a:t>Basic Operations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A2E96F-F2B7-5377-D31C-365F33E9C282}"/>
              </a:ext>
            </a:extLst>
          </p:cNvPr>
          <p:cNvGrpSpPr/>
          <p:nvPr/>
        </p:nvGrpSpPr>
        <p:grpSpPr>
          <a:xfrm>
            <a:off x="-359534" y="835454"/>
            <a:ext cx="6925131" cy="5441998"/>
            <a:chOff x="-359534" y="835454"/>
            <a:chExt cx="6925131" cy="5441998"/>
          </a:xfrm>
        </p:grpSpPr>
        <p:sp>
          <p:nvSpPr>
            <p:cNvPr id="3" name="Google Shape;3512;p64">
              <a:extLst>
                <a:ext uri="{FF2B5EF4-FFF2-40B4-BE49-F238E27FC236}">
                  <a16:creationId xmlns:a16="http://schemas.microsoft.com/office/drawing/2014/main" id="{424FE4BF-49E7-2EFE-ED82-40756283DA6E}"/>
                </a:ext>
              </a:extLst>
            </p:cNvPr>
            <p:cNvSpPr/>
            <p:nvPr/>
          </p:nvSpPr>
          <p:spPr>
            <a:xfrm>
              <a:off x="-359534" y="1063425"/>
              <a:ext cx="996081" cy="27401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8B2A823-C9D0-8030-3075-6CBECE634F74}"/>
                </a:ext>
              </a:extLst>
            </p:cNvPr>
            <p:cNvSpPr/>
            <p:nvPr/>
          </p:nvSpPr>
          <p:spPr>
            <a:xfrm>
              <a:off x="806473" y="4884536"/>
              <a:ext cx="5289527" cy="1392916"/>
            </a:xfrm>
            <a:prstGeom prst="round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JP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8DB4FD5-CBDD-2632-D605-AB3C8649BC2F}"/>
                </a:ext>
              </a:extLst>
            </p:cNvPr>
            <p:cNvSpPr/>
            <p:nvPr/>
          </p:nvSpPr>
          <p:spPr>
            <a:xfrm>
              <a:off x="806473" y="2808386"/>
              <a:ext cx="5289527" cy="1392916"/>
            </a:xfrm>
            <a:prstGeom prst="round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JP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5FEE407-A0F4-BF5A-286A-2AFC899F58D0}"/>
                </a:ext>
              </a:extLst>
            </p:cNvPr>
            <p:cNvSpPr/>
            <p:nvPr/>
          </p:nvSpPr>
          <p:spPr>
            <a:xfrm>
              <a:off x="806475" y="835454"/>
              <a:ext cx="5289525" cy="1392916"/>
            </a:xfrm>
            <a:prstGeom prst="round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JP"/>
            </a:p>
          </p:txBody>
        </p:sp>
        <p:sp>
          <p:nvSpPr>
            <p:cNvPr id="11" name="Google Shape;1965;p45">
              <a:extLst>
                <a:ext uri="{FF2B5EF4-FFF2-40B4-BE49-F238E27FC236}">
                  <a16:creationId xmlns:a16="http://schemas.microsoft.com/office/drawing/2014/main" id="{96DCAE1E-EC26-1C92-9FEB-9741F5A54BAC}"/>
                </a:ext>
              </a:extLst>
            </p:cNvPr>
            <p:cNvSpPr txBox="1"/>
            <p:nvPr/>
          </p:nvSpPr>
          <p:spPr>
            <a:xfrm>
              <a:off x="464882" y="903809"/>
              <a:ext cx="5656311" cy="12653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b" anchorCtr="0">
              <a:noAutofit/>
            </a:bodyPr>
            <a:lstStyle/>
            <a:p>
              <a:pPr algn="ctr"/>
              <a: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  <a:t>Miners compete by solving a puzzle</a:t>
              </a:r>
            </a:p>
          </p:txBody>
        </p:sp>
        <p:sp>
          <p:nvSpPr>
            <p:cNvPr id="12" name="Google Shape;3512;p64">
              <a:extLst>
                <a:ext uri="{FF2B5EF4-FFF2-40B4-BE49-F238E27FC236}">
                  <a16:creationId xmlns:a16="http://schemas.microsoft.com/office/drawing/2014/main" id="{00A536F2-8B0F-B707-A136-13D0CBDA1046}"/>
                </a:ext>
              </a:extLst>
            </p:cNvPr>
            <p:cNvSpPr/>
            <p:nvPr/>
          </p:nvSpPr>
          <p:spPr>
            <a:xfrm rot="5400000">
              <a:off x="3183609" y="2390254"/>
              <a:ext cx="380294" cy="27401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65;p45">
              <a:extLst>
                <a:ext uri="{FF2B5EF4-FFF2-40B4-BE49-F238E27FC236}">
                  <a16:creationId xmlns:a16="http://schemas.microsoft.com/office/drawing/2014/main" id="{214A7E80-F9B4-0845-AA36-F81501F1CFCC}"/>
                </a:ext>
              </a:extLst>
            </p:cNvPr>
            <p:cNvSpPr txBox="1"/>
            <p:nvPr/>
          </p:nvSpPr>
          <p:spPr>
            <a:xfrm>
              <a:off x="464882" y="2877655"/>
              <a:ext cx="6100715" cy="1212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b" anchorCtr="0">
              <a:noAutofit/>
            </a:bodyPr>
            <a:lstStyle/>
            <a:p>
              <a:pPr algn="ctr"/>
              <a: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  <a:t>Reach consensus by validating the block</a:t>
              </a:r>
            </a:p>
          </p:txBody>
        </p:sp>
        <p:sp>
          <p:nvSpPr>
            <p:cNvPr id="27" name="Google Shape;3512;p64">
              <a:extLst>
                <a:ext uri="{FF2B5EF4-FFF2-40B4-BE49-F238E27FC236}">
                  <a16:creationId xmlns:a16="http://schemas.microsoft.com/office/drawing/2014/main" id="{3CFABA2D-D366-DBD4-5C55-73CD3B1114F8}"/>
                </a:ext>
              </a:extLst>
            </p:cNvPr>
            <p:cNvSpPr/>
            <p:nvPr/>
          </p:nvSpPr>
          <p:spPr>
            <a:xfrm rot="5400000">
              <a:off x="3183609" y="4384705"/>
              <a:ext cx="380294" cy="274013"/>
            </a:xfrm>
            <a:custGeom>
              <a:avLst/>
              <a:gdLst/>
              <a:ahLst/>
              <a:cxnLst/>
              <a:rect l="l" t="t" r="r" b="b"/>
              <a:pathLst>
                <a:path w="2821" h="2122" extrusionOk="0">
                  <a:moveTo>
                    <a:pt x="1761" y="1"/>
                  </a:moveTo>
                  <a:lnTo>
                    <a:pt x="1400" y="361"/>
                  </a:lnTo>
                  <a:lnTo>
                    <a:pt x="1847" y="808"/>
                  </a:lnTo>
                  <a:lnTo>
                    <a:pt x="1" y="808"/>
                  </a:lnTo>
                  <a:lnTo>
                    <a:pt x="1" y="1321"/>
                  </a:lnTo>
                  <a:lnTo>
                    <a:pt x="1847" y="1321"/>
                  </a:lnTo>
                  <a:lnTo>
                    <a:pt x="1400" y="1768"/>
                  </a:lnTo>
                  <a:lnTo>
                    <a:pt x="1761" y="2121"/>
                  </a:lnTo>
                  <a:lnTo>
                    <a:pt x="2821" y="1061"/>
                  </a:lnTo>
                  <a:lnTo>
                    <a:pt x="176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65;p45">
              <a:extLst>
                <a:ext uri="{FF2B5EF4-FFF2-40B4-BE49-F238E27FC236}">
                  <a16:creationId xmlns:a16="http://schemas.microsoft.com/office/drawing/2014/main" id="{AE7CC399-3D45-D2A9-2B3F-D596301BC03E}"/>
                </a:ext>
              </a:extLst>
            </p:cNvPr>
            <p:cNvSpPr txBox="1"/>
            <p:nvPr/>
          </p:nvSpPr>
          <p:spPr>
            <a:xfrm>
              <a:off x="464883" y="4993279"/>
              <a:ext cx="6008080" cy="12122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b" anchorCtr="0">
              <a:noAutofit/>
            </a:bodyPr>
            <a:lstStyle/>
            <a:p>
              <a:pPr algn="ctr"/>
              <a: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  <a:t>New Block added to chain and confirmed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07C055D-2826-01CE-633F-12A41ADD3AB3}"/>
              </a:ext>
            </a:extLst>
          </p:cNvPr>
          <p:cNvGrpSpPr/>
          <p:nvPr/>
        </p:nvGrpSpPr>
        <p:grpSpPr>
          <a:xfrm>
            <a:off x="1867220" y="483174"/>
            <a:ext cx="10550178" cy="10270420"/>
            <a:chOff x="1867220" y="483174"/>
            <a:chExt cx="10550178" cy="10270420"/>
          </a:xfrm>
        </p:grpSpPr>
        <p:sp>
          <p:nvSpPr>
            <p:cNvPr id="29" name="Google Shape;1965;p45">
              <a:extLst>
                <a:ext uri="{FF2B5EF4-FFF2-40B4-BE49-F238E27FC236}">
                  <a16:creationId xmlns:a16="http://schemas.microsoft.com/office/drawing/2014/main" id="{78CA6887-FBE9-12AF-1DED-D10A1E19035D}"/>
                </a:ext>
              </a:extLst>
            </p:cNvPr>
            <p:cNvSpPr txBox="1"/>
            <p:nvPr/>
          </p:nvSpPr>
          <p:spPr>
            <a:xfrm>
              <a:off x="1867220" y="483174"/>
              <a:ext cx="10550178" cy="21843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b" anchorCtr="0">
              <a:noAutofit/>
            </a:bodyPr>
            <a:lstStyle/>
            <a:p>
              <a:pPr marL="241300" indent="-228600">
                <a:lnSpc>
                  <a:spcPct val="115000"/>
                </a:lnSpc>
                <a:buClr>
                  <a:srgbClr val="DD7E6B"/>
                </a:buClr>
                <a:buSzPts val="1600"/>
                <a:buFont typeface="Roboto Slab Light"/>
                <a:buChar char="●"/>
              </a:pPr>
              <a: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  <a:t>Once a miner solves the puzzle, the </a:t>
              </a:r>
              <a:r>
                <a:rPr lang="en-US" sz="4400" dirty="0">
                  <a:solidFill>
                    <a:srgbClr val="FACC9C"/>
                  </a:solidFill>
                  <a:latin typeface="Barlow Semi Condensed Light"/>
                  <a:cs typeface="Barlow Semi Condensed Light"/>
                </a:rPr>
                <a:t>announcement</a:t>
              </a:r>
              <a: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  <a:t> is broadcast to the network and the </a:t>
              </a:r>
              <a:r>
                <a:rPr lang="en-US" sz="4400" dirty="0">
                  <a:solidFill>
                    <a:srgbClr val="FACC9C"/>
                  </a:solidFill>
                  <a:latin typeface="Barlow Semi Condensed Light"/>
                  <a:cs typeface="Barlow Semi Condensed Light"/>
                </a:rPr>
                <a:t>block</a:t>
              </a:r>
              <a: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  <a:t> is also </a:t>
              </a:r>
              <a:r>
                <a:rPr lang="en-US" sz="4400" dirty="0">
                  <a:solidFill>
                    <a:srgbClr val="FACC9C"/>
                  </a:solidFill>
                  <a:latin typeface="Barlow Semi Condensed Light"/>
                  <a:cs typeface="Barlow Semi Condensed Light"/>
                </a:rPr>
                <a:t>broadcasted.</a:t>
              </a:r>
              <a:endParaRPr lang="en-US" sz="4400" dirty="0">
                <a:solidFill>
                  <a:srgbClr val="FFFFFF"/>
                </a:solidFill>
                <a:latin typeface="Barlow Semi Condensed Light"/>
                <a:cs typeface="Barlow Semi Condensed Light"/>
              </a:endParaRPr>
            </a:p>
          </p:txBody>
        </p:sp>
        <p:sp>
          <p:nvSpPr>
            <p:cNvPr id="30" name="Google Shape;1965;p45">
              <a:extLst>
                <a:ext uri="{FF2B5EF4-FFF2-40B4-BE49-F238E27FC236}">
                  <a16:creationId xmlns:a16="http://schemas.microsoft.com/office/drawing/2014/main" id="{1308BEDD-C82D-B1E8-96C5-B0E5F330D892}"/>
                </a:ext>
              </a:extLst>
            </p:cNvPr>
            <p:cNvSpPr txBox="1"/>
            <p:nvPr/>
          </p:nvSpPr>
          <p:spPr>
            <a:xfrm>
              <a:off x="1867220" y="3196545"/>
              <a:ext cx="10142925" cy="7557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6700" rIns="0" bIns="0" anchor="b" anchorCtr="0">
              <a:noAutofit/>
            </a:bodyPr>
            <a:lstStyle/>
            <a:p>
              <a:pPr marL="241300" indent="-228600">
                <a:lnSpc>
                  <a:spcPct val="115000"/>
                </a:lnSpc>
                <a:buClr>
                  <a:srgbClr val="DD7E6B"/>
                </a:buClr>
                <a:buSzPts val="1600"/>
                <a:buFont typeface="Roboto Slab Light"/>
                <a:buChar char="●"/>
              </a:pPr>
              <a:endPara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endParaRPr>
            </a:p>
            <a:p>
              <a:pPr marL="241300" indent="-228600">
                <a:lnSpc>
                  <a:spcPct val="115000"/>
                </a:lnSpc>
                <a:buClr>
                  <a:srgbClr val="DD7E6B"/>
                </a:buClr>
                <a:buSzPts val="1600"/>
                <a:buFont typeface="Roboto Slab Light"/>
                <a:buChar char="●"/>
              </a:pPr>
              <a: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  <a:t>The algorithm for consensus is called </a:t>
              </a:r>
              <a:r>
                <a:rPr lang="en-US" sz="4400" dirty="0">
                  <a:solidFill>
                    <a:srgbClr val="FACC9C"/>
                  </a:solidFill>
                  <a:latin typeface="Barlow Semi Condensed Light"/>
                  <a:cs typeface="Barlow Semi Condensed Light"/>
                </a:rPr>
                <a:t>proof-of–work (</a:t>
              </a:r>
              <a:r>
                <a:rPr lang="en-US" sz="4400" dirty="0" err="1">
                  <a:solidFill>
                    <a:srgbClr val="FACC9C"/>
                  </a:solidFill>
                  <a:latin typeface="Barlow Semi Condensed Light"/>
                  <a:cs typeface="Barlow Semi Condensed Light"/>
                </a:rPr>
                <a:t>PoW</a:t>
              </a:r>
              <a:r>
                <a:rPr lang="en-US" sz="4400" dirty="0">
                  <a:solidFill>
                    <a:srgbClr val="FACC9C"/>
                  </a:solidFill>
                  <a:latin typeface="Barlow Semi Condensed Light"/>
                  <a:cs typeface="Barlow Semi Condensed Light"/>
                </a:rPr>
                <a:t>) </a:t>
              </a:r>
              <a: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  <a:t>protocol.</a:t>
              </a:r>
            </a:p>
            <a:p>
              <a:pPr marL="241300" indent="-228600">
                <a:lnSpc>
                  <a:spcPct val="115000"/>
                </a:lnSpc>
                <a:buClr>
                  <a:srgbClr val="DD7E6B"/>
                </a:buClr>
                <a:buSzPts val="1600"/>
                <a:buFont typeface="Roboto Slab Light"/>
                <a:buChar char="●"/>
              </a:pPr>
              <a:r>
                <a:rPr lang="en-US" sz="4400" dirty="0">
                  <a:solidFill>
                    <a:srgbClr val="FACC9C"/>
                  </a:solidFill>
                  <a:latin typeface="Barlow Semi Condensed Light"/>
                  <a:cs typeface="Barlow Semi Condensed Light"/>
                </a:rPr>
                <a:t>Transaction zero: </a:t>
              </a:r>
              <a: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  <a:t>Index zero of the confirmed block is created by the miner of the block. </a:t>
              </a:r>
              <a:b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</a:br>
              <a: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  <a:t>It has a special UTXO and does not have any input UTXO. </a:t>
              </a:r>
              <a:b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</a:br>
              <a: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  <a:t>It is called the </a:t>
              </a:r>
              <a:r>
                <a:rPr lang="en-US" sz="4400" dirty="0" err="1">
                  <a:solidFill>
                    <a:srgbClr val="FACC9C"/>
                  </a:solidFill>
                  <a:latin typeface="Barlow Semi Condensed Light"/>
                  <a:cs typeface="Barlow Semi Condensed Light"/>
                </a:rPr>
                <a:t>coinbase</a:t>
              </a:r>
              <a:r>
                <a:rPr lang="en-US" sz="4400" dirty="0">
                  <a:solidFill>
                    <a:srgbClr val="FACC9C"/>
                  </a:solidFill>
                  <a:latin typeface="Barlow Semi Condensed Light"/>
                  <a:cs typeface="Barlow Semi Condensed Light"/>
                </a:rPr>
                <a:t> transaction</a:t>
              </a:r>
              <a:r>
                <a:rPr lang="en-US" sz="4400" dirty="0">
                  <a:solidFill>
                    <a:srgbClr val="FFFFFF"/>
                  </a:solidFill>
                  <a:latin typeface="Barlow Semi Condensed Light"/>
                  <a:cs typeface="Barlow Semi Condensed Light"/>
                </a:rPr>
                <a:t> that generates a miner's fees for the block creation. (New coin is minted)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704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24 0.02292 L -0.16693 -0.312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-16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22 -0.24328 L 0.02422 -0.6641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2;p32">
            <a:extLst>
              <a:ext uri="{FF2B5EF4-FFF2-40B4-BE49-F238E27FC236}">
                <a16:creationId xmlns:a16="http://schemas.microsoft.com/office/drawing/2014/main" id="{739B374D-9EB8-0396-6CB9-BB3ADA125234}"/>
              </a:ext>
            </a:extLst>
          </p:cNvPr>
          <p:cNvSpPr txBox="1">
            <a:spLocks/>
          </p:cNvSpPr>
          <p:nvPr/>
        </p:nvSpPr>
        <p:spPr>
          <a:xfrm>
            <a:off x="3068428" y="2940464"/>
            <a:ext cx="6055144" cy="977072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  <a:latin typeface="Sue Ellen Francisco" panose="02000000000000000000" pitchFamily="2" charset="0"/>
                <a:hlinkClick r:id="rId2"/>
              </a:rPr>
              <a:t>4. Cryptography</a:t>
            </a:r>
            <a:r>
              <a:rPr lang="zh-CN" altLang="en-US" sz="4800" dirty="0">
                <a:solidFill>
                  <a:srgbClr val="FFFFFF"/>
                </a:solidFill>
                <a:latin typeface="Sue Ellen Francisco" panose="02000000000000000000" pitchFamily="2" charset="0"/>
                <a:hlinkClick r:id="rId2"/>
              </a:rPr>
              <a:t> </a:t>
            </a:r>
            <a:r>
              <a:rPr lang="en-US" altLang="zh-CN" sz="4800" dirty="0">
                <a:solidFill>
                  <a:srgbClr val="FFFFFF"/>
                </a:solidFill>
                <a:latin typeface="Sue Ellen Francisco" panose="02000000000000000000" pitchFamily="2" charset="0"/>
                <a:hlinkClick r:id="rId2"/>
              </a:rPr>
              <a:t>in </a:t>
            </a:r>
            <a:r>
              <a:rPr lang="en-US" sz="4800" dirty="0">
                <a:solidFill>
                  <a:srgbClr val="FACC9C"/>
                </a:solidFill>
                <a:latin typeface="Sue Ellen Francisco" panose="02000000000000000000" pitchFamily="2" charset="0"/>
                <a:hlinkClick r:id="rId2"/>
              </a:rPr>
              <a:t>blockchain</a:t>
            </a:r>
            <a:endParaRPr lang="en-US" sz="4800" dirty="0">
              <a:solidFill>
                <a:srgbClr val="FACC9C"/>
              </a:solidFill>
              <a:latin typeface="Sue Ellen Francisco" panose="02000000000000000000" pitchFamily="2" charset="0"/>
            </a:endParaRPr>
          </a:p>
        </p:txBody>
      </p:sp>
      <p:sp>
        <p:nvSpPr>
          <p:cNvPr id="5" name="Google Shape;553;p32">
            <a:extLst>
              <a:ext uri="{FF2B5EF4-FFF2-40B4-BE49-F238E27FC236}">
                <a16:creationId xmlns:a16="http://schemas.microsoft.com/office/drawing/2014/main" id="{E99D78B5-61C2-4CE1-3FF4-7B4179EDF6D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5726" y="4325850"/>
            <a:ext cx="9920548" cy="8378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600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  <a:hlinkClick r:id="rId3"/>
              </a:rPr>
              <a:t>3 coloring </a:t>
            </a:r>
            <a:r>
              <a:rPr lang="en-US" sz="4400" dirty="0" err="1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  <a:hlinkClick r:id="rId3"/>
              </a:rPr>
              <a:t>prolem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  <a:hlinkClick r:id="rId3"/>
              </a:rPr>
              <a:t> | zero knowledge proof</a:t>
            </a:r>
            <a:endParaRPr sz="44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04914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2;p32">
            <a:extLst>
              <a:ext uri="{FF2B5EF4-FFF2-40B4-BE49-F238E27FC236}">
                <a16:creationId xmlns:a16="http://schemas.microsoft.com/office/drawing/2014/main" id="{739B374D-9EB8-0396-6CB9-BB3ADA125234}"/>
              </a:ext>
            </a:extLst>
          </p:cNvPr>
          <p:cNvSpPr txBox="1">
            <a:spLocks/>
          </p:cNvSpPr>
          <p:nvPr/>
        </p:nvSpPr>
        <p:spPr>
          <a:xfrm>
            <a:off x="4099859" y="2972996"/>
            <a:ext cx="3992282" cy="91200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EA9A99"/>
                </a:solidFill>
                <a:latin typeface="Sue Ellen Francisco" panose="02000000000000000000" pitchFamily="2" charset="0"/>
              </a:rPr>
              <a:t>05</a:t>
            </a:r>
            <a:r>
              <a:rPr lang="en-US" sz="4800" dirty="0">
                <a:solidFill>
                  <a:srgbClr val="FFFFFF"/>
                </a:solidFill>
                <a:latin typeface="Sue Ellen Francisco" panose="02000000000000000000" pitchFamily="2" charset="0"/>
              </a:rPr>
              <a:t>.</a:t>
            </a:r>
            <a:r>
              <a:rPr lang="en-US" sz="4800" dirty="0">
                <a:latin typeface="Sue Ellen Francisco" panose="02000000000000000000" pitchFamily="2" charset="0"/>
              </a:rPr>
              <a:t> </a:t>
            </a:r>
            <a:r>
              <a:rPr lang="en-US" sz="4800" dirty="0">
                <a:solidFill>
                  <a:srgbClr val="FFFFFF"/>
                </a:solidFill>
                <a:latin typeface="Sue Ellen Francisco" panose="02000000000000000000" pitchFamily="2" charset="0"/>
              </a:rPr>
              <a:t>Smart Contract</a:t>
            </a:r>
          </a:p>
        </p:txBody>
      </p:sp>
      <p:sp>
        <p:nvSpPr>
          <p:cNvPr id="2" name="Google Shape;553;p32">
            <a:extLst>
              <a:ext uri="{FF2B5EF4-FFF2-40B4-BE49-F238E27FC236}">
                <a16:creationId xmlns:a16="http://schemas.microsoft.com/office/drawing/2014/main" id="{444BCEBB-3348-FADE-3FA5-7C9F3F6AD9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35726" y="4325850"/>
            <a:ext cx="9920548" cy="8378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600"/>
            </a:pPr>
            <a:r>
              <a:rPr lang="en-US" sz="4400" dirty="0" err="1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  <a:hlinkClick r:id="rId2"/>
              </a:rPr>
              <a:t>Uniswap</a:t>
            </a:r>
            <a:endParaRPr sz="44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2526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464882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</a:rPr>
              <a:t>UTXO: Unspent Transaction Output | STRUCTURE</a:t>
            </a:r>
            <a:endParaRPr lang="en-US" sz="4800" dirty="0">
              <a:solidFill>
                <a:srgbClr val="DD7E6B"/>
              </a:solidFill>
              <a:latin typeface="Sue Ellen Francisco"/>
              <a:sym typeface="Barlow Semi Condensed Light"/>
            </a:endParaRPr>
          </a:p>
        </p:txBody>
      </p:sp>
      <p:sp>
        <p:nvSpPr>
          <p:cNvPr id="5" name="Google Shape;617;p33">
            <a:extLst>
              <a:ext uri="{FF2B5EF4-FFF2-40B4-BE49-F238E27FC236}">
                <a16:creationId xmlns:a16="http://schemas.microsoft.com/office/drawing/2014/main" id="{4B75EA8C-262B-D1B6-3D8E-F0399ADC6402}"/>
              </a:ext>
            </a:extLst>
          </p:cNvPr>
          <p:cNvSpPr txBox="1">
            <a:spLocks/>
          </p:cNvSpPr>
          <p:nvPr/>
        </p:nvSpPr>
        <p:spPr>
          <a:xfrm>
            <a:off x="574960" y="730934"/>
            <a:ext cx="11042081" cy="5396132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 unique identifier of the transaction that created this UTXO.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An index or the position of the UTXO in the transaction output list.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 value or the amount.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An optional script, the condition under which the output can be spent.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17959CC-D34A-2723-8BF3-3B4ED615E792}"/>
              </a:ext>
            </a:extLst>
          </p:cNvPr>
          <p:cNvSpPr/>
          <p:nvPr/>
        </p:nvSpPr>
        <p:spPr>
          <a:xfrm>
            <a:off x="753035" y="4641156"/>
            <a:ext cx="4326111" cy="714615"/>
          </a:xfrm>
          <a:prstGeom prst="roundRect">
            <a:avLst/>
          </a:prstGeom>
          <a:noFill/>
          <a:ln w="19050">
            <a:solidFill>
              <a:srgbClr val="FFFFFF"/>
            </a:solidFill>
            <a:prstDash val="dash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JP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0658A4-7D09-D031-1A56-97249F08E293}"/>
              </a:ext>
            </a:extLst>
          </p:cNvPr>
          <p:cNvCxnSpPr/>
          <p:nvPr/>
        </p:nvCxnSpPr>
        <p:spPr>
          <a:xfrm>
            <a:off x="2697096" y="5355771"/>
            <a:ext cx="0" cy="1652068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3599812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73;p30">
            <a:extLst>
              <a:ext uri="{FF2B5EF4-FFF2-40B4-BE49-F238E27FC236}">
                <a16:creationId xmlns:a16="http://schemas.microsoft.com/office/drawing/2014/main" id="{ED296F56-CC69-985F-A155-50C91FE806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898" y="725294"/>
            <a:ext cx="11523465" cy="12312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r>
              <a:rPr lang="en-US" sz="36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Barlow Semi Condensed Light"/>
              </a:rPr>
              <a:t>Bitcoin supports an optional and special feature called </a:t>
            </a:r>
            <a:r>
              <a:rPr lang="en-US" sz="3600" dirty="0">
                <a:solidFill>
                  <a:srgbClr val="FACC9C"/>
                </a:solidFill>
                <a:latin typeface="Barlow Semi Condensed Light"/>
              </a:rPr>
              <a:t>scripts for conditional transfer of values</a:t>
            </a:r>
            <a:r>
              <a:rPr lang="en-US" sz="36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.”</a:t>
            </a:r>
            <a:endParaRPr sz="36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2" name="Google Shape;473;p30">
            <a:extLst>
              <a:ext uri="{FF2B5EF4-FFF2-40B4-BE49-F238E27FC236}">
                <a16:creationId xmlns:a16="http://schemas.microsoft.com/office/drawing/2014/main" id="{82B782ED-E2AC-905D-CCCC-9BF4DA604D3B}"/>
              </a:ext>
            </a:extLst>
          </p:cNvPr>
          <p:cNvSpPr txBox="1">
            <a:spLocks/>
          </p:cNvSpPr>
          <p:nvPr/>
        </p:nvSpPr>
        <p:spPr>
          <a:xfrm>
            <a:off x="140898" y="2393085"/>
            <a:ext cx="12507021" cy="98541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Barlow Semi Condensed Light"/>
              </a:rPr>
              <a:t>Ethereum Blockchain extended the scripting feature into a </a:t>
            </a:r>
            <a:r>
              <a:rPr lang="en-US" sz="3600" dirty="0">
                <a:solidFill>
                  <a:srgbClr val="FACC9C"/>
                </a:solidFill>
                <a:latin typeface="Barlow Semi Condensed Light"/>
              </a:rPr>
              <a:t>full-blown code execution framework</a:t>
            </a:r>
            <a:r>
              <a:rPr lang="en-US" sz="3600" dirty="0">
                <a:solidFill>
                  <a:schemeClr val="lt1"/>
                </a:solidFill>
                <a:latin typeface="Barlow Semi Condensed Light"/>
              </a:rPr>
              <a:t> called </a:t>
            </a:r>
            <a:r>
              <a:rPr lang="en-US" sz="3600" dirty="0">
                <a:solidFill>
                  <a:srgbClr val="FACC9C"/>
                </a:solidFill>
                <a:latin typeface="Barlow Semi Condensed Light"/>
              </a:rPr>
              <a:t>smart contract</a:t>
            </a:r>
            <a:r>
              <a:rPr lang="en-US" sz="36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.”</a:t>
            </a:r>
          </a:p>
        </p:txBody>
      </p:sp>
      <p:sp>
        <p:nvSpPr>
          <p:cNvPr id="43" name="Google Shape;684;p35">
            <a:extLst>
              <a:ext uri="{FF2B5EF4-FFF2-40B4-BE49-F238E27FC236}">
                <a16:creationId xmlns:a16="http://schemas.microsoft.com/office/drawing/2014/main" id="{1E82229F-CE30-C6D4-7ABF-A59E7985F8E3}"/>
              </a:ext>
            </a:extLst>
          </p:cNvPr>
          <p:cNvSpPr txBox="1">
            <a:spLocks/>
          </p:cNvSpPr>
          <p:nvPr/>
        </p:nvSpPr>
        <p:spPr>
          <a:xfrm>
            <a:off x="126786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  <a:sym typeface="Barlow Semi Condensed Light"/>
              </a:rPr>
              <a:t>SMART CONTRACT | BG</a:t>
            </a:r>
          </a:p>
        </p:txBody>
      </p:sp>
      <p:sp>
        <p:nvSpPr>
          <p:cNvPr id="44" name="Google Shape;473;p30">
            <a:extLst>
              <a:ext uri="{FF2B5EF4-FFF2-40B4-BE49-F238E27FC236}">
                <a16:creationId xmlns:a16="http://schemas.microsoft.com/office/drawing/2014/main" id="{094982B1-1B67-21F1-00E3-63ADC7D55BB1}"/>
              </a:ext>
            </a:extLst>
          </p:cNvPr>
          <p:cNvSpPr txBox="1">
            <a:spLocks/>
          </p:cNvSpPr>
          <p:nvPr/>
        </p:nvSpPr>
        <p:spPr>
          <a:xfrm>
            <a:off x="140898" y="3815063"/>
            <a:ext cx="11404363" cy="98541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Barlow Semi Condensed Light"/>
              </a:rPr>
              <a:t>A smart contract provide capability of code execution for </a:t>
            </a:r>
            <a:r>
              <a:rPr lang="en-US" sz="3600" dirty="0">
                <a:solidFill>
                  <a:srgbClr val="FACC9C"/>
                </a:solidFill>
                <a:latin typeface="Barlow Semi Condensed Light"/>
              </a:rPr>
              <a:t>embedding business logic on the blockchain</a:t>
            </a:r>
            <a:r>
              <a:rPr lang="en-US" sz="3600" dirty="0">
                <a:solidFill>
                  <a:schemeClr val="lt1"/>
                </a:solidFill>
                <a:latin typeface="Barlow Semi Condensed Light"/>
              </a:rPr>
              <a:t> </a:t>
            </a:r>
            <a:r>
              <a:rPr lang="en-US" sz="36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.”</a:t>
            </a:r>
          </a:p>
        </p:txBody>
      </p:sp>
      <p:sp>
        <p:nvSpPr>
          <p:cNvPr id="45" name="Google Shape;473;p30">
            <a:extLst>
              <a:ext uri="{FF2B5EF4-FFF2-40B4-BE49-F238E27FC236}">
                <a16:creationId xmlns:a16="http://schemas.microsoft.com/office/drawing/2014/main" id="{84FB3A0E-E178-180B-F3EC-99FBB60CBF72}"/>
              </a:ext>
            </a:extLst>
          </p:cNvPr>
          <p:cNvSpPr txBox="1">
            <a:spLocks/>
          </p:cNvSpPr>
          <p:nvPr/>
        </p:nvSpPr>
        <p:spPr>
          <a:xfrm>
            <a:off x="140898" y="5237042"/>
            <a:ext cx="11062423" cy="1064238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Barlow Semi Condensed Light"/>
              </a:rPr>
              <a:t>Ethereum took a significant step towards transforming the blockchain into a computational framework</a:t>
            </a:r>
            <a:r>
              <a:rPr lang="en-US" sz="36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.”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39CFC4-0902-CF90-8C31-3B2C2EABF84B}"/>
              </a:ext>
            </a:extLst>
          </p:cNvPr>
          <p:cNvCxnSpPr>
            <a:cxnSpLocks/>
          </p:cNvCxnSpPr>
          <p:nvPr/>
        </p:nvCxnSpPr>
        <p:spPr>
          <a:xfrm>
            <a:off x="2697096" y="-883637"/>
            <a:ext cx="0" cy="1944034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</a:ln>
        </p:spPr>
      </p:cxnSp>
    </p:spTree>
    <p:extLst>
      <p:ext uri="{BB962C8B-B14F-4D97-AF65-F5344CB8AC3E}">
        <p14:creationId xmlns:p14="http://schemas.microsoft.com/office/powerpoint/2010/main" val="3023155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84;p35">
            <a:extLst>
              <a:ext uri="{FF2B5EF4-FFF2-40B4-BE49-F238E27FC236}">
                <a16:creationId xmlns:a16="http://schemas.microsoft.com/office/drawing/2014/main" id="{1E82229F-CE30-C6D4-7ABF-A59E7985F8E3}"/>
              </a:ext>
            </a:extLst>
          </p:cNvPr>
          <p:cNvSpPr txBox="1">
            <a:spLocks/>
          </p:cNvSpPr>
          <p:nvPr/>
        </p:nvSpPr>
        <p:spPr>
          <a:xfrm>
            <a:off x="464882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  <a:sym typeface="Barlow Semi Condensed Light"/>
              </a:rPr>
              <a:t>Bitcoin Stack vs Ethereum Stack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07A5F3A-7582-6AA6-B938-3086BB7B59EF}"/>
              </a:ext>
            </a:extLst>
          </p:cNvPr>
          <p:cNvSpPr/>
          <p:nvPr/>
        </p:nvSpPr>
        <p:spPr>
          <a:xfrm>
            <a:off x="161365" y="5922242"/>
            <a:ext cx="10701360" cy="523728"/>
          </a:xfrm>
          <a:prstGeom prst="roundRect">
            <a:avLst/>
          </a:prstGeom>
          <a:noFill/>
          <a:ln w="19050">
            <a:solidFill>
              <a:srgbClr val="FFFFFF"/>
            </a:solidFill>
            <a:prstDash val="dash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JP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CA7D802-79D4-C84B-1D5B-3E3C4220AEF1}"/>
              </a:ext>
            </a:extLst>
          </p:cNvPr>
          <p:cNvSpPr/>
          <p:nvPr/>
        </p:nvSpPr>
        <p:spPr>
          <a:xfrm>
            <a:off x="161365" y="5015044"/>
            <a:ext cx="10701360" cy="706548"/>
          </a:xfrm>
          <a:prstGeom prst="roundRect">
            <a:avLst/>
          </a:prstGeom>
          <a:noFill/>
          <a:ln w="19050">
            <a:solidFill>
              <a:srgbClr val="FFFFFF"/>
            </a:solidFill>
            <a:prstDash val="dash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JP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E691FC8-AA52-2906-7789-FC2A830DD599}"/>
              </a:ext>
            </a:extLst>
          </p:cNvPr>
          <p:cNvSpPr/>
          <p:nvPr/>
        </p:nvSpPr>
        <p:spPr>
          <a:xfrm>
            <a:off x="161365" y="3703875"/>
            <a:ext cx="4800280" cy="1110519"/>
          </a:xfrm>
          <a:prstGeom prst="roundRect">
            <a:avLst/>
          </a:prstGeom>
          <a:noFill/>
          <a:ln w="19050">
            <a:solidFill>
              <a:srgbClr val="FFFFFF"/>
            </a:solidFill>
            <a:prstDash val="dash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JP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974DD9-D149-4DBB-AA21-614E4E12B018}"/>
              </a:ext>
            </a:extLst>
          </p:cNvPr>
          <p:cNvSpPr/>
          <p:nvPr/>
        </p:nvSpPr>
        <p:spPr>
          <a:xfrm>
            <a:off x="5081743" y="3713952"/>
            <a:ext cx="5780982" cy="1100442"/>
          </a:xfrm>
          <a:prstGeom prst="roundRect">
            <a:avLst/>
          </a:prstGeom>
          <a:noFill/>
          <a:ln w="19050">
            <a:solidFill>
              <a:srgbClr val="FFFFFF"/>
            </a:solidFill>
            <a:prstDash val="dash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JP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F4DD3C5-3949-7372-39D6-4DA044399F2D}"/>
              </a:ext>
            </a:extLst>
          </p:cNvPr>
          <p:cNvSpPr/>
          <p:nvPr/>
        </p:nvSpPr>
        <p:spPr>
          <a:xfrm>
            <a:off x="161365" y="2344016"/>
            <a:ext cx="3903489" cy="1206268"/>
          </a:xfrm>
          <a:prstGeom prst="roundRect">
            <a:avLst/>
          </a:prstGeom>
          <a:noFill/>
          <a:ln w="19050">
            <a:solidFill>
              <a:srgbClr val="FFFFFF"/>
            </a:solidFill>
            <a:prstDash val="dash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JP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04BD0B8-2EAC-C885-B3FE-73AA7328C6ED}"/>
              </a:ext>
            </a:extLst>
          </p:cNvPr>
          <p:cNvSpPr/>
          <p:nvPr/>
        </p:nvSpPr>
        <p:spPr>
          <a:xfrm>
            <a:off x="5044347" y="2344016"/>
            <a:ext cx="5559619" cy="1206268"/>
          </a:xfrm>
          <a:prstGeom prst="roundRect">
            <a:avLst/>
          </a:prstGeom>
          <a:noFill/>
          <a:ln w="19050">
            <a:solidFill>
              <a:srgbClr val="FFFFFF"/>
            </a:solidFill>
            <a:prstDash val="dash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JP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CE26C30-505D-E09A-8886-DED97A5EAD2C}"/>
              </a:ext>
            </a:extLst>
          </p:cNvPr>
          <p:cNvSpPr/>
          <p:nvPr/>
        </p:nvSpPr>
        <p:spPr>
          <a:xfrm>
            <a:off x="5081743" y="976884"/>
            <a:ext cx="5522223" cy="1246167"/>
          </a:xfrm>
          <a:prstGeom prst="roundRect">
            <a:avLst/>
          </a:prstGeom>
          <a:noFill/>
          <a:ln w="19050">
            <a:solidFill>
              <a:srgbClr val="FFFFFF"/>
            </a:solidFill>
            <a:prstDash val="dash"/>
          </a:ln>
        </p:spPr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JP"/>
          </a:p>
        </p:txBody>
      </p:sp>
      <p:sp>
        <p:nvSpPr>
          <p:cNvPr id="31" name="Google Shape;473;p30">
            <a:extLst>
              <a:ext uri="{FF2B5EF4-FFF2-40B4-BE49-F238E27FC236}">
                <a16:creationId xmlns:a16="http://schemas.microsoft.com/office/drawing/2014/main" id="{79324FAB-1034-28C4-9F6D-86F52D997C14}"/>
              </a:ext>
            </a:extLst>
          </p:cNvPr>
          <p:cNvSpPr txBox="1">
            <a:spLocks/>
          </p:cNvSpPr>
          <p:nvPr/>
        </p:nvSpPr>
        <p:spPr>
          <a:xfrm>
            <a:off x="4306107" y="5906333"/>
            <a:ext cx="2193214" cy="50695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Hardware</a:t>
            </a:r>
          </a:p>
        </p:txBody>
      </p:sp>
      <p:sp>
        <p:nvSpPr>
          <p:cNvPr id="33" name="Google Shape;473;p30">
            <a:extLst>
              <a:ext uri="{FF2B5EF4-FFF2-40B4-BE49-F238E27FC236}">
                <a16:creationId xmlns:a16="http://schemas.microsoft.com/office/drawing/2014/main" id="{40ADD109-057B-BAA6-477F-0FDDC4C87204}"/>
              </a:ext>
            </a:extLst>
          </p:cNvPr>
          <p:cNvSpPr txBox="1">
            <a:spLocks/>
          </p:cNvSpPr>
          <p:nvPr/>
        </p:nvSpPr>
        <p:spPr>
          <a:xfrm>
            <a:off x="517106" y="5095719"/>
            <a:ext cx="10271567" cy="539367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Peer-to-Peer Network and Operating Systems</a:t>
            </a:r>
          </a:p>
        </p:txBody>
      </p:sp>
      <p:sp>
        <p:nvSpPr>
          <p:cNvPr id="35" name="Google Shape;473;p30">
            <a:extLst>
              <a:ext uri="{FF2B5EF4-FFF2-40B4-BE49-F238E27FC236}">
                <a16:creationId xmlns:a16="http://schemas.microsoft.com/office/drawing/2014/main" id="{80C31C64-2A68-8BA6-0345-59192A7B81D4}"/>
              </a:ext>
            </a:extLst>
          </p:cNvPr>
          <p:cNvSpPr txBox="1">
            <a:spLocks/>
          </p:cNvSpPr>
          <p:nvPr/>
        </p:nvSpPr>
        <p:spPr>
          <a:xfrm>
            <a:off x="281463" y="3767654"/>
            <a:ext cx="4800280" cy="1056819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Bitcoin Blockchain</a:t>
            </a:r>
            <a:b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</a:br>
            <a: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Protocol / Operations</a:t>
            </a:r>
          </a:p>
        </p:txBody>
      </p:sp>
      <p:sp>
        <p:nvSpPr>
          <p:cNvPr id="37" name="Google Shape;473;p30">
            <a:extLst>
              <a:ext uri="{FF2B5EF4-FFF2-40B4-BE49-F238E27FC236}">
                <a16:creationId xmlns:a16="http://schemas.microsoft.com/office/drawing/2014/main" id="{B05F1BAE-E977-CCB1-4ADF-97E166189C8E}"/>
              </a:ext>
            </a:extLst>
          </p:cNvPr>
          <p:cNvSpPr txBox="1">
            <a:spLocks/>
          </p:cNvSpPr>
          <p:nvPr/>
        </p:nvSpPr>
        <p:spPr>
          <a:xfrm>
            <a:off x="5167031" y="3713953"/>
            <a:ext cx="5780982" cy="111052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Ethereum Blockchain</a:t>
            </a:r>
            <a:b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</a:br>
            <a: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Ethereum Virtual Machine</a:t>
            </a:r>
          </a:p>
        </p:txBody>
      </p:sp>
      <p:sp>
        <p:nvSpPr>
          <p:cNvPr id="39" name="Google Shape;473;p30">
            <a:extLst>
              <a:ext uri="{FF2B5EF4-FFF2-40B4-BE49-F238E27FC236}">
                <a16:creationId xmlns:a16="http://schemas.microsoft.com/office/drawing/2014/main" id="{FFC6646F-880C-C7B3-AB55-50998D43802D}"/>
              </a:ext>
            </a:extLst>
          </p:cNvPr>
          <p:cNvSpPr txBox="1">
            <a:spLocks/>
          </p:cNvSpPr>
          <p:nvPr/>
        </p:nvSpPr>
        <p:spPr>
          <a:xfrm>
            <a:off x="281463" y="2407792"/>
            <a:ext cx="4800280" cy="1142491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Wallet Exchange</a:t>
            </a:r>
            <a:b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</a:br>
            <a: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Applications</a:t>
            </a:r>
          </a:p>
        </p:txBody>
      </p:sp>
      <p:sp>
        <p:nvSpPr>
          <p:cNvPr id="47" name="Google Shape;473;p30">
            <a:extLst>
              <a:ext uri="{FF2B5EF4-FFF2-40B4-BE49-F238E27FC236}">
                <a16:creationId xmlns:a16="http://schemas.microsoft.com/office/drawing/2014/main" id="{AD0F3E26-3319-4C1E-8865-CCF78A791027}"/>
              </a:ext>
            </a:extLst>
          </p:cNvPr>
          <p:cNvSpPr txBox="1">
            <a:spLocks/>
          </p:cNvSpPr>
          <p:nvPr/>
        </p:nvSpPr>
        <p:spPr>
          <a:xfrm>
            <a:off x="5167031" y="2407792"/>
            <a:ext cx="5780982" cy="1142491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Application Framework:</a:t>
            </a:r>
            <a:b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</a:br>
            <a: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Smart Contracts</a:t>
            </a:r>
          </a:p>
        </p:txBody>
      </p:sp>
      <p:sp>
        <p:nvSpPr>
          <p:cNvPr id="3" name="Google Shape;473;p30">
            <a:extLst>
              <a:ext uri="{FF2B5EF4-FFF2-40B4-BE49-F238E27FC236}">
                <a16:creationId xmlns:a16="http://schemas.microsoft.com/office/drawing/2014/main" id="{361BBF40-CDFC-FCBD-57A6-E99DD95DE64C}"/>
              </a:ext>
            </a:extLst>
          </p:cNvPr>
          <p:cNvSpPr txBox="1">
            <a:spLocks/>
          </p:cNvSpPr>
          <p:nvPr/>
        </p:nvSpPr>
        <p:spPr>
          <a:xfrm>
            <a:off x="5165751" y="1101945"/>
            <a:ext cx="5780982" cy="1034601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Verticals:</a:t>
            </a:r>
            <a:b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</a:br>
            <a:r>
              <a:rPr lang="en-US" sz="4000" dirty="0">
                <a:solidFill>
                  <a:schemeClr val="lt1"/>
                </a:solidFill>
                <a:latin typeface="Barlow Semi Condensed Light"/>
                <a:sym typeface="Barlow Semi Condensed Light"/>
              </a:rPr>
              <a:t>End User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7154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235492" y="326600"/>
            <a:ext cx="10983597" cy="15128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  <a:sym typeface="Sue Ellen Francisco"/>
              </a:rPr>
              <a:t>APPLICATIONS </a:t>
            </a:r>
            <a:r>
              <a:rPr lang="en-US" sz="4800" dirty="0">
                <a:solidFill>
                  <a:srgbClr val="FFFFFF"/>
                </a:solidFill>
                <a:latin typeface="Sue Ellen Francisco"/>
                <a:sym typeface="Sue Ellen Francisco"/>
              </a:rPr>
              <a:t>M</a:t>
            </a:r>
            <a:r>
              <a:rPr lang="en-US" sz="4800" dirty="0">
                <a:solidFill>
                  <a:srgbClr val="FFFFFF"/>
                </a:solidFill>
                <a:latin typeface="Sue Ellen Francisco"/>
              </a:rPr>
              <a:t>anufacturing | Distribution | Finance | Healthcare | Government</a:t>
            </a:r>
            <a:endParaRPr lang="en-US" sz="4800" dirty="0">
              <a:solidFill>
                <a:srgbClr val="FFFFFF"/>
              </a:solidFill>
              <a:latin typeface="Sue Ellen Francisco"/>
              <a:sym typeface="Sue Ellen Francisco"/>
            </a:endParaRPr>
          </a:p>
        </p:txBody>
      </p:sp>
      <p:sp>
        <p:nvSpPr>
          <p:cNvPr id="42" name="Google Shape;685;p35">
            <a:extLst>
              <a:ext uri="{FF2B5EF4-FFF2-40B4-BE49-F238E27FC236}">
                <a16:creationId xmlns:a16="http://schemas.microsoft.com/office/drawing/2014/main" id="{10059123-6D38-4BAB-2B98-D9DB4C32C8D1}"/>
              </a:ext>
            </a:extLst>
          </p:cNvPr>
          <p:cNvSpPr txBox="1">
            <a:spLocks/>
          </p:cNvSpPr>
          <p:nvPr/>
        </p:nvSpPr>
        <p:spPr>
          <a:xfrm>
            <a:off x="234330" y="4691208"/>
            <a:ext cx="4383774" cy="885794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</a:pPr>
            <a:r>
              <a:rPr lang="en-US" sz="4800" dirty="0">
                <a:solidFill>
                  <a:srgbClr val="FACC9C"/>
                </a:solidFill>
                <a:latin typeface="Sue Ellen Francisco"/>
              </a:rPr>
              <a:t>Distributed intelligence</a:t>
            </a:r>
            <a:endParaRPr lang="en-US" sz="4800" dirty="0">
              <a:solidFill>
                <a:srgbClr val="FACC9C"/>
              </a:solidFill>
              <a:latin typeface="Sue Ellen Francisco"/>
              <a:sym typeface="Sue Ellen Francisco"/>
            </a:endParaRPr>
          </a:p>
        </p:txBody>
      </p:sp>
      <p:sp>
        <p:nvSpPr>
          <p:cNvPr id="4" name="Google Shape;685;p35">
            <a:extLst>
              <a:ext uri="{FF2B5EF4-FFF2-40B4-BE49-F238E27FC236}">
                <a16:creationId xmlns:a16="http://schemas.microsoft.com/office/drawing/2014/main" id="{DF7F2A2E-7052-7335-0FC6-ED361A238F66}"/>
              </a:ext>
            </a:extLst>
          </p:cNvPr>
          <p:cNvSpPr txBox="1">
            <a:spLocks/>
          </p:cNvSpPr>
          <p:nvPr/>
        </p:nvSpPr>
        <p:spPr>
          <a:xfrm>
            <a:off x="142122" y="2326675"/>
            <a:ext cx="2930629" cy="979651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</a:pPr>
            <a:r>
              <a:rPr lang="en-US" sz="4800" dirty="0">
                <a:solidFill>
                  <a:srgbClr val="FACC9C"/>
                </a:solidFill>
                <a:latin typeface="Sue Ellen Francisco"/>
                <a:sym typeface="Sue Ellen Francisco"/>
              </a:rPr>
              <a:t>Goods transfer</a:t>
            </a:r>
          </a:p>
        </p:txBody>
      </p:sp>
      <p:sp>
        <p:nvSpPr>
          <p:cNvPr id="5" name="Google Shape;686;p35">
            <a:extLst>
              <a:ext uri="{FF2B5EF4-FFF2-40B4-BE49-F238E27FC236}">
                <a16:creationId xmlns:a16="http://schemas.microsoft.com/office/drawing/2014/main" id="{FEE95E8C-D3A5-72B6-A1E0-3B42A10D7D7E}"/>
              </a:ext>
            </a:extLst>
          </p:cNvPr>
          <p:cNvSpPr txBox="1">
            <a:spLocks/>
          </p:cNvSpPr>
          <p:nvPr/>
        </p:nvSpPr>
        <p:spPr>
          <a:xfrm>
            <a:off x="16841" y="3171644"/>
            <a:ext cx="3486834" cy="83478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600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Supply chain</a:t>
            </a:r>
          </a:p>
        </p:txBody>
      </p:sp>
      <p:sp>
        <p:nvSpPr>
          <p:cNvPr id="11" name="Google Shape;691;p35">
            <a:extLst>
              <a:ext uri="{FF2B5EF4-FFF2-40B4-BE49-F238E27FC236}">
                <a16:creationId xmlns:a16="http://schemas.microsoft.com/office/drawing/2014/main" id="{DC482DC7-4048-E6A5-4A4F-28F4867EDA2F}"/>
              </a:ext>
            </a:extLst>
          </p:cNvPr>
          <p:cNvSpPr/>
          <p:nvPr/>
        </p:nvSpPr>
        <p:spPr>
          <a:xfrm flipH="1">
            <a:off x="1314551" y="1777950"/>
            <a:ext cx="794109" cy="65893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686;p35">
            <a:extLst>
              <a:ext uri="{FF2B5EF4-FFF2-40B4-BE49-F238E27FC236}">
                <a16:creationId xmlns:a16="http://schemas.microsoft.com/office/drawing/2014/main" id="{114E34E0-65CB-011E-3914-FE10E7ECBF40}"/>
              </a:ext>
            </a:extLst>
          </p:cNvPr>
          <p:cNvSpPr txBox="1">
            <a:spLocks/>
          </p:cNvSpPr>
          <p:nvPr/>
        </p:nvSpPr>
        <p:spPr>
          <a:xfrm>
            <a:off x="-132996" y="5432767"/>
            <a:ext cx="5014194" cy="121669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600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Education credentialing</a:t>
            </a:r>
            <a:endParaRPr lang="en-US" sz="44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8" name="Google Shape;691;p35">
            <a:extLst>
              <a:ext uri="{FF2B5EF4-FFF2-40B4-BE49-F238E27FC236}">
                <a16:creationId xmlns:a16="http://schemas.microsoft.com/office/drawing/2014/main" id="{AD0A72DE-0D90-5A45-3D1B-EF8E7E5ED300}"/>
              </a:ext>
            </a:extLst>
          </p:cNvPr>
          <p:cNvSpPr/>
          <p:nvPr/>
        </p:nvSpPr>
        <p:spPr>
          <a:xfrm flipH="1">
            <a:off x="2029163" y="4058984"/>
            <a:ext cx="794109" cy="65893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C5ACF16-75BD-A9D7-0405-5D978DD464BA}"/>
              </a:ext>
            </a:extLst>
          </p:cNvPr>
          <p:cNvGrpSpPr/>
          <p:nvPr/>
        </p:nvGrpSpPr>
        <p:grpSpPr>
          <a:xfrm>
            <a:off x="1460588" y="1852408"/>
            <a:ext cx="502035" cy="510015"/>
            <a:chOff x="2663913" y="1591954"/>
            <a:chExt cx="711198" cy="722503"/>
          </a:xfrm>
        </p:grpSpPr>
        <p:sp>
          <p:nvSpPr>
            <p:cNvPr id="83" name="Google Shape;2696;p58">
              <a:extLst>
                <a:ext uri="{FF2B5EF4-FFF2-40B4-BE49-F238E27FC236}">
                  <a16:creationId xmlns:a16="http://schemas.microsoft.com/office/drawing/2014/main" id="{9751E8F0-7AA1-A95D-A7F1-C431E91DD769}"/>
                </a:ext>
              </a:extLst>
            </p:cNvPr>
            <p:cNvSpPr/>
            <p:nvPr/>
          </p:nvSpPr>
          <p:spPr>
            <a:xfrm>
              <a:off x="2663913" y="1591954"/>
              <a:ext cx="711198" cy="722503"/>
            </a:xfrm>
            <a:custGeom>
              <a:avLst/>
              <a:gdLst/>
              <a:ahLst/>
              <a:cxnLst/>
              <a:rect l="l" t="t" r="r" b="b"/>
              <a:pathLst>
                <a:path w="11766" h="11953" extrusionOk="0">
                  <a:moveTo>
                    <a:pt x="8356" y="808"/>
                  </a:moveTo>
                  <a:lnTo>
                    <a:pt x="8356" y="808"/>
                  </a:lnTo>
                  <a:cubicBezTo>
                    <a:pt x="8425" y="1447"/>
                    <a:pt x="8283" y="2086"/>
                    <a:pt x="8332" y="2735"/>
                  </a:cubicBezTo>
                  <a:cubicBezTo>
                    <a:pt x="8356" y="3027"/>
                    <a:pt x="8342" y="3544"/>
                    <a:pt x="8542" y="3778"/>
                  </a:cubicBezTo>
                  <a:cubicBezTo>
                    <a:pt x="8273" y="4096"/>
                    <a:pt x="8044" y="4447"/>
                    <a:pt x="7771" y="4759"/>
                  </a:cubicBezTo>
                  <a:cubicBezTo>
                    <a:pt x="7683" y="4861"/>
                    <a:pt x="7508" y="4993"/>
                    <a:pt x="7405" y="5125"/>
                  </a:cubicBezTo>
                  <a:cubicBezTo>
                    <a:pt x="7469" y="3998"/>
                    <a:pt x="7425" y="2847"/>
                    <a:pt x="7410" y="1725"/>
                  </a:cubicBezTo>
                  <a:cubicBezTo>
                    <a:pt x="7410" y="1672"/>
                    <a:pt x="7370" y="1631"/>
                    <a:pt x="7319" y="1631"/>
                  </a:cubicBezTo>
                  <a:cubicBezTo>
                    <a:pt x="7314" y="1631"/>
                    <a:pt x="7308" y="1631"/>
                    <a:pt x="7303" y="1632"/>
                  </a:cubicBezTo>
                  <a:cubicBezTo>
                    <a:pt x="7293" y="1618"/>
                    <a:pt x="7283" y="1608"/>
                    <a:pt x="7273" y="1598"/>
                  </a:cubicBezTo>
                  <a:cubicBezTo>
                    <a:pt x="7639" y="1349"/>
                    <a:pt x="8010" y="1086"/>
                    <a:pt x="8356" y="808"/>
                  </a:cubicBezTo>
                  <a:close/>
                  <a:moveTo>
                    <a:pt x="4285" y="1679"/>
                  </a:moveTo>
                  <a:cubicBezTo>
                    <a:pt x="4688" y="1679"/>
                    <a:pt x="5165" y="1763"/>
                    <a:pt x="5376" y="1769"/>
                  </a:cubicBezTo>
                  <a:cubicBezTo>
                    <a:pt x="5845" y="1785"/>
                    <a:pt x="6313" y="1795"/>
                    <a:pt x="6782" y="1795"/>
                  </a:cubicBezTo>
                  <a:cubicBezTo>
                    <a:pt x="6879" y="1795"/>
                    <a:pt x="6976" y="1794"/>
                    <a:pt x="7073" y="1793"/>
                  </a:cubicBezTo>
                  <a:cubicBezTo>
                    <a:pt x="7092" y="1815"/>
                    <a:pt x="7117" y="1826"/>
                    <a:pt x="7144" y="1826"/>
                  </a:cubicBezTo>
                  <a:cubicBezTo>
                    <a:pt x="7160" y="1826"/>
                    <a:pt x="7176" y="1822"/>
                    <a:pt x="7191" y="1813"/>
                  </a:cubicBezTo>
                  <a:lnTo>
                    <a:pt x="7200" y="1808"/>
                  </a:lnTo>
                  <a:lnTo>
                    <a:pt x="7200" y="1808"/>
                  </a:lnTo>
                  <a:cubicBezTo>
                    <a:pt x="7132" y="2944"/>
                    <a:pt x="7117" y="4159"/>
                    <a:pt x="7269" y="5300"/>
                  </a:cubicBezTo>
                  <a:cubicBezTo>
                    <a:pt x="7176" y="5286"/>
                    <a:pt x="7083" y="5276"/>
                    <a:pt x="6991" y="5271"/>
                  </a:cubicBezTo>
                  <a:cubicBezTo>
                    <a:pt x="6966" y="5271"/>
                    <a:pt x="6956" y="5291"/>
                    <a:pt x="6961" y="5310"/>
                  </a:cubicBezTo>
                  <a:cubicBezTo>
                    <a:pt x="6634" y="5298"/>
                    <a:pt x="6305" y="5293"/>
                    <a:pt x="5975" y="5293"/>
                  </a:cubicBezTo>
                  <a:cubicBezTo>
                    <a:pt x="5205" y="5293"/>
                    <a:pt x="4431" y="5321"/>
                    <a:pt x="3669" y="5359"/>
                  </a:cubicBezTo>
                  <a:cubicBezTo>
                    <a:pt x="3628" y="5359"/>
                    <a:pt x="3605" y="5386"/>
                    <a:pt x="3600" y="5416"/>
                  </a:cubicBezTo>
                  <a:lnTo>
                    <a:pt x="3600" y="5416"/>
                  </a:lnTo>
                  <a:cubicBezTo>
                    <a:pt x="3600" y="5413"/>
                    <a:pt x="3601" y="5410"/>
                    <a:pt x="3601" y="5408"/>
                  </a:cubicBezTo>
                  <a:cubicBezTo>
                    <a:pt x="3610" y="5242"/>
                    <a:pt x="3610" y="5071"/>
                    <a:pt x="3620" y="4905"/>
                  </a:cubicBezTo>
                  <a:cubicBezTo>
                    <a:pt x="3721" y="4905"/>
                    <a:pt x="3822" y="4907"/>
                    <a:pt x="3924" y="4907"/>
                  </a:cubicBezTo>
                  <a:cubicBezTo>
                    <a:pt x="3975" y="4907"/>
                    <a:pt x="4027" y="4907"/>
                    <a:pt x="4079" y="4905"/>
                  </a:cubicBezTo>
                  <a:cubicBezTo>
                    <a:pt x="4122" y="4905"/>
                    <a:pt x="4122" y="4842"/>
                    <a:pt x="4079" y="4842"/>
                  </a:cubicBezTo>
                  <a:lnTo>
                    <a:pt x="3620" y="4842"/>
                  </a:lnTo>
                  <a:cubicBezTo>
                    <a:pt x="3625" y="4720"/>
                    <a:pt x="3625" y="4603"/>
                    <a:pt x="3630" y="4481"/>
                  </a:cubicBezTo>
                  <a:cubicBezTo>
                    <a:pt x="3781" y="4484"/>
                    <a:pt x="3933" y="4490"/>
                    <a:pt x="4084" y="4490"/>
                  </a:cubicBezTo>
                  <a:cubicBezTo>
                    <a:pt x="4152" y="4490"/>
                    <a:pt x="4220" y="4489"/>
                    <a:pt x="4288" y="4486"/>
                  </a:cubicBezTo>
                  <a:cubicBezTo>
                    <a:pt x="4332" y="4486"/>
                    <a:pt x="4332" y="4417"/>
                    <a:pt x="4288" y="4417"/>
                  </a:cubicBezTo>
                  <a:cubicBezTo>
                    <a:pt x="4220" y="4414"/>
                    <a:pt x="4152" y="4413"/>
                    <a:pt x="4084" y="4413"/>
                  </a:cubicBezTo>
                  <a:cubicBezTo>
                    <a:pt x="3933" y="4413"/>
                    <a:pt x="3781" y="4419"/>
                    <a:pt x="3630" y="4422"/>
                  </a:cubicBezTo>
                  <a:cubicBezTo>
                    <a:pt x="3635" y="4271"/>
                    <a:pt x="3635" y="4120"/>
                    <a:pt x="3640" y="3964"/>
                  </a:cubicBezTo>
                  <a:cubicBezTo>
                    <a:pt x="3776" y="3966"/>
                    <a:pt x="3914" y="3968"/>
                    <a:pt x="4052" y="3968"/>
                  </a:cubicBezTo>
                  <a:cubicBezTo>
                    <a:pt x="4190" y="3968"/>
                    <a:pt x="4327" y="3966"/>
                    <a:pt x="4464" y="3964"/>
                  </a:cubicBezTo>
                  <a:cubicBezTo>
                    <a:pt x="4513" y="3964"/>
                    <a:pt x="4513" y="3891"/>
                    <a:pt x="4464" y="3891"/>
                  </a:cubicBezTo>
                  <a:cubicBezTo>
                    <a:pt x="4306" y="3888"/>
                    <a:pt x="4147" y="3885"/>
                    <a:pt x="3988" y="3885"/>
                  </a:cubicBezTo>
                  <a:cubicBezTo>
                    <a:pt x="3871" y="3885"/>
                    <a:pt x="3755" y="3887"/>
                    <a:pt x="3640" y="3891"/>
                  </a:cubicBezTo>
                  <a:cubicBezTo>
                    <a:pt x="3640" y="3808"/>
                    <a:pt x="3644" y="3720"/>
                    <a:pt x="3649" y="3637"/>
                  </a:cubicBezTo>
                  <a:cubicBezTo>
                    <a:pt x="3649" y="3505"/>
                    <a:pt x="3649" y="3379"/>
                    <a:pt x="3649" y="3247"/>
                  </a:cubicBezTo>
                  <a:cubicBezTo>
                    <a:pt x="3877" y="3232"/>
                    <a:pt x="4101" y="3226"/>
                    <a:pt x="4325" y="3226"/>
                  </a:cubicBezTo>
                  <a:cubicBezTo>
                    <a:pt x="4394" y="3226"/>
                    <a:pt x="4463" y="3226"/>
                    <a:pt x="4532" y="3227"/>
                  </a:cubicBezTo>
                  <a:cubicBezTo>
                    <a:pt x="4581" y="3227"/>
                    <a:pt x="4581" y="3159"/>
                    <a:pt x="4532" y="3154"/>
                  </a:cubicBezTo>
                  <a:cubicBezTo>
                    <a:pt x="4415" y="3146"/>
                    <a:pt x="4297" y="3142"/>
                    <a:pt x="4179" y="3142"/>
                  </a:cubicBezTo>
                  <a:cubicBezTo>
                    <a:pt x="4002" y="3142"/>
                    <a:pt x="3825" y="3151"/>
                    <a:pt x="3649" y="3169"/>
                  </a:cubicBezTo>
                  <a:cubicBezTo>
                    <a:pt x="3649" y="3032"/>
                    <a:pt x="3654" y="2891"/>
                    <a:pt x="3654" y="2749"/>
                  </a:cubicBezTo>
                  <a:cubicBezTo>
                    <a:pt x="3654" y="2652"/>
                    <a:pt x="3625" y="2335"/>
                    <a:pt x="3630" y="2101"/>
                  </a:cubicBezTo>
                  <a:cubicBezTo>
                    <a:pt x="3815" y="2101"/>
                    <a:pt x="4000" y="2103"/>
                    <a:pt x="4186" y="2103"/>
                  </a:cubicBezTo>
                  <a:cubicBezTo>
                    <a:pt x="4279" y="2103"/>
                    <a:pt x="4371" y="2102"/>
                    <a:pt x="4464" y="2101"/>
                  </a:cubicBezTo>
                  <a:cubicBezTo>
                    <a:pt x="4508" y="2101"/>
                    <a:pt x="4508" y="2037"/>
                    <a:pt x="4464" y="2037"/>
                  </a:cubicBezTo>
                  <a:cubicBezTo>
                    <a:pt x="4325" y="2035"/>
                    <a:pt x="4186" y="2034"/>
                    <a:pt x="4047" y="2034"/>
                  </a:cubicBezTo>
                  <a:cubicBezTo>
                    <a:pt x="3908" y="2034"/>
                    <a:pt x="3769" y="2035"/>
                    <a:pt x="3630" y="2037"/>
                  </a:cubicBezTo>
                  <a:cubicBezTo>
                    <a:pt x="3630" y="1979"/>
                    <a:pt x="3640" y="1920"/>
                    <a:pt x="3664" y="1866"/>
                  </a:cubicBezTo>
                  <a:cubicBezTo>
                    <a:pt x="3749" y="1722"/>
                    <a:pt x="3998" y="1679"/>
                    <a:pt x="4285" y="1679"/>
                  </a:cubicBezTo>
                  <a:close/>
                  <a:moveTo>
                    <a:pt x="8171" y="4613"/>
                  </a:moveTo>
                  <a:cubicBezTo>
                    <a:pt x="9034" y="4676"/>
                    <a:pt x="9893" y="4720"/>
                    <a:pt x="10756" y="4739"/>
                  </a:cubicBezTo>
                  <a:cubicBezTo>
                    <a:pt x="10923" y="4760"/>
                    <a:pt x="11093" y="4770"/>
                    <a:pt x="11263" y="4770"/>
                  </a:cubicBezTo>
                  <a:cubicBezTo>
                    <a:pt x="11298" y="4770"/>
                    <a:pt x="11332" y="4769"/>
                    <a:pt x="11366" y="4769"/>
                  </a:cubicBezTo>
                  <a:lnTo>
                    <a:pt x="11366" y="4769"/>
                  </a:lnTo>
                  <a:cubicBezTo>
                    <a:pt x="10893" y="5242"/>
                    <a:pt x="10473" y="5808"/>
                    <a:pt x="10068" y="6325"/>
                  </a:cubicBezTo>
                  <a:cubicBezTo>
                    <a:pt x="10024" y="6318"/>
                    <a:pt x="9980" y="6315"/>
                    <a:pt x="9935" y="6315"/>
                  </a:cubicBezTo>
                  <a:cubicBezTo>
                    <a:pt x="9846" y="6315"/>
                    <a:pt x="9756" y="6328"/>
                    <a:pt x="9668" y="6354"/>
                  </a:cubicBezTo>
                  <a:cubicBezTo>
                    <a:pt x="9654" y="6359"/>
                    <a:pt x="9639" y="6364"/>
                    <a:pt x="9629" y="6378"/>
                  </a:cubicBezTo>
                  <a:cubicBezTo>
                    <a:pt x="8239" y="6378"/>
                    <a:pt x="6844" y="6378"/>
                    <a:pt x="5454" y="6383"/>
                  </a:cubicBezTo>
                  <a:cubicBezTo>
                    <a:pt x="5566" y="6242"/>
                    <a:pt x="5678" y="6100"/>
                    <a:pt x="5795" y="5969"/>
                  </a:cubicBezTo>
                  <a:cubicBezTo>
                    <a:pt x="6033" y="6005"/>
                    <a:pt x="6283" y="6014"/>
                    <a:pt x="6530" y="6014"/>
                  </a:cubicBezTo>
                  <a:cubicBezTo>
                    <a:pt x="6709" y="6014"/>
                    <a:pt x="6887" y="6010"/>
                    <a:pt x="7059" y="6008"/>
                  </a:cubicBezTo>
                  <a:cubicBezTo>
                    <a:pt x="7108" y="6003"/>
                    <a:pt x="7108" y="5934"/>
                    <a:pt x="7059" y="5925"/>
                  </a:cubicBezTo>
                  <a:cubicBezTo>
                    <a:pt x="6789" y="5911"/>
                    <a:pt x="6504" y="5891"/>
                    <a:pt x="6225" y="5891"/>
                  </a:cubicBezTo>
                  <a:cubicBezTo>
                    <a:pt x="6102" y="5891"/>
                    <a:pt x="5979" y="5895"/>
                    <a:pt x="5859" y="5905"/>
                  </a:cubicBezTo>
                  <a:cubicBezTo>
                    <a:pt x="5981" y="5778"/>
                    <a:pt x="6103" y="5656"/>
                    <a:pt x="6220" y="5525"/>
                  </a:cubicBezTo>
                  <a:cubicBezTo>
                    <a:pt x="6581" y="5520"/>
                    <a:pt x="6937" y="5505"/>
                    <a:pt x="7293" y="5481"/>
                  </a:cubicBezTo>
                  <a:cubicBezTo>
                    <a:pt x="7299" y="5501"/>
                    <a:pt x="7315" y="5509"/>
                    <a:pt x="7332" y="5509"/>
                  </a:cubicBezTo>
                  <a:cubicBezTo>
                    <a:pt x="7355" y="5509"/>
                    <a:pt x="7381" y="5492"/>
                    <a:pt x="7381" y="5466"/>
                  </a:cubicBezTo>
                  <a:lnTo>
                    <a:pt x="7381" y="5417"/>
                  </a:lnTo>
                  <a:cubicBezTo>
                    <a:pt x="7400" y="5417"/>
                    <a:pt x="7415" y="5408"/>
                    <a:pt x="7425" y="5393"/>
                  </a:cubicBezTo>
                  <a:cubicBezTo>
                    <a:pt x="7581" y="5413"/>
                    <a:pt x="7737" y="5432"/>
                    <a:pt x="7898" y="5447"/>
                  </a:cubicBezTo>
                  <a:cubicBezTo>
                    <a:pt x="7937" y="5447"/>
                    <a:pt x="7947" y="5383"/>
                    <a:pt x="7908" y="5378"/>
                  </a:cubicBezTo>
                  <a:cubicBezTo>
                    <a:pt x="7766" y="5354"/>
                    <a:pt x="7625" y="5334"/>
                    <a:pt x="7483" y="5320"/>
                  </a:cubicBezTo>
                  <a:cubicBezTo>
                    <a:pt x="7551" y="5261"/>
                    <a:pt x="7620" y="5203"/>
                    <a:pt x="7683" y="5134"/>
                  </a:cubicBezTo>
                  <a:cubicBezTo>
                    <a:pt x="7732" y="5086"/>
                    <a:pt x="7776" y="5037"/>
                    <a:pt x="7825" y="4983"/>
                  </a:cubicBezTo>
                  <a:cubicBezTo>
                    <a:pt x="7994" y="4986"/>
                    <a:pt x="8163" y="4989"/>
                    <a:pt x="8332" y="4989"/>
                  </a:cubicBezTo>
                  <a:cubicBezTo>
                    <a:pt x="8455" y="4989"/>
                    <a:pt x="8579" y="4987"/>
                    <a:pt x="8703" y="4983"/>
                  </a:cubicBezTo>
                  <a:cubicBezTo>
                    <a:pt x="8746" y="4978"/>
                    <a:pt x="8746" y="4915"/>
                    <a:pt x="8703" y="4910"/>
                  </a:cubicBezTo>
                  <a:cubicBezTo>
                    <a:pt x="8589" y="4906"/>
                    <a:pt x="8476" y="4904"/>
                    <a:pt x="8362" y="4904"/>
                  </a:cubicBezTo>
                  <a:cubicBezTo>
                    <a:pt x="8208" y="4904"/>
                    <a:pt x="8053" y="4907"/>
                    <a:pt x="7898" y="4910"/>
                  </a:cubicBezTo>
                  <a:cubicBezTo>
                    <a:pt x="7961" y="4842"/>
                    <a:pt x="8029" y="4774"/>
                    <a:pt x="8088" y="4705"/>
                  </a:cubicBezTo>
                  <a:lnTo>
                    <a:pt x="8171" y="4613"/>
                  </a:lnTo>
                  <a:close/>
                  <a:moveTo>
                    <a:pt x="3444" y="4939"/>
                  </a:moveTo>
                  <a:cubicBezTo>
                    <a:pt x="3444" y="5095"/>
                    <a:pt x="3449" y="5252"/>
                    <a:pt x="3454" y="5408"/>
                  </a:cubicBezTo>
                  <a:cubicBezTo>
                    <a:pt x="3454" y="5456"/>
                    <a:pt x="3491" y="5481"/>
                    <a:pt x="3527" y="5481"/>
                  </a:cubicBezTo>
                  <a:cubicBezTo>
                    <a:pt x="3560" y="5481"/>
                    <a:pt x="3594" y="5461"/>
                    <a:pt x="3600" y="5421"/>
                  </a:cubicBezTo>
                  <a:lnTo>
                    <a:pt x="3600" y="5421"/>
                  </a:lnTo>
                  <a:cubicBezTo>
                    <a:pt x="3597" y="5457"/>
                    <a:pt x="3620" y="5495"/>
                    <a:pt x="3669" y="5495"/>
                  </a:cubicBezTo>
                  <a:cubicBezTo>
                    <a:pt x="4320" y="5521"/>
                    <a:pt x="4983" y="5535"/>
                    <a:pt x="5644" y="5535"/>
                  </a:cubicBezTo>
                  <a:cubicBezTo>
                    <a:pt x="5740" y="5535"/>
                    <a:pt x="5836" y="5535"/>
                    <a:pt x="5932" y="5534"/>
                  </a:cubicBezTo>
                  <a:lnTo>
                    <a:pt x="5932" y="5534"/>
                  </a:lnTo>
                  <a:cubicBezTo>
                    <a:pt x="5683" y="5793"/>
                    <a:pt x="5464" y="6081"/>
                    <a:pt x="5274" y="6388"/>
                  </a:cubicBezTo>
                  <a:cubicBezTo>
                    <a:pt x="3713" y="6388"/>
                    <a:pt x="2147" y="6403"/>
                    <a:pt x="586" y="6447"/>
                  </a:cubicBezTo>
                  <a:cubicBezTo>
                    <a:pt x="1015" y="6198"/>
                    <a:pt x="1430" y="5920"/>
                    <a:pt x="1825" y="5617"/>
                  </a:cubicBezTo>
                  <a:cubicBezTo>
                    <a:pt x="2084" y="5642"/>
                    <a:pt x="2342" y="5666"/>
                    <a:pt x="2605" y="5671"/>
                  </a:cubicBezTo>
                  <a:cubicBezTo>
                    <a:pt x="2644" y="5671"/>
                    <a:pt x="2640" y="5612"/>
                    <a:pt x="2605" y="5608"/>
                  </a:cubicBezTo>
                  <a:cubicBezTo>
                    <a:pt x="2366" y="5583"/>
                    <a:pt x="2132" y="5573"/>
                    <a:pt x="1893" y="5564"/>
                  </a:cubicBezTo>
                  <a:cubicBezTo>
                    <a:pt x="2025" y="5466"/>
                    <a:pt x="2152" y="5359"/>
                    <a:pt x="2274" y="5256"/>
                  </a:cubicBezTo>
                  <a:cubicBezTo>
                    <a:pt x="2527" y="5256"/>
                    <a:pt x="2781" y="5227"/>
                    <a:pt x="3030" y="5178"/>
                  </a:cubicBezTo>
                  <a:cubicBezTo>
                    <a:pt x="3069" y="5169"/>
                    <a:pt x="3054" y="5120"/>
                    <a:pt x="3015" y="5120"/>
                  </a:cubicBezTo>
                  <a:cubicBezTo>
                    <a:pt x="2801" y="5154"/>
                    <a:pt x="2581" y="5174"/>
                    <a:pt x="2366" y="5183"/>
                  </a:cubicBezTo>
                  <a:cubicBezTo>
                    <a:pt x="2396" y="5154"/>
                    <a:pt x="2435" y="5130"/>
                    <a:pt x="2469" y="5100"/>
                  </a:cubicBezTo>
                  <a:cubicBezTo>
                    <a:pt x="2488" y="5086"/>
                    <a:pt x="2498" y="5061"/>
                    <a:pt x="2498" y="5037"/>
                  </a:cubicBezTo>
                  <a:cubicBezTo>
                    <a:pt x="2679" y="5027"/>
                    <a:pt x="2859" y="5013"/>
                    <a:pt x="3040" y="4993"/>
                  </a:cubicBezTo>
                  <a:cubicBezTo>
                    <a:pt x="3176" y="4988"/>
                    <a:pt x="3313" y="4969"/>
                    <a:pt x="3444" y="4939"/>
                  </a:cubicBezTo>
                  <a:close/>
                  <a:moveTo>
                    <a:pt x="11566" y="4861"/>
                  </a:moveTo>
                  <a:lnTo>
                    <a:pt x="11566" y="4861"/>
                  </a:lnTo>
                  <a:cubicBezTo>
                    <a:pt x="11527" y="5715"/>
                    <a:pt x="11522" y="6573"/>
                    <a:pt x="11522" y="7432"/>
                  </a:cubicBezTo>
                  <a:lnTo>
                    <a:pt x="11522" y="8676"/>
                  </a:lnTo>
                  <a:lnTo>
                    <a:pt x="11522" y="9300"/>
                  </a:lnTo>
                  <a:cubicBezTo>
                    <a:pt x="11449" y="9519"/>
                    <a:pt x="11498" y="9758"/>
                    <a:pt x="11649" y="9934"/>
                  </a:cubicBezTo>
                  <a:cubicBezTo>
                    <a:pt x="11637" y="9927"/>
                    <a:pt x="11625" y="9923"/>
                    <a:pt x="11613" y="9923"/>
                  </a:cubicBezTo>
                  <a:cubicBezTo>
                    <a:pt x="11584" y="9923"/>
                    <a:pt x="11558" y="9942"/>
                    <a:pt x="11551" y="9973"/>
                  </a:cubicBezTo>
                  <a:lnTo>
                    <a:pt x="11522" y="10110"/>
                  </a:lnTo>
                  <a:cubicBezTo>
                    <a:pt x="11522" y="10115"/>
                    <a:pt x="11522" y="10124"/>
                    <a:pt x="11522" y="10129"/>
                  </a:cubicBezTo>
                  <a:cubicBezTo>
                    <a:pt x="11288" y="10383"/>
                    <a:pt x="11073" y="10656"/>
                    <a:pt x="10824" y="10900"/>
                  </a:cubicBezTo>
                  <a:cubicBezTo>
                    <a:pt x="10693" y="11032"/>
                    <a:pt x="10556" y="11158"/>
                    <a:pt x="10415" y="11280"/>
                  </a:cubicBezTo>
                  <a:cubicBezTo>
                    <a:pt x="10337" y="11353"/>
                    <a:pt x="10210" y="11495"/>
                    <a:pt x="10083" y="11588"/>
                  </a:cubicBezTo>
                  <a:cubicBezTo>
                    <a:pt x="10278" y="9885"/>
                    <a:pt x="10307" y="8173"/>
                    <a:pt x="10278" y="6466"/>
                  </a:cubicBezTo>
                  <a:cubicBezTo>
                    <a:pt x="10278" y="6417"/>
                    <a:pt x="10244" y="6378"/>
                    <a:pt x="10195" y="6373"/>
                  </a:cubicBezTo>
                  <a:cubicBezTo>
                    <a:pt x="10659" y="5895"/>
                    <a:pt x="11166" y="5398"/>
                    <a:pt x="11566" y="4861"/>
                  </a:cubicBezTo>
                  <a:close/>
                  <a:moveTo>
                    <a:pt x="9781" y="6549"/>
                  </a:moveTo>
                  <a:cubicBezTo>
                    <a:pt x="9883" y="6564"/>
                    <a:pt x="9981" y="6573"/>
                    <a:pt x="10083" y="6578"/>
                  </a:cubicBezTo>
                  <a:cubicBezTo>
                    <a:pt x="10102" y="8271"/>
                    <a:pt x="10024" y="9944"/>
                    <a:pt x="9946" y="11632"/>
                  </a:cubicBezTo>
                  <a:lnTo>
                    <a:pt x="9932" y="11632"/>
                  </a:lnTo>
                  <a:cubicBezTo>
                    <a:pt x="8618" y="11587"/>
                    <a:pt x="7284" y="11563"/>
                    <a:pt x="5948" y="11563"/>
                  </a:cubicBezTo>
                  <a:cubicBezTo>
                    <a:pt x="5826" y="11563"/>
                    <a:pt x="5703" y="11563"/>
                    <a:pt x="5581" y="11563"/>
                  </a:cubicBezTo>
                  <a:cubicBezTo>
                    <a:pt x="5591" y="11397"/>
                    <a:pt x="5596" y="11232"/>
                    <a:pt x="5600" y="11066"/>
                  </a:cubicBezTo>
                  <a:cubicBezTo>
                    <a:pt x="5605" y="11071"/>
                    <a:pt x="5610" y="11071"/>
                    <a:pt x="5615" y="11075"/>
                  </a:cubicBezTo>
                  <a:cubicBezTo>
                    <a:pt x="5862" y="11135"/>
                    <a:pt x="6124" y="11156"/>
                    <a:pt x="6384" y="11156"/>
                  </a:cubicBezTo>
                  <a:cubicBezTo>
                    <a:pt x="6530" y="11156"/>
                    <a:pt x="6675" y="11149"/>
                    <a:pt x="6815" y="11139"/>
                  </a:cubicBezTo>
                  <a:cubicBezTo>
                    <a:pt x="6864" y="11134"/>
                    <a:pt x="6864" y="11061"/>
                    <a:pt x="6815" y="11061"/>
                  </a:cubicBezTo>
                  <a:cubicBezTo>
                    <a:pt x="6789" y="11061"/>
                    <a:pt x="6762" y="11061"/>
                    <a:pt x="6736" y="11061"/>
                  </a:cubicBezTo>
                  <a:cubicBezTo>
                    <a:pt x="6363" y="11061"/>
                    <a:pt x="5994" y="11031"/>
                    <a:pt x="5620" y="11017"/>
                  </a:cubicBezTo>
                  <a:cubicBezTo>
                    <a:pt x="5615" y="11017"/>
                    <a:pt x="5605" y="11017"/>
                    <a:pt x="5600" y="11027"/>
                  </a:cubicBezTo>
                  <a:cubicBezTo>
                    <a:pt x="5615" y="10534"/>
                    <a:pt x="5610" y="10037"/>
                    <a:pt x="5596" y="9544"/>
                  </a:cubicBezTo>
                  <a:lnTo>
                    <a:pt x="5596" y="9544"/>
                  </a:lnTo>
                  <a:cubicBezTo>
                    <a:pt x="5687" y="9557"/>
                    <a:pt x="5778" y="9564"/>
                    <a:pt x="5870" y="9564"/>
                  </a:cubicBezTo>
                  <a:cubicBezTo>
                    <a:pt x="6014" y="9564"/>
                    <a:pt x="6158" y="9547"/>
                    <a:pt x="6298" y="9515"/>
                  </a:cubicBezTo>
                  <a:cubicBezTo>
                    <a:pt x="6340" y="9501"/>
                    <a:pt x="6324" y="9446"/>
                    <a:pt x="6284" y="9446"/>
                  </a:cubicBezTo>
                  <a:cubicBezTo>
                    <a:pt x="6282" y="9446"/>
                    <a:pt x="6280" y="9446"/>
                    <a:pt x="6278" y="9446"/>
                  </a:cubicBezTo>
                  <a:cubicBezTo>
                    <a:pt x="6127" y="9476"/>
                    <a:pt x="5973" y="9490"/>
                    <a:pt x="5819" y="9490"/>
                  </a:cubicBezTo>
                  <a:cubicBezTo>
                    <a:pt x="5744" y="9490"/>
                    <a:pt x="5670" y="9487"/>
                    <a:pt x="5596" y="9480"/>
                  </a:cubicBezTo>
                  <a:cubicBezTo>
                    <a:pt x="5591" y="9251"/>
                    <a:pt x="5581" y="9027"/>
                    <a:pt x="5571" y="8802"/>
                  </a:cubicBezTo>
                  <a:cubicBezTo>
                    <a:pt x="5730" y="8802"/>
                    <a:pt x="5890" y="8805"/>
                    <a:pt x="6049" y="8805"/>
                  </a:cubicBezTo>
                  <a:cubicBezTo>
                    <a:pt x="6129" y="8805"/>
                    <a:pt x="6208" y="8804"/>
                    <a:pt x="6288" y="8802"/>
                  </a:cubicBezTo>
                  <a:cubicBezTo>
                    <a:pt x="6322" y="8798"/>
                    <a:pt x="6322" y="8749"/>
                    <a:pt x="6288" y="8744"/>
                  </a:cubicBezTo>
                  <a:cubicBezTo>
                    <a:pt x="6169" y="8742"/>
                    <a:pt x="6048" y="8740"/>
                    <a:pt x="5927" y="8740"/>
                  </a:cubicBezTo>
                  <a:cubicBezTo>
                    <a:pt x="5806" y="8740"/>
                    <a:pt x="5686" y="8742"/>
                    <a:pt x="5566" y="8744"/>
                  </a:cubicBezTo>
                  <a:cubicBezTo>
                    <a:pt x="5556" y="8510"/>
                    <a:pt x="5547" y="8276"/>
                    <a:pt x="5532" y="8042"/>
                  </a:cubicBezTo>
                  <a:lnTo>
                    <a:pt x="5532" y="8042"/>
                  </a:lnTo>
                  <a:cubicBezTo>
                    <a:pt x="5786" y="8076"/>
                    <a:pt x="6043" y="8094"/>
                    <a:pt x="6299" y="8094"/>
                  </a:cubicBezTo>
                  <a:cubicBezTo>
                    <a:pt x="6401" y="8094"/>
                    <a:pt x="6503" y="8091"/>
                    <a:pt x="6605" y="8085"/>
                  </a:cubicBezTo>
                  <a:cubicBezTo>
                    <a:pt x="6654" y="8081"/>
                    <a:pt x="6654" y="8007"/>
                    <a:pt x="6605" y="8007"/>
                  </a:cubicBezTo>
                  <a:cubicBezTo>
                    <a:pt x="6531" y="8009"/>
                    <a:pt x="6458" y="8010"/>
                    <a:pt x="6385" y="8010"/>
                  </a:cubicBezTo>
                  <a:cubicBezTo>
                    <a:pt x="6099" y="8010"/>
                    <a:pt x="5814" y="7996"/>
                    <a:pt x="5527" y="7968"/>
                  </a:cubicBezTo>
                  <a:cubicBezTo>
                    <a:pt x="5517" y="7705"/>
                    <a:pt x="5503" y="7442"/>
                    <a:pt x="5493" y="7178"/>
                  </a:cubicBezTo>
                  <a:lnTo>
                    <a:pt x="5493" y="7178"/>
                  </a:lnTo>
                  <a:cubicBezTo>
                    <a:pt x="5815" y="7198"/>
                    <a:pt x="6132" y="7227"/>
                    <a:pt x="6454" y="7271"/>
                  </a:cubicBezTo>
                  <a:cubicBezTo>
                    <a:pt x="6457" y="7271"/>
                    <a:pt x="6460" y="7272"/>
                    <a:pt x="6463" y="7272"/>
                  </a:cubicBezTo>
                  <a:cubicBezTo>
                    <a:pt x="6510" y="7272"/>
                    <a:pt x="6529" y="7197"/>
                    <a:pt x="6473" y="7188"/>
                  </a:cubicBezTo>
                  <a:cubicBezTo>
                    <a:pt x="6147" y="7139"/>
                    <a:pt x="5820" y="7105"/>
                    <a:pt x="5488" y="7095"/>
                  </a:cubicBezTo>
                  <a:cubicBezTo>
                    <a:pt x="5478" y="6954"/>
                    <a:pt x="5474" y="6812"/>
                    <a:pt x="5469" y="6676"/>
                  </a:cubicBezTo>
                  <a:cubicBezTo>
                    <a:pt x="5464" y="6661"/>
                    <a:pt x="5464" y="6647"/>
                    <a:pt x="5454" y="6632"/>
                  </a:cubicBezTo>
                  <a:cubicBezTo>
                    <a:pt x="6869" y="6622"/>
                    <a:pt x="8278" y="6608"/>
                    <a:pt x="9693" y="6603"/>
                  </a:cubicBezTo>
                  <a:cubicBezTo>
                    <a:pt x="9727" y="6603"/>
                    <a:pt x="9761" y="6583"/>
                    <a:pt x="9781" y="6549"/>
                  </a:cubicBezTo>
                  <a:close/>
                  <a:moveTo>
                    <a:pt x="264" y="6583"/>
                  </a:moveTo>
                  <a:lnTo>
                    <a:pt x="264" y="6583"/>
                  </a:lnTo>
                  <a:cubicBezTo>
                    <a:pt x="275" y="6590"/>
                    <a:pt x="286" y="6595"/>
                    <a:pt x="296" y="6595"/>
                  </a:cubicBezTo>
                  <a:cubicBezTo>
                    <a:pt x="300" y="6595"/>
                    <a:pt x="304" y="6594"/>
                    <a:pt x="308" y="6593"/>
                  </a:cubicBezTo>
                  <a:cubicBezTo>
                    <a:pt x="323" y="6603"/>
                    <a:pt x="337" y="6608"/>
                    <a:pt x="352" y="6608"/>
                  </a:cubicBezTo>
                  <a:cubicBezTo>
                    <a:pt x="1420" y="6630"/>
                    <a:pt x="2490" y="6638"/>
                    <a:pt x="3561" y="6638"/>
                  </a:cubicBezTo>
                  <a:cubicBezTo>
                    <a:pt x="4133" y="6638"/>
                    <a:pt x="4706" y="6635"/>
                    <a:pt x="5278" y="6632"/>
                  </a:cubicBezTo>
                  <a:lnTo>
                    <a:pt x="5278" y="6632"/>
                  </a:lnTo>
                  <a:cubicBezTo>
                    <a:pt x="5274" y="6642"/>
                    <a:pt x="5269" y="6656"/>
                    <a:pt x="5269" y="6671"/>
                  </a:cubicBezTo>
                  <a:cubicBezTo>
                    <a:pt x="5269" y="6812"/>
                    <a:pt x="5274" y="6949"/>
                    <a:pt x="5278" y="7090"/>
                  </a:cubicBezTo>
                  <a:cubicBezTo>
                    <a:pt x="5259" y="7105"/>
                    <a:pt x="5259" y="7134"/>
                    <a:pt x="5278" y="7149"/>
                  </a:cubicBezTo>
                  <a:cubicBezTo>
                    <a:pt x="5298" y="8612"/>
                    <a:pt x="5288" y="10110"/>
                    <a:pt x="5459" y="11558"/>
                  </a:cubicBezTo>
                  <a:cubicBezTo>
                    <a:pt x="3781" y="11568"/>
                    <a:pt x="2098" y="11612"/>
                    <a:pt x="445" y="11710"/>
                  </a:cubicBezTo>
                  <a:lnTo>
                    <a:pt x="445" y="11714"/>
                  </a:lnTo>
                  <a:cubicBezTo>
                    <a:pt x="435" y="11534"/>
                    <a:pt x="425" y="11358"/>
                    <a:pt x="415" y="11178"/>
                  </a:cubicBezTo>
                  <a:cubicBezTo>
                    <a:pt x="620" y="11165"/>
                    <a:pt x="825" y="11158"/>
                    <a:pt x="1030" y="11158"/>
                  </a:cubicBezTo>
                  <a:cubicBezTo>
                    <a:pt x="1132" y="11158"/>
                    <a:pt x="1235" y="11160"/>
                    <a:pt x="1337" y="11163"/>
                  </a:cubicBezTo>
                  <a:cubicBezTo>
                    <a:pt x="1386" y="11163"/>
                    <a:pt x="1386" y="11095"/>
                    <a:pt x="1337" y="11090"/>
                  </a:cubicBezTo>
                  <a:cubicBezTo>
                    <a:pt x="1219" y="11083"/>
                    <a:pt x="1101" y="11079"/>
                    <a:pt x="982" y="11079"/>
                  </a:cubicBezTo>
                  <a:cubicBezTo>
                    <a:pt x="793" y="11079"/>
                    <a:pt x="602" y="11089"/>
                    <a:pt x="411" y="11110"/>
                  </a:cubicBezTo>
                  <a:cubicBezTo>
                    <a:pt x="401" y="10934"/>
                    <a:pt x="396" y="10763"/>
                    <a:pt x="386" y="10593"/>
                  </a:cubicBezTo>
                  <a:lnTo>
                    <a:pt x="386" y="10593"/>
                  </a:lnTo>
                  <a:cubicBezTo>
                    <a:pt x="433" y="10595"/>
                    <a:pt x="480" y="10596"/>
                    <a:pt x="526" y="10596"/>
                  </a:cubicBezTo>
                  <a:cubicBezTo>
                    <a:pt x="707" y="10596"/>
                    <a:pt x="886" y="10581"/>
                    <a:pt x="1064" y="10554"/>
                  </a:cubicBezTo>
                  <a:cubicBezTo>
                    <a:pt x="1096" y="10549"/>
                    <a:pt x="1090" y="10499"/>
                    <a:pt x="1066" y="10499"/>
                  </a:cubicBezTo>
                  <a:cubicBezTo>
                    <a:pt x="1064" y="10499"/>
                    <a:pt x="1061" y="10499"/>
                    <a:pt x="1059" y="10500"/>
                  </a:cubicBezTo>
                  <a:cubicBezTo>
                    <a:pt x="835" y="10524"/>
                    <a:pt x="611" y="10534"/>
                    <a:pt x="386" y="10534"/>
                  </a:cubicBezTo>
                  <a:cubicBezTo>
                    <a:pt x="367" y="10124"/>
                    <a:pt x="347" y="9719"/>
                    <a:pt x="332" y="9315"/>
                  </a:cubicBezTo>
                  <a:cubicBezTo>
                    <a:pt x="492" y="9302"/>
                    <a:pt x="653" y="9295"/>
                    <a:pt x="816" y="9295"/>
                  </a:cubicBezTo>
                  <a:cubicBezTo>
                    <a:pt x="897" y="9295"/>
                    <a:pt x="978" y="9297"/>
                    <a:pt x="1059" y="9300"/>
                  </a:cubicBezTo>
                  <a:cubicBezTo>
                    <a:pt x="1103" y="9300"/>
                    <a:pt x="1103" y="9237"/>
                    <a:pt x="1059" y="9232"/>
                  </a:cubicBezTo>
                  <a:cubicBezTo>
                    <a:pt x="962" y="9224"/>
                    <a:pt x="864" y="9220"/>
                    <a:pt x="767" y="9220"/>
                  </a:cubicBezTo>
                  <a:cubicBezTo>
                    <a:pt x="621" y="9220"/>
                    <a:pt x="476" y="9229"/>
                    <a:pt x="332" y="9246"/>
                  </a:cubicBezTo>
                  <a:cubicBezTo>
                    <a:pt x="323" y="9002"/>
                    <a:pt x="313" y="8763"/>
                    <a:pt x="308" y="8524"/>
                  </a:cubicBezTo>
                  <a:lnTo>
                    <a:pt x="308" y="8524"/>
                  </a:lnTo>
                  <a:cubicBezTo>
                    <a:pt x="377" y="8528"/>
                    <a:pt x="446" y="8530"/>
                    <a:pt x="515" y="8530"/>
                  </a:cubicBezTo>
                  <a:cubicBezTo>
                    <a:pt x="711" y="8530"/>
                    <a:pt x="907" y="8516"/>
                    <a:pt x="1098" y="8490"/>
                  </a:cubicBezTo>
                  <a:cubicBezTo>
                    <a:pt x="1136" y="8486"/>
                    <a:pt x="1128" y="8422"/>
                    <a:pt x="1097" y="8422"/>
                  </a:cubicBezTo>
                  <a:cubicBezTo>
                    <a:pt x="1096" y="8422"/>
                    <a:pt x="1095" y="8422"/>
                    <a:pt x="1093" y="8422"/>
                  </a:cubicBezTo>
                  <a:cubicBezTo>
                    <a:pt x="830" y="8451"/>
                    <a:pt x="567" y="8461"/>
                    <a:pt x="303" y="8461"/>
                  </a:cubicBezTo>
                  <a:cubicBezTo>
                    <a:pt x="298" y="8256"/>
                    <a:pt x="293" y="8056"/>
                    <a:pt x="289" y="7851"/>
                  </a:cubicBezTo>
                  <a:lnTo>
                    <a:pt x="289" y="7851"/>
                  </a:lnTo>
                  <a:cubicBezTo>
                    <a:pt x="531" y="7855"/>
                    <a:pt x="771" y="7860"/>
                    <a:pt x="1012" y="7860"/>
                  </a:cubicBezTo>
                  <a:cubicBezTo>
                    <a:pt x="1120" y="7860"/>
                    <a:pt x="1228" y="7859"/>
                    <a:pt x="1337" y="7856"/>
                  </a:cubicBezTo>
                  <a:cubicBezTo>
                    <a:pt x="1386" y="7856"/>
                    <a:pt x="1386" y="7783"/>
                    <a:pt x="1337" y="7783"/>
                  </a:cubicBezTo>
                  <a:cubicBezTo>
                    <a:pt x="1243" y="7782"/>
                    <a:pt x="1149" y="7781"/>
                    <a:pt x="1055" y="7781"/>
                  </a:cubicBezTo>
                  <a:cubicBezTo>
                    <a:pt x="798" y="7781"/>
                    <a:pt x="542" y="7786"/>
                    <a:pt x="289" y="7793"/>
                  </a:cubicBezTo>
                  <a:cubicBezTo>
                    <a:pt x="279" y="7559"/>
                    <a:pt x="279" y="7325"/>
                    <a:pt x="274" y="7086"/>
                  </a:cubicBezTo>
                  <a:cubicBezTo>
                    <a:pt x="771" y="7086"/>
                    <a:pt x="1264" y="7100"/>
                    <a:pt x="1757" y="7120"/>
                  </a:cubicBezTo>
                  <a:cubicBezTo>
                    <a:pt x="1815" y="7120"/>
                    <a:pt x="1810" y="7042"/>
                    <a:pt x="1757" y="7037"/>
                  </a:cubicBezTo>
                  <a:cubicBezTo>
                    <a:pt x="1445" y="7012"/>
                    <a:pt x="1131" y="6999"/>
                    <a:pt x="817" y="6999"/>
                  </a:cubicBezTo>
                  <a:cubicBezTo>
                    <a:pt x="636" y="6999"/>
                    <a:pt x="455" y="7003"/>
                    <a:pt x="274" y="7012"/>
                  </a:cubicBezTo>
                  <a:cubicBezTo>
                    <a:pt x="274" y="6871"/>
                    <a:pt x="269" y="6725"/>
                    <a:pt x="264" y="6583"/>
                  </a:cubicBezTo>
                  <a:close/>
                  <a:moveTo>
                    <a:pt x="4962" y="1"/>
                  </a:moveTo>
                  <a:cubicBezTo>
                    <a:pt x="4790" y="1"/>
                    <a:pt x="4629" y="19"/>
                    <a:pt x="4488" y="67"/>
                  </a:cubicBezTo>
                  <a:cubicBezTo>
                    <a:pt x="4449" y="81"/>
                    <a:pt x="4430" y="115"/>
                    <a:pt x="4435" y="154"/>
                  </a:cubicBezTo>
                  <a:lnTo>
                    <a:pt x="4444" y="184"/>
                  </a:lnTo>
                  <a:cubicBezTo>
                    <a:pt x="4244" y="364"/>
                    <a:pt x="4088" y="618"/>
                    <a:pt x="3927" y="823"/>
                  </a:cubicBezTo>
                  <a:cubicBezTo>
                    <a:pt x="3761" y="1037"/>
                    <a:pt x="3522" y="1267"/>
                    <a:pt x="3430" y="1530"/>
                  </a:cubicBezTo>
                  <a:cubicBezTo>
                    <a:pt x="3430" y="1540"/>
                    <a:pt x="3430" y="1554"/>
                    <a:pt x="3440" y="1564"/>
                  </a:cubicBezTo>
                  <a:cubicBezTo>
                    <a:pt x="3435" y="2627"/>
                    <a:pt x="3420" y="3686"/>
                    <a:pt x="3440" y="4749"/>
                  </a:cubicBezTo>
                  <a:cubicBezTo>
                    <a:pt x="3298" y="4754"/>
                    <a:pt x="3152" y="4769"/>
                    <a:pt x="3015" y="4798"/>
                  </a:cubicBezTo>
                  <a:cubicBezTo>
                    <a:pt x="2801" y="4832"/>
                    <a:pt x="2591" y="4866"/>
                    <a:pt x="2381" y="4915"/>
                  </a:cubicBezTo>
                  <a:cubicBezTo>
                    <a:pt x="2366" y="4915"/>
                    <a:pt x="2352" y="4930"/>
                    <a:pt x="2342" y="4949"/>
                  </a:cubicBezTo>
                  <a:cubicBezTo>
                    <a:pt x="2337" y="4954"/>
                    <a:pt x="2332" y="4954"/>
                    <a:pt x="2323" y="4959"/>
                  </a:cubicBezTo>
                  <a:cubicBezTo>
                    <a:pt x="1654" y="5486"/>
                    <a:pt x="967" y="5973"/>
                    <a:pt x="264" y="6456"/>
                  </a:cubicBezTo>
                  <a:cubicBezTo>
                    <a:pt x="250" y="6466"/>
                    <a:pt x="240" y="6481"/>
                    <a:pt x="235" y="6495"/>
                  </a:cubicBezTo>
                  <a:cubicBezTo>
                    <a:pt x="216" y="6475"/>
                    <a:pt x="191" y="6465"/>
                    <a:pt x="167" y="6465"/>
                  </a:cubicBezTo>
                  <a:cubicBezTo>
                    <a:pt x="117" y="6465"/>
                    <a:pt x="67" y="6505"/>
                    <a:pt x="64" y="6564"/>
                  </a:cubicBezTo>
                  <a:cubicBezTo>
                    <a:pt x="1" y="8290"/>
                    <a:pt x="93" y="10022"/>
                    <a:pt x="332" y="11734"/>
                  </a:cubicBezTo>
                  <a:cubicBezTo>
                    <a:pt x="332" y="11739"/>
                    <a:pt x="337" y="11739"/>
                    <a:pt x="337" y="11744"/>
                  </a:cubicBezTo>
                  <a:cubicBezTo>
                    <a:pt x="303" y="11797"/>
                    <a:pt x="337" y="11866"/>
                    <a:pt x="401" y="11871"/>
                  </a:cubicBezTo>
                  <a:cubicBezTo>
                    <a:pt x="1687" y="11927"/>
                    <a:pt x="2994" y="11952"/>
                    <a:pt x="4303" y="11952"/>
                  </a:cubicBezTo>
                  <a:cubicBezTo>
                    <a:pt x="6187" y="11952"/>
                    <a:pt x="8077" y="11899"/>
                    <a:pt x="9927" y="11807"/>
                  </a:cubicBezTo>
                  <a:cubicBezTo>
                    <a:pt x="9942" y="11807"/>
                    <a:pt x="9956" y="11802"/>
                    <a:pt x="9971" y="11797"/>
                  </a:cubicBezTo>
                  <a:cubicBezTo>
                    <a:pt x="10185" y="11778"/>
                    <a:pt x="10566" y="11373"/>
                    <a:pt x="10678" y="11280"/>
                  </a:cubicBezTo>
                  <a:cubicBezTo>
                    <a:pt x="11063" y="10949"/>
                    <a:pt x="11478" y="10568"/>
                    <a:pt x="11741" y="10129"/>
                  </a:cubicBezTo>
                  <a:cubicBezTo>
                    <a:pt x="11766" y="10090"/>
                    <a:pt x="11751" y="10041"/>
                    <a:pt x="11712" y="10017"/>
                  </a:cubicBezTo>
                  <a:cubicBezTo>
                    <a:pt x="11712" y="8256"/>
                    <a:pt x="11746" y="6490"/>
                    <a:pt x="11663" y="4730"/>
                  </a:cubicBezTo>
                  <a:lnTo>
                    <a:pt x="11668" y="4725"/>
                  </a:lnTo>
                  <a:lnTo>
                    <a:pt x="11693" y="4720"/>
                  </a:lnTo>
                  <a:cubicBezTo>
                    <a:pt x="11737" y="4710"/>
                    <a:pt x="11756" y="4661"/>
                    <a:pt x="11737" y="4627"/>
                  </a:cubicBezTo>
                  <a:cubicBezTo>
                    <a:pt x="11743" y="4568"/>
                    <a:pt x="11699" y="4527"/>
                    <a:pt x="11651" y="4527"/>
                  </a:cubicBezTo>
                  <a:cubicBezTo>
                    <a:pt x="11632" y="4527"/>
                    <a:pt x="11612" y="4534"/>
                    <a:pt x="11595" y="4549"/>
                  </a:cubicBezTo>
                  <a:lnTo>
                    <a:pt x="11571" y="4574"/>
                  </a:lnTo>
                  <a:cubicBezTo>
                    <a:pt x="11545" y="4573"/>
                    <a:pt x="11520" y="4573"/>
                    <a:pt x="11494" y="4573"/>
                  </a:cubicBezTo>
                  <a:cubicBezTo>
                    <a:pt x="11329" y="4573"/>
                    <a:pt x="11165" y="4585"/>
                    <a:pt x="11000" y="4598"/>
                  </a:cubicBezTo>
                  <a:cubicBezTo>
                    <a:pt x="10985" y="4574"/>
                    <a:pt x="10961" y="4559"/>
                    <a:pt x="10932" y="4559"/>
                  </a:cubicBezTo>
                  <a:cubicBezTo>
                    <a:pt x="10054" y="4500"/>
                    <a:pt x="9171" y="4476"/>
                    <a:pt x="8288" y="4476"/>
                  </a:cubicBezTo>
                  <a:cubicBezTo>
                    <a:pt x="8459" y="4286"/>
                    <a:pt x="8605" y="4076"/>
                    <a:pt x="8727" y="3857"/>
                  </a:cubicBezTo>
                  <a:cubicBezTo>
                    <a:pt x="8746" y="3818"/>
                    <a:pt x="8737" y="3774"/>
                    <a:pt x="8707" y="3744"/>
                  </a:cubicBezTo>
                  <a:cubicBezTo>
                    <a:pt x="8717" y="3705"/>
                    <a:pt x="8703" y="3671"/>
                    <a:pt x="8673" y="3652"/>
                  </a:cubicBezTo>
                  <a:lnTo>
                    <a:pt x="8654" y="3637"/>
                  </a:lnTo>
                  <a:cubicBezTo>
                    <a:pt x="8643" y="3630"/>
                    <a:pt x="8630" y="3625"/>
                    <a:pt x="8616" y="3625"/>
                  </a:cubicBezTo>
                  <a:cubicBezTo>
                    <a:pt x="8611" y="3625"/>
                    <a:pt x="8605" y="3626"/>
                    <a:pt x="8600" y="3627"/>
                  </a:cubicBezTo>
                  <a:cubicBezTo>
                    <a:pt x="8629" y="3500"/>
                    <a:pt x="8620" y="3364"/>
                    <a:pt x="8581" y="3242"/>
                  </a:cubicBezTo>
                  <a:cubicBezTo>
                    <a:pt x="8547" y="3037"/>
                    <a:pt x="8522" y="2832"/>
                    <a:pt x="8512" y="2627"/>
                  </a:cubicBezTo>
                  <a:cubicBezTo>
                    <a:pt x="8498" y="2413"/>
                    <a:pt x="8493" y="2198"/>
                    <a:pt x="8498" y="1984"/>
                  </a:cubicBezTo>
                  <a:cubicBezTo>
                    <a:pt x="8512" y="1554"/>
                    <a:pt x="8571" y="1145"/>
                    <a:pt x="8473" y="725"/>
                  </a:cubicBezTo>
                  <a:lnTo>
                    <a:pt x="8488" y="710"/>
                  </a:lnTo>
                  <a:cubicBezTo>
                    <a:pt x="8561" y="650"/>
                    <a:pt x="8493" y="539"/>
                    <a:pt x="8415" y="539"/>
                  </a:cubicBezTo>
                  <a:cubicBezTo>
                    <a:pt x="8398" y="539"/>
                    <a:pt x="8382" y="544"/>
                    <a:pt x="8366" y="554"/>
                  </a:cubicBezTo>
                  <a:cubicBezTo>
                    <a:pt x="7961" y="847"/>
                    <a:pt x="7561" y="1174"/>
                    <a:pt x="7181" y="1501"/>
                  </a:cubicBezTo>
                  <a:cubicBezTo>
                    <a:pt x="7161" y="1515"/>
                    <a:pt x="7156" y="1545"/>
                    <a:pt x="7166" y="1564"/>
                  </a:cubicBezTo>
                  <a:cubicBezTo>
                    <a:pt x="5995" y="1540"/>
                    <a:pt x="4825" y="1525"/>
                    <a:pt x="3654" y="1462"/>
                  </a:cubicBezTo>
                  <a:cubicBezTo>
                    <a:pt x="3761" y="1359"/>
                    <a:pt x="3864" y="1242"/>
                    <a:pt x="3952" y="1125"/>
                  </a:cubicBezTo>
                  <a:cubicBezTo>
                    <a:pt x="4100" y="1127"/>
                    <a:pt x="4249" y="1129"/>
                    <a:pt x="4398" y="1129"/>
                  </a:cubicBezTo>
                  <a:cubicBezTo>
                    <a:pt x="4547" y="1129"/>
                    <a:pt x="4696" y="1127"/>
                    <a:pt x="4844" y="1125"/>
                  </a:cubicBezTo>
                  <a:cubicBezTo>
                    <a:pt x="4893" y="1115"/>
                    <a:pt x="4893" y="1052"/>
                    <a:pt x="4844" y="1042"/>
                  </a:cubicBezTo>
                  <a:cubicBezTo>
                    <a:pt x="4705" y="1040"/>
                    <a:pt x="4566" y="1038"/>
                    <a:pt x="4427" y="1038"/>
                  </a:cubicBezTo>
                  <a:cubicBezTo>
                    <a:pt x="4288" y="1038"/>
                    <a:pt x="4149" y="1040"/>
                    <a:pt x="4010" y="1042"/>
                  </a:cubicBezTo>
                  <a:cubicBezTo>
                    <a:pt x="4049" y="988"/>
                    <a:pt x="4093" y="935"/>
                    <a:pt x="4132" y="881"/>
                  </a:cubicBezTo>
                  <a:cubicBezTo>
                    <a:pt x="4196" y="808"/>
                    <a:pt x="4259" y="735"/>
                    <a:pt x="4327" y="662"/>
                  </a:cubicBezTo>
                  <a:cubicBezTo>
                    <a:pt x="4654" y="676"/>
                    <a:pt x="4976" y="701"/>
                    <a:pt x="5303" y="735"/>
                  </a:cubicBezTo>
                  <a:cubicBezTo>
                    <a:pt x="5304" y="735"/>
                    <a:pt x="5306" y="735"/>
                    <a:pt x="5307" y="735"/>
                  </a:cubicBezTo>
                  <a:cubicBezTo>
                    <a:pt x="5347" y="735"/>
                    <a:pt x="5355" y="666"/>
                    <a:pt x="5313" y="662"/>
                  </a:cubicBezTo>
                  <a:cubicBezTo>
                    <a:pt x="5059" y="613"/>
                    <a:pt x="4799" y="591"/>
                    <a:pt x="4538" y="591"/>
                  </a:cubicBezTo>
                  <a:cubicBezTo>
                    <a:pt x="4487" y="591"/>
                    <a:pt x="4436" y="592"/>
                    <a:pt x="4386" y="593"/>
                  </a:cubicBezTo>
                  <a:cubicBezTo>
                    <a:pt x="4498" y="471"/>
                    <a:pt x="4591" y="335"/>
                    <a:pt x="4654" y="184"/>
                  </a:cubicBezTo>
                  <a:cubicBezTo>
                    <a:pt x="5142" y="379"/>
                    <a:pt x="5937" y="330"/>
                    <a:pt x="6430" y="384"/>
                  </a:cubicBezTo>
                  <a:cubicBezTo>
                    <a:pt x="7030" y="447"/>
                    <a:pt x="7634" y="545"/>
                    <a:pt x="8239" y="584"/>
                  </a:cubicBezTo>
                  <a:cubicBezTo>
                    <a:pt x="8337" y="584"/>
                    <a:pt x="8356" y="447"/>
                    <a:pt x="8259" y="418"/>
                  </a:cubicBezTo>
                  <a:cubicBezTo>
                    <a:pt x="7615" y="286"/>
                    <a:pt x="6947" y="228"/>
                    <a:pt x="6288" y="159"/>
                  </a:cubicBezTo>
                  <a:cubicBezTo>
                    <a:pt x="5912" y="121"/>
                    <a:pt x="5404" y="1"/>
                    <a:pt x="4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700;p58">
              <a:extLst>
                <a:ext uri="{FF2B5EF4-FFF2-40B4-BE49-F238E27FC236}">
                  <a16:creationId xmlns:a16="http://schemas.microsoft.com/office/drawing/2014/main" id="{D08E983A-4361-039E-DA5F-CE1E779DE389}"/>
                </a:ext>
              </a:extLst>
            </p:cNvPr>
            <p:cNvSpPr/>
            <p:nvPr/>
          </p:nvSpPr>
          <p:spPr>
            <a:xfrm>
              <a:off x="2688091" y="2187038"/>
              <a:ext cx="48114" cy="6890"/>
            </a:xfrm>
            <a:custGeom>
              <a:avLst/>
              <a:gdLst/>
              <a:ahLst/>
              <a:cxnLst/>
              <a:rect l="l" t="t" r="r" b="b"/>
              <a:pathLst>
                <a:path w="796" h="114" extrusionOk="0">
                  <a:moveTo>
                    <a:pt x="771" y="1"/>
                  </a:moveTo>
                  <a:cubicBezTo>
                    <a:pt x="769" y="1"/>
                    <a:pt x="768" y="1"/>
                    <a:pt x="767" y="1"/>
                  </a:cubicBezTo>
                  <a:cubicBezTo>
                    <a:pt x="523" y="21"/>
                    <a:pt x="274" y="45"/>
                    <a:pt x="30" y="70"/>
                  </a:cubicBezTo>
                  <a:cubicBezTo>
                    <a:pt x="1" y="70"/>
                    <a:pt x="1" y="113"/>
                    <a:pt x="30" y="113"/>
                  </a:cubicBezTo>
                  <a:cubicBezTo>
                    <a:pt x="274" y="94"/>
                    <a:pt x="518" y="74"/>
                    <a:pt x="767" y="50"/>
                  </a:cubicBezTo>
                  <a:cubicBezTo>
                    <a:pt x="794" y="45"/>
                    <a:pt x="796" y="1"/>
                    <a:pt x="7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701;p58">
              <a:extLst>
                <a:ext uri="{FF2B5EF4-FFF2-40B4-BE49-F238E27FC236}">
                  <a16:creationId xmlns:a16="http://schemas.microsoft.com/office/drawing/2014/main" id="{70C2CF53-31CE-C04F-B6A4-0F67CF9955E3}"/>
                </a:ext>
              </a:extLst>
            </p:cNvPr>
            <p:cNvSpPr/>
            <p:nvPr/>
          </p:nvSpPr>
          <p:spPr>
            <a:xfrm>
              <a:off x="2740860" y="1955352"/>
              <a:ext cx="48598" cy="5320"/>
            </a:xfrm>
            <a:custGeom>
              <a:avLst/>
              <a:gdLst/>
              <a:ahLst/>
              <a:cxnLst/>
              <a:rect l="l" t="t" r="r" b="b"/>
              <a:pathLst>
                <a:path w="804" h="88" extrusionOk="0">
                  <a:moveTo>
                    <a:pt x="766" y="0"/>
                  </a:moveTo>
                  <a:cubicBezTo>
                    <a:pt x="765" y="0"/>
                    <a:pt x="763" y="0"/>
                    <a:pt x="762" y="0"/>
                  </a:cubicBezTo>
                  <a:cubicBezTo>
                    <a:pt x="577" y="26"/>
                    <a:pt x="392" y="38"/>
                    <a:pt x="208" y="38"/>
                  </a:cubicBezTo>
                  <a:cubicBezTo>
                    <a:pt x="148" y="38"/>
                    <a:pt x="89" y="37"/>
                    <a:pt x="30" y="35"/>
                  </a:cubicBezTo>
                  <a:cubicBezTo>
                    <a:pt x="1" y="35"/>
                    <a:pt x="1" y="79"/>
                    <a:pt x="30" y="79"/>
                  </a:cubicBezTo>
                  <a:cubicBezTo>
                    <a:pt x="104" y="84"/>
                    <a:pt x="179" y="87"/>
                    <a:pt x="253" y="87"/>
                  </a:cubicBezTo>
                  <a:cubicBezTo>
                    <a:pt x="427" y="87"/>
                    <a:pt x="600" y="72"/>
                    <a:pt x="772" y="44"/>
                  </a:cubicBezTo>
                  <a:cubicBezTo>
                    <a:pt x="804" y="40"/>
                    <a:pt x="792" y="0"/>
                    <a:pt x="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702;p58">
              <a:extLst>
                <a:ext uri="{FF2B5EF4-FFF2-40B4-BE49-F238E27FC236}">
                  <a16:creationId xmlns:a16="http://schemas.microsoft.com/office/drawing/2014/main" id="{2177E079-80B4-E538-C915-F417DFA4D0B7}"/>
                </a:ext>
              </a:extLst>
            </p:cNvPr>
            <p:cNvSpPr/>
            <p:nvPr/>
          </p:nvSpPr>
          <p:spPr>
            <a:xfrm>
              <a:off x="2884478" y="1746875"/>
              <a:ext cx="53977" cy="6286"/>
            </a:xfrm>
            <a:custGeom>
              <a:avLst/>
              <a:gdLst/>
              <a:ahLst/>
              <a:cxnLst/>
              <a:rect l="l" t="t" r="r" b="b"/>
              <a:pathLst>
                <a:path w="893" h="104" extrusionOk="0">
                  <a:moveTo>
                    <a:pt x="44" y="1"/>
                  </a:moveTo>
                  <a:cubicBezTo>
                    <a:pt x="0" y="1"/>
                    <a:pt x="0" y="64"/>
                    <a:pt x="44" y="64"/>
                  </a:cubicBezTo>
                  <a:cubicBezTo>
                    <a:pt x="312" y="84"/>
                    <a:pt x="581" y="94"/>
                    <a:pt x="849" y="103"/>
                  </a:cubicBezTo>
                  <a:cubicBezTo>
                    <a:pt x="893" y="103"/>
                    <a:pt x="893" y="35"/>
                    <a:pt x="849" y="35"/>
                  </a:cubicBezTo>
                  <a:cubicBezTo>
                    <a:pt x="581" y="20"/>
                    <a:pt x="312" y="6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703;p58">
              <a:extLst>
                <a:ext uri="{FF2B5EF4-FFF2-40B4-BE49-F238E27FC236}">
                  <a16:creationId xmlns:a16="http://schemas.microsoft.com/office/drawing/2014/main" id="{58AC20F5-BE52-DDC7-B93B-A1E14D39C3F2}"/>
                </a:ext>
              </a:extLst>
            </p:cNvPr>
            <p:cNvSpPr/>
            <p:nvPr/>
          </p:nvSpPr>
          <p:spPr>
            <a:xfrm>
              <a:off x="3003010" y="2215084"/>
              <a:ext cx="56032" cy="6951"/>
            </a:xfrm>
            <a:custGeom>
              <a:avLst/>
              <a:gdLst/>
              <a:ahLst/>
              <a:cxnLst/>
              <a:rect l="l" t="t" r="r" b="b"/>
              <a:pathLst>
                <a:path w="927" h="115" extrusionOk="0">
                  <a:moveTo>
                    <a:pt x="40" y="0"/>
                  </a:moveTo>
                  <a:cubicBezTo>
                    <a:pt x="0" y="0"/>
                    <a:pt x="2" y="69"/>
                    <a:pt x="44" y="74"/>
                  </a:cubicBezTo>
                  <a:cubicBezTo>
                    <a:pt x="282" y="103"/>
                    <a:pt x="517" y="114"/>
                    <a:pt x="754" y="114"/>
                  </a:cubicBezTo>
                  <a:cubicBezTo>
                    <a:pt x="798" y="114"/>
                    <a:pt x="843" y="114"/>
                    <a:pt x="888" y="113"/>
                  </a:cubicBezTo>
                  <a:cubicBezTo>
                    <a:pt x="927" y="108"/>
                    <a:pt x="927" y="49"/>
                    <a:pt x="888" y="45"/>
                  </a:cubicBezTo>
                  <a:cubicBezTo>
                    <a:pt x="605" y="40"/>
                    <a:pt x="327" y="30"/>
                    <a:pt x="44" y="1"/>
                  </a:cubicBezTo>
                  <a:cubicBezTo>
                    <a:pt x="43" y="1"/>
                    <a:pt x="41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2853;p58">
            <a:extLst>
              <a:ext uri="{FF2B5EF4-FFF2-40B4-BE49-F238E27FC236}">
                <a16:creationId xmlns:a16="http://schemas.microsoft.com/office/drawing/2014/main" id="{CF90D165-F8B4-B64C-472D-467A9D239AC9}"/>
              </a:ext>
            </a:extLst>
          </p:cNvPr>
          <p:cNvGrpSpPr/>
          <p:nvPr/>
        </p:nvGrpSpPr>
        <p:grpSpPr>
          <a:xfrm>
            <a:off x="2227511" y="4137306"/>
            <a:ext cx="397412" cy="502286"/>
            <a:chOff x="1579499" y="2389124"/>
            <a:chExt cx="207731" cy="262550"/>
          </a:xfrm>
        </p:grpSpPr>
        <p:sp>
          <p:nvSpPr>
            <p:cNvPr id="109" name="Google Shape;2854;p58">
              <a:extLst>
                <a:ext uri="{FF2B5EF4-FFF2-40B4-BE49-F238E27FC236}">
                  <a16:creationId xmlns:a16="http://schemas.microsoft.com/office/drawing/2014/main" id="{33E6A62F-2A01-7C39-13D0-847365F02708}"/>
                </a:ext>
              </a:extLst>
            </p:cNvPr>
            <p:cNvSpPr/>
            <p:nvPr/>
          </p:nvSpPr>
          <p:spPr>
            <a:xfrm>
              <a:off x="1694023" y="2544891"/>
              <a:ext cx="74078" cy="97656"/>
            </a:xfrm>
            <a:custGeom>
              <a:avLst/>
              <a:gdLst/>
              <a:ahLst/>
              <a:cxnLst/>
              <a:rect l="l" t="t" r="r" b="b"/>
              <a:pathLst>
                <a:path w="2881" h="3798" extrusionOk="0">
                  <a:moveTo>
                    <a:pt x="1200" y="133"/>
                  </a:moveTo>
                  <a:cubicBezTo>
                    <a:pt x="1261" y="133"/>
                    <a:pt x="1323" y="138"/>
                    <a:pt x="1385" y="147"/>
                  </a:cubicBezTo>
                  <a:cubicBezTo>
                    <a:pt x="1956" y="230"/>
                    <a:pt x="2400" y="664"/>
                    <a:pt x="2419" y="1254"/>
                  </a:cubicBezTo>
                  <a:cubicBezTo>
                    <a:pt x="2429" y="1527"/>
                    <a:pt x="2346" y="1849"/>
                    <a:pt x="2141" y="2044"/>
                  </a:cubicBezTo>
                  <a:cubicBezTo>
                    <a:pt x="1941" y="2239"/>
                    <a:pt x="1649" y="2249"/>
                    <a:pt x="1390" y="2298"/>
                  </a:cubicBezTo>
                  <a:lnTo>
                    <a:pt x="1385" y="2298"/>
                  </a:lnTo>
                  <a:cubicBezTo>
                    <a:pt x="1374" y="2298"/>
                    <a:pt x="1363" y="2298"/>
                    <a:pt x="1352" y="2298"/>
                  </a:cubicBezTo>
                  <a:cubicBezTo>
                    <a:pt x="760" y="2298"/>
                    <a:pt x="339" y="1916"/>
                    <a:pt x="215" y="1327"/>
                  </a:cubicBezTo>
                  <a:cubicBezTo>
                    <a:pt x="72" y="640"/>
                    <a:pt x="557" y="133"/>
                    <a:pt x="1200" y="133"/>
                  </a:cubicBezTo>
                  <a:close/>
                  <a:moveTo>
                    <a:pt x="785" y="2312"/>
                  </a:moveTo>
                  <a:cubicBezTo>
                    <a:pt x="916" y="2381"/>
                    <a:pt x="1060" y="2415"/>
                    <a:pt x="1205" y="2415"/>
                  </a:cubicBezTo>
                  <a:cubicBezTo>
                    <a:pt x="1277" y="2415"/>
                    <a:pt x="1349" y="2407"/>
                    <a:pt x="1420" y="2390"/>
                  </a:cubicBezTo>
                  <a:lnTo>
                    <a:pt x="1463" y="2386"/>
                  </a:lnTo>
                  <a:cubicBezTo>
                    <a:pt x="1468" y="2410"/>
                    <a:pt x="1473" y="2439"/>
                    <a:pt x="1478" y="2464"/>
                  </a:cubicBezTo>
                  <a:cubicBezTo>
                    <a:pt x="1385" y="2829"/>
                    <a:pt x="1312" y="3205"/>
                    <a:pt x="1273" y="3581"/>
                  </a:cubicBezTo>
                  <a:lnTo>
                    <a:pt x="1273" y="3576"/>
                  </a:lnTo>
                  <a:cubicBezTo>
                    <a:pt x="1190" y="3454"/>
                    <a:pt x="1107" y="3327"/>
                    <a:pt x="1020" y="3200"/>
                  </a:cubicBezTo>
                  <a:cubicBezTo>
                    <a:pt x="1008" y="3184"/>
                    <a:pt x="991" y="3175"/>
                    <a:pt x="974" y="3175"/>
                  </a:cubicBezTo>
                  <a:cubicBezTo>
                    <a:pt x="960" y="3175"/>
                    <a:pt x="947" y="3180"/>
                    <a:pt x="937" y="3190"/>
                  </a:cubicBezTo>
                  <a:cubicBezTo>
                    <a:pt x="805" y="3351"/>
                    <a:pt x="654" y="3498"/>
                    <a:pt x="488" y="3624"/>
                  </a:cubicBezTo>
                  <a:cubicBezTo>
                    <a:pt x="624" y="3200"/>
                    <a:pt x="703" y="2747"/>
                    <a:pt x="785" y="2312"/>
                  </a:cubicBezTo>
                  <a:close/>
                  <a:moveTo>
                    <a:pt x="2176" y="2161"/>
                  </a:moveTo>
                  <a:cubicBezTo>
                    <a:pt x="2337" y="2571"/>
                    <a:pt x="2502" y="3015"/>
                    <a:pt x="2751" y="3381"/>
                  </a:cubicBezTo>
                  <a:cubicBezTo>
                    <a:pt x="2600" y="3303"/>
                    <a:pt x="2444" y="3229"/>
                    <a:pt x="2283" y="3166"/>
                  </a:cubicBezTo>
                  <a:lnTo>
                    <a:pt x="2278" y="3161"/>
                  </a:lnTo>
                  <a:cubicBezTo>
                    <a:pt x="2271" y="3158"/>
                    <a:pt x="2262" y="3157"/>
                    <a:pt x="2254" y="3157"/>
                  </a:cubicBezTo>
                  <a:cubicBezTo>
                    <a:pt x="2234" y="3157"/>
                    <a:pt x="2214" y="3165"/>
                    <a:pt x="2200" y="3186"/>
                  </a:cubicBezTo>
                  <a:lnTo>
                    <a:pt x="1961" y="3659"/>
                  </a:lnTo>
                  <a:cubicBezTo>
                    <a:pt x="1839" y="3239"/>
                    <a:pt x="1688" y="2834"/>
                    <a:pt x="1566" y="2415"/>
                  </a:cubicBezTo>
                  <a:cubicBezTo>
                    <a:pt x="1566" y="2400"/>
                    <a:pt x="1566" y="2386"/>
                    <a:pt x="1571" y="2371"/>
                  </a:cubicBezTo>
                  <a:cubicBezTo>
                    <a:pt x="1795" y="2342"/>
                    <a:pt x="2010" y="2303"/>
                    <a:pt x="2176" y="2161"/>
                  </a:cubicBezTo>
                  <a:close/>
                  <a:moveTo>
                    <a:pt x="1215" y="0"/>
                  </a:moveTo>
                  <a:cubicBezTo>
                    <a:pt x="493" y="0"/>
                    <a:pt x="0" y="508"/>
                    <a:pt x="88" y="1225"/>
                  </a:cubicBezTo>
                  <a:cubicBezTo>
                    <a:pt x="137" y="1634"/>
                    <a:pt x="361" y="2054"/>
                    <a:pt x="703" y="2264"/>
                  </a:cubicBezTo>
                  <a:cubicBezTo>
                    <a:pt x="566" y="2727"/>
                    <a:pt x="410" y="3210"/>
                    <a:pt x="342" y="3683"/>
                  </a:cubicBezTo>
                  <a:cubicBezTo>
                    <a:pt x="338" y="3725"/>
                    <a:pt x="369" y="3754"/>
                    <a:pt x="404" y="3754"/>
                  </a:cubicBezTo>
                  <a:cubicBezTo>
                    <a:pt x="414" y="3754"/>
                    <a:pt x="424" y="3752"/>
                    <a:pt x="434" y="3746"/>
                  </a:cubicBezTo>
                  <a:cubicBezTo>
                    <a:pt x="442" y="3751"/>
                    <a:pt x="449" y="3754"/>
                    <a:pt x="456" y="3754"/>
                  </a:cubicBezTo>
                  <a:cubicBezTo>
                    <a:pt x="463" y="3754"/>
                    <a:pt x="471" y="3751"/>
                    <a:pt x="478" y="3746"/>
                  </a:cubicBezTo>
                  <a:cubicBezTo>
                    <a:pt x="659" y="3620"/>
                    <a:pt x="820" y="3473"/>
                    <a:pt x="966" y="3312"/>
                  </a:cubicBezTo>
                  <a:cubicBezTo>
                    <a:pt x="1044" y="3439"/>
                    <a:pt x="1127" y="3566"/>
                    <a:pt x="1215" y="3698"/>
                  </a:cubicBezTo>
                  <a:cubicBezTo>
                    <a:pt x="1226" y="3700"/>
                    <a:pt x="1238" y="3701"/>
                    <a:pt x="1249" y="3701"/>
                  </a:cubicBezTo>
                  <a:cubicBezTo>
                    <a:pt x="1297" y="3701"/>
                    <a:pt x="1345" y="3684"/>
                    <a:pt x="1381" y="3649"/>
                  </a:cubicBezTo>
                  <a:cubicBezTo>
                    <a:pt x="1454" y="3346"/>
                    <a:pt x="1502" y="3039"/>
                    <a:pt x="1537" y="2732"/>
                  </a:cubicBezTo>
                  <a:cubicBezTo>
                    <a:pt x="1605" y="3068"/>
                    <a:pt x="1717" y="3390"/>
                    <a:pt x="1868" y="3703"/>
                  </a:cubicBezTo>
                  <a:cubicBezTo>
                    <a:pt x="1875" y="3717"/>
                    <a:pt x="1893" y="3726"/>
                    <a:pt x="1910" y="3726"/>
                  </a:cubicBezTo>
                  <a:cubicBezTo>
                    <a:pt x="1916" y="3726"/>
                    <a:pt x="1922" y="3725"/>
                    <a:pt x="1927" y="3722"/>
                  </a:cubicBezTo>
                  <a:lnTo>
                    <a:pt x="1927" y="3722"/>
                  </a:lnTo>
                  <a:cubicBezTo>
                    <a:pt x="1910" y="3762"/>
                    <a:pt x="1943" y="3797"/>
                    <a:pt x="1975" y="3797"/>
                  </a:cubicBezTo>
                  <a:cubicBezTo>
                    <a:pt x="1990" y="3797"/>
                    <a:pt x="2005" y="3789"/>
                    <a:pt x="2015" y="3771"/>
                  </a:cubicBezTo>
                  <a:lnTo>
                    <a:pt x="2273" y="3288"/>
                  </a:lnTo>
                  <a:cubicBezTo>
                    <a:pt x="2424" y="3371"/>
                    <a:pt x="2580" y="3439"/>
                    <a:pt x="2746" y="3493"/>
                  </a:cubicBezTo>
                  <a:cubicBezTo>
                    <a:pt x="2751" y="3494"/>
                    <a:pt x="2755" y="3495"/>
                    <a:pt x="2760" y="3495"/>
                  </a:cubicBezTo>
                  <a:cubicBezTo>
                    <a:pt x="2785" y="3495"/>
                    <a:pt x="2809" y="3473"/>
                    <a:pt x="2805" y="3444"/>
                  </a:cubicBezTo>
                  <a:lnTo>
                    <a:pt x="2805" y="3444"/>
                  </a:lnTo>
                  <a:cubicBezTo>
                    <a:pt x="2810" y="3445"/>
                    <a:pt x="2815" y="3446"/>
                    <a:pt x="2820" y="3446"/>
                  </a:cubicBezTo>
                  <a:cubicBezTo>
                    <a:pt x="2851" y="3446"/>
                    <a:pt x="2881" y="3423"/>
                    <a:pt x="2868" y="3385"/>
                  </a:cubicBezTo>
                  <a:cubicBezTo>
                    <a:pt x="2697" y="2947"/>
                    <a:pt x="2439" y="2537"/>
                    <a:pt x="2244" y="2103"/>
                  </a:cubicBezTo>
                  <a:cubicBezTo>
                    <a:pt x="2263" y="2083"/>
                    <a:pt x="2283" y="2059"/>
                    <a:pt x="2302" y="2034"/>
                  </a:cubicBezTo>
                  <a:cubicBezTo>
                    <a:pt x="2478" y="1791"/>
                    <a:pt x="2561" y="1493"/>
                    <a:pt x="2537" y="1195"/>
                  </a:cubicBezTo>
                  <a:cubicBezTo>
                    <a:pt x="2493" y="503"/>
                    <a:pt x="1902" y="0"/>
                    <a:pt x="1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55;p58">
              <a:extLst>
                <a:ext uri="{FF2B5EF4-FFF2-40B4-BE49-F238E27FC236}">
                  <a16:creationId xmlns:a16="http://schemas.microsoft.com/office/drawing/2014/main" id="{3BB56725-A404-4AB9-0D33-1E579ED2522E}"/>
                </a:ext>
              </a:extLst>
            </p:cNvPr>
            <p:cNvSpPr/>
            <p:nvPr/>
          </p:nvSpPr>
          <p:spPr>
            <a:xfrm>
              <a:off x="1696414" y="2553581"/>
              <a:ext cx="64333" cy="46128"/>
            </a:xfrm>
            <a:custGeom>
              <a:avLst/>
              <a:gdLst/>
              <a:ahLst/>
              <a:cxnLst/>
              <a:rect l="l" t="t" r="r" b="b"/>
              <a:pathLst>
                <a:path w="2502" h="1794" extrusionOk="0">
                  <a:moveTo>
                    <a:pt x="1248" y="116"/>
                  </a:moveTo>
                  <a:cubicBezTo>
                    <a:pt x="1673" y="126"/>
                    <a:pt x="2019" y="467"/>
                    <a:pt x="2034" y="892"/>
                  </a:cubicBezTo>
                  <a:cubicBezTo>
                    <a:pt x="2044" y="1267"/>
                    <a:pt x="1790" y="1506"/>
                    <a:pt x="1483" y="1657"/>
                  </a:cubicBezTo>
                  <a:cubicBezTo>
                    <a:pt x="1421" y="1671"/>
                    <a:pt x="1361" y="1678"/>
                    <a:pt x="1303" y="1678"/>
                  </a:cubicBezTo>
                  <a:cubicBezTo>
                    <a:pt x="901" y="1678"/>
                    <a:pt x="609" y="1355"/>
                    <a:pt x="536" y="945"/>
                  </a:cubicBezTo>
                  <a:cubicBezTo>
                    <a:pt x="453" y="472"/>
                    <a:pt x="775" y="116"/>
                    <a:pt x="1248" y="116"/>
                  </a:cubicBezTo>
                  <a:close/>
                  <a:moveTo>
                    <a:pt x="1251" y="0"/>
                  </a:moveTo>
                  <a:cubicBezTo>
                    <a:pt x="1200" y="0"/>
                    <a:pt x="1147" y="5"/>
                    <a:pt x="1092" y="14"/>
                  </a:cubicBezTo>
                  <a:cubicBezTo>
                    <a:pt x="1" y="194"/>
                    <a:pt x="382" y="1793"/>
                    <a:pt x="1225" y="1793"/>
                  </a:cubicBezTo>
                  <a:cubicBezTo>
                    <a:pt x="1293" y="1793"/>
                    <a:pt x="1365" y="1783"/>
                    <a:pt x="1439" y="1760"/>
                  </a:cubicBezTo>
                  <a:cubicBezTo>
                    <a:pt x="1448" y="1765"/>
                    <a:pt x="1458" y="1765"/>
                    <a:pt x="1468" y="1765"/>
                  </a:cubicBezTo>
                  <a:cubicBezTo>
                    <a:pt x="2501" y="1556"/>
                    <a:pt x="2223" y="0"/>
                    <a:pt x="1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56;p58">
              <a:extLst>
                <a:ext uri="{FF2B5EF4-FFF2-40B4-BE49-F238E27FC236}">
                  <a16:creationId xmlns:a16="http://schemas.microsoft.com/office/drawing/2014/main" id="{14F568D8-894F-AEE8-AE5D-3404C100C79F}"/>
                </a:ext>
              </a:extLst>
            </p:cNvPr>
            <p:cNvSpPr/>
            <p:nvPr/>
          </p:nvSpPr>
          <p:spPr>
            <a:xfrm>
              <a:off x="1579499" y="2389124"/>
              <a:ext cx="207731" cy="262550"/>
            </a:xfrm>
            <a:custGeom>
              <a:avLst/>
              <a:gdLst/>
              <a:ahLst/>
              <a:cxnLst/>
              <a:rect l="l" t="t" r="r" b="b"/>
              <a:pathLst>
                <a:path w="8079" h="10211" extrusionOk="0">
                  <a:moveTo>
                    <a:pt x="2152" y="186"/>
                  </a:moveTo>
                  <a:cubicBezTo>
                    <a:pt x="2123" y="195"/>
                    <a:pt x="2103" y="225"/>
                    <a:pt x="2103" y="254"/>
                  </a:cubicBezTo>
                  <a:cubicBezTo>
                    <a:pt x="2040" y="1088"/>
                    <a:pt x="1981" y="1932"/>
                    <a:pt x="2006" y="2766"/>
                  </a:cubicBezTo>
                  <a:cubicBezTo>
                    <a:pt x="1718" y="2771"/>
                    <a:pt x="1425" y="2776"/>
                    <a:pt x="1137" y="2776"/>
                  </a:cubicBezTo>
                  <a:lnTo>
                    <a:pt x="698" y="2776"/>
                  </a:lnTo>
                  <a:cubicBezTo>
                    <a:pt x="518" y="2776"/>
                    <a:pt x="337" y="2815"/>
                    <a:pt x="171" y="2820"/>
                  </a:cubicBezTo>
                  <a:cubicBezTo>
                    <a:pt x="528" y="2605"/>
                    <a:pt x="815" y="2083"/>
                    <a:pt x="1059" y="1751"/>
                  </a:cubicBezTo>
                  <a:cubicBezTo>
                    <a:pt x="1425" y="1259"/>
                    <a:pt x="1767" y="742"/>
                    <a:pt x="2074" y="210"/>
                  </a:cubicBezTo>
                  <a:cubicBezTo>
                    <a:pt x="2079" y="200"/>
                    <a:pt x="2084" y="195"/>
                    <a:pt x="2084" y="186"/>
                  </a:cubicBezTo>
                  <a:close/>
                  <a:moveTo>
                    <a:pt x="2220" y="195"/>
                  </a:moveTo>
                  <a:lnTo>
                    <a:pt x="2220" y="195"/>
                  </a:lnTo>
                  <a:cubicBezTo>
                    <a:pt x="3313" y="234"/>
                    <a:pt x="4410" y="225"/>
                    <a:pt x="5503" y="230"/>
                  </a:cubicBezTo>
                  <a:cubicBezTo>
                    <a:pt x="5916" y="230"/>
                    <a:pt x="6489" y="317"/>
                    <a:pt x="7012" y="317"/>
                  </a:cubicBezTo>
                  <a:cubicBezTo>
                    <a:pt x="7142" y="317"/>
                    <a:pt x="7270" y="312"/>
                    <a:pt x="7390" y="298"/>
                  </a:cubicBezTo>
                  <a:cubicBezTo>
                    <a:pt x="7450" y="304"/>
                    <a:pt x="7510" y="308"/>
                    <a:pt x="7569" y="308"/>
                  </a:cubicBezTo>
                  <a:cubicBezTo>
                    <a:pt x="7646" y="308"/>
                    <a:pt x="7723" y="302"/>
                    <a:pt x="7800" y="288"/>
                  </a:cubicBezTo>
                  <a:cubicBezTo>
                    <a:pt x="7810" y="288"/>
                    <a:pt x="7815" y="278"/>
                    <a:pt x="7820" y="278"/>
                  </a:cubicBezTo>
                  <a:cubicBezTo>
                    <a:pt x="7708" y="3527"/>
                    <a:pt x="7790" y="6790"/>
                    <a:pt x="7703" y="10043"/>
                  </a:cubicBezTo>
                  <a:cubicBezTo>
                    <a:pt x="6788" y="10051"/>
                    <a:pt x="5875" y="10070"/>
                    <a:pt x="4964" y="10070"/>
                  </a:cubicBezTo>
                  <a:cubicBezTo>
                    <a:pt x="4675" y="10070"/>
                    <a:pt x="4387" y="10068"/>
                    <a:pt x="4098" y="10063"/>
                  </a:cubicBezTo>
                  <a:cubicBezTo>
                    <a:pt x="3561" y="10053"/>
                    <a:pt x="3025" y="10043"/>
                    <a:pt x="2488" y="10019"/>
                  </a:cubicBezTo>
                  <a:cubicBezTo>
                    <a:pt x="2456" y="10018"/>
                    <a:pt x="2419" y="10018"/>
                    <a:pt x="2380" y="10018"/>
                  </a:cubicBezTo>
                  <a:cubicBezTo>
                    <a:pt x="2165" y="10018"/>
                    <a:pt x="1861" y="10030"/>
                    <a:pt x="1545" y="10030"/>
                  </a:cubicBezTo>
                  <a:cubicBezTo>
                    <a:pt x="1057" y="10030"/>
                    <a:pt x="541" y="10000"/>
                    <a:pt x="279" y="9848"/>
                  </a:cubicBezTo>
                  <a:cubicBezTo>
                    <a:pt x="279" y="9843"/>
                    <a:pt x="284" y="9839"/>
                    <a:pt x="284" y="9829"/>
                  </a:cubicBezTo>
                  <a:lnTo>
                    <a:pt x="284" y="9536"/>
                  </a:lnTo>
                  <a:cubicBezTo>
                    <a:pt x="679" y="9556"/>
                    <a:pt x="1074" y="9565"/>
                    <a:pt x="1469" y="9570"/>
                  </a:cubicBezTo>
                  <a:cubicBezTo>
                    <a:pt x="1493" y="9570"/>
                    <a:pt x="1493" y="9531"/>
                    <a:pt x="1469" y="9531"/>
                  </a:cubicBezTo>
                  <a:cubicBezTo>
                    <a:pt x="1074" y="9512"/>
                    <a:pt x="679" y="9502"/>
                    <a:pt x="284" y="9497"/>
                  </a:cubicBezTo>
                  <a:lnTo>
                    <a:pt x="284" y="9009"/>
                  </a:lnTo>
                  <a:cubicBezTo>
                    <a:pt x="488" y="9021"/>
                    <a:pt x="693" y="9025"/>
                    <a:pt x="899" y="9025"/>
                  </a:cubicBezTo>
                  <a:cubicBezTo>
                    <a:pt x="1135" y="9025"/>
                    <a:pt x="1371" y="9019"/>
                    <a:pt x="1606" y="9014"/>
                  </a:cubicBezTo>
                  <a:cubicBezTo>
                    <a:pt x="1635" y="9009"/>
                    <a:pt x="1635" y="8965"/>
                    <a:pt x="1606" y="8961"/>
                  </a:cubicBezTo>
                  <a:cubicBezTo>
                    <a:pt x="1371" y="8955"/>
                    <a:pt x="1135" y="8950"/>
                    <a:pt x="899" y="8950"/>
                  </a:cubicBezTo>
                  <a:cubicBezTo>
                    <a:pt x="693" y="8950"/>
                    <a:pt x="488" y="8954"/>
                    <a:pt x="284" y="8965"/>
                  </a:cubicBezTo>
                  <a:lnTo>
                    <a:pt x="284" y="7819"/>
                  </a:lnTo>
                  <a:cubicBezTo>
                    <a:pt x="391" y="7826"/>
                    <a:pt x="499" y="7830"/>
                    <a:pt x="607" y="7830"/>
                  </a:cubicBezTo>
                  <a:cubicBezTo>
                    <a:pt x="789" y="7830"/>
                    <a:pt x="971" y="7819"/>
                    <a:pt x="1152" y="7795"/>
                  </a:cubicBezTo>
                  <a:cubicBezTo>
                    <a:pt x="1189" y="7790"/>
                    <a:pt x="1191" y="7736"/>
                    <a:pt x="1156" y="7736"/>
                  </a:cubicBezTo>
                  <a:cubicBezTo>
                    <a:pt x="1155" y="7736"/>
                    <a:pt x="1153" y="7736"/>
                    <a:pt x="1152" y="7736"/>
                  </a:cubicBezTo>
                  <a:cubicBezTo>
                    <a:pt x="936" y="7758"/>
                    <a:pt x="717" y="7769"/>
                    <a:pt x="500" y="7769"/>
                  </a:cubicBezTo>
                  <a:cubicBezTo>
                    <a:pt x="428" y="7769"/>
                    <a:pt x="356" y="7768"/>
                    <a:pt x="284" y="7766"/>
                  </a:cubicBezTo>
                  <a:cubicBezTo>
                    <a:pt x="284" y="7634"/>
                    <a:pt x="284" y="7502"/>
                    <a:pt x="279" y="7366"/>
                  </a:cubicBezTo>
                  <a:lnTo>
                    <a:pt x="279" y="7366"/>
                  </a:lnTo>
                  <a:cubicBezTo>
                    <a:pt x="423" y="7372"/>
                    <a:pt x="567" y="7375"/>
                    <a:pt x="711" y="7375"/>
                  </a:cubicBezTo>
                  <a:cubicBezTo>
                    <a:pt x="1010" y="7375"/>
                    <a:pt x="1309" y="7361"/>
                    <a:pt x="1606" y="7331"/>
                  </a:cubicBezTo>
                  <a:cubicBezTo>
                    <a:pt x="1645" y="7327"/>
                    <a:pt x="1645" y="7273"/>
                    <a:pt x="1606" y="7273"/>
                  </a:cubicBezTo>
                  <a:cubicBezTo>
                    <a:pt x="1167" y="7297"/>
                    <a:pt x="723" y="7312"/>
                    <a:pt x="279" y="7312"/>
                  </a:cubicBezTo>
                  <a:cubicBezTo>
                    <a:pt x="279" y="7141"/>
                    <a:pt x="274" y="6975"/>
                    <a:pt x="274" y="6805"/>
                  </a:cubicBezTo>
                  <a:lnTo>
                    <a:pt x="274" y="6805"/>
                  </a:lnTo>
                  <a:cubicBezTo>
                    <a:pt x="449" y="6808"/>
                    <a:pt x="625" y="6810"/>
                    <a:pt x="801" y="6810"/>
                  </a:cubicBezTo>
                  <a:cubicBezTo>
                    <a:pt x="930" y="6810"/>
                    <a:pt x="1058" y="6809"/>
                    <a:pt x="1186" y="6805"/>
                  </a:cubicBezTo>
                  <a:cubicBezTo>
                    <a:pt x="1220" y="6805"/>
                    <a:pt x="1220" y="6756"/>
                    <a:pt x="1186" y="6756"/>
                  </a:cubicBezTo>
                  <a:cubicBezTo>
                    <a:pt x="1050" y="6749"/>
                    <a:pt x="912" y="6747"/>
                    <a:pt x="774" y="6747"/>
                  </a:cubicBezTo>
                  <a:cubicBezTo>
                    <a:pt x="607" y="6747"/>
                    <a:pt x="440" y="6751"/>
                    <a:pt x="274" y="6756"/>
                  </a:cubicBezTo>
                  <a:cubicBezTo>
                    <a:pt x="274" y="6595"/>
                    <a:pt x="264" y="6439"/>
                    <a:pt x="264" y="6283"/>
                  </a:cubicBezTo>
                  <a:lnTo>
                    <a:pt x="264" y="6283"/>
                  </a:lnTo>
                  <a:cubicBezTo>
                    <a:pt x="423" y="6285"/>
                    <a:pt x="582" y="6286"/>
                    <a:pt x="742" y="6286"/>
                  </a:cubicBezTo>
                  <a:cubicBezTo>
                    <a:pt x="902" y="6286"/>
                    <a:pt x="1062" y="6285"/>
                    <a:pt x="1220" y="6283"/>
                  </a:cubicBezTo>
                  <a:cubicBezTo>
                    <a:pt x="1259" y="6283"/>
                    <a:pt x="1259" y="6229"/>
                    <a:pt x="1220" y="6229"/>
                  </a:cubicBezTo>
                  <a:cubicBezTo>
                    <a:pt x="1115" y="6226"/>
                    <a:pt x="1008" y="6225"/>
                    <a:pt x="902" y="6225"/>
                  </a:cubicBezTo>
                  <a:cubicBezTo>
                    <a:pt x="689" y="6225"/>
                    <a:pt x="476" y="6229"/>
                    <a:pt x="264" y="6229"/>
                  </a:cubicBezTo>
                  <a:cubicBezTo>
                    <a:pt x="264" y="6083"/>
                    <a:pt x="254" y="5936"/>
                    <a:pt x="254" y="5790"/>
                  </a:cubicBezTo>
                  <a:lnTo>
                    <a:pt x="254" y="5790"/>
                  </a:lnTo>
                  <a:cubicBezTo>
                    <a:pt x="352" y="5792"/>
                    <a:pt x="449" y="5793"/>
                    <a:pt x="546" y="5793"/>
                  </a:cubicBezTo>
                  <a:cubicBezTo>
                    <a:pt x="1103" y="5793"/>
                    <a:pt x="1658" y="5758"/>
                    <a:pt x="2210" y="5683"/>
                  </a:cubicBezTo>
                  <a:cubicBezTo>
                    <a:pt x="2243" y="5678"/>
                    <a:pt x="2235" y="5624"/>
                    <a:pt x="2209" y="5624"/>
                  </a:cubicBezTo>
                  <a:cubicBezTo>
                    <a:pt x="2208" y="5624"/>
                    <a:pt x="2207" y="5624"/>
                    <a:pt x="2205" y="5624"/>
                  </a:cubicBezTo>
                  <a:cubicBezTo>
                    <a:pt x="1552" y="5688"/>
                    <a:pt x="903" y="5727"/>
                    <a:pt x="254" y="5732"/>
                  </a:cubicBezTo>
                  <a:cubicBezTo>
                    <a:pt x="250" y="5551"/>
                    <a:pt x="240" y="5371"/>
                    <a:pt x="235" y="5190"/>
                  </a:cubicBezTo>
                  <a:lnTo>
                    <a:pt x="235" y="5190"/>
                  </a:lnTo>
                  <a:cubicBezTo>
                    <a:pt x="383" y="5218"/>
                    <a:pt x="533" y="5233"/>
                    <a:pt x="684" y="5233"/>
                  </a:cubicBezTo>
                  <a:cubicBezTo>
                    <a:pt x="821" y="5233"/>
                    <a:pt x="958" y="5221"/>
                    <a:pt x="1093" y="5195"/>
                  </a:cubicBezTo>
                  <a:cubicBezTo>
                    <a:pt x="1130" y="5191"/>
                    <a:pt x="1115" y="5136"/>
                    <a:pt x="1082" y="5136"/>
                  </a:cubicBezTo>
                  <a:cubicBezTo>
                    <a:pt x="1079" y="5136"/>
                    <a:pt x="1077" y="5136"/>
                    <a:pt x="1074" y="5137"/>
                  </a:cubicBezTo>
                  <a:cubicBezTo>
                    <a:pt x="930" y="5157"/>
                    <a:pt x="785" y="5166"/>
                    <a:pt x="640" y="5166"/>
                  </a:cubicBezTo>
                  <a:cubicBezTo>
                    <a:pt x="505" y="5166"/>
                    <a:pt x="369" y="5158"/>
                    <a:pt x="235" y="5141"/>
                  </a:cubicBezTo>
                  <a:cubicBezTo>
                    <a:pt x="225" y="4961"/>
                    <a:pt x="220" y="4780"/>
                    <a:pt x="211" y="4605"/>
                  </a:cubicBezTo>
                  <a:lnTo>
                    <a:pt x="211" y="4605"/>
                  </a:lnTo>
                  <a:cubicBezTo>
                    <a:pt x="287" y="4606"/>
                    <a:pt x="364" y="4607"/>
                    <a:pt x="440" y="4607"/>
                  </a:cubicBezTo>
                  <a:cubicBezTo>
                    <a:pt x="900" y="4607"/>
                    <a:pt x="1360" y="4582"/>
                    <a:pt x="1820" y="4532"/>
                  </a:cubicBezTo>
                  <a:cubicBezTo>
                    <a:pt x="1858" y="4527"/>
                    <a:pt x="1859" y="4468"/>
                    <a:pt x="1824" y="4468"/>
                  </a:cubicBezTo>
                  <a:cubicBezTo>
                    <a:pt x="1823" y="4468"/>
                    <a:pt x="1822" y="4468"/>
                    <a:pt x="1820" y="4468"/>
                  </a:cubicBezTo>
                  <a:cubicBezTo>
                    <a:pt x="1361" y="4514"/>
                    <a:pt x="902" y="4539"/>
                    <a:pt x="443" y="4539"/>
                  </a:cubicBezTo>
                  <a:cubicBezTo>
                    <a:pt x="365" y="4539"/>
                    <a:pt x="288" y="4538"/>
                    <a:pt x="211" y="4537"/>
                  </a:cubicBezTo>
                  <a:cubicBezTo>
                    <a:pt x="196" y="4200"/>
                    <a:pt x="181" y="3859"/>
                    <a:pt x="162" y="3522"/>
                  </a:cubicBezTo>
                  <a:cubicBezTo>
                    <a:pt x="514" y="3487"/>
                    <a:pt x="866" y="3470"/>
                    <a:pt x="1219" y="3470"/>
                  </a:cubicBezTo>
                  <a:cubicBezTo>
                    <a:pt x="1361" y="3470"/>
                    <a:pt x="1502" y="3473"/>
                    <a:pt x="1645" y="3478"/>
                  </a:cubicBezTo>
                  <a:cubicBezTo>
                    <a:pt x="1684" y="3478"/>
                    <a:pt x="1679" y="3420"/>
                    <a:pt x="1645" y="3420"/>
                  </a:cubicBezTo>
                  <a:cubicBezTo>
                    <a:pt x="1506" y="3413"/>
                    <a:pt x="1368" y="3409"/>
                    <a:pt x="1230" y="3409"/>
                  </a:cubicBezTo>
                  <a:cubicBezTo>
                    <a:pt x="871" y="3409"/>
                    <a:pt x="514" y="3432"/>
                    <a:pt x="162" y="3478"/>
                  </a:cubicBezTo>
                  <a:cubicBezTo>
                    <a:pt x="147" y="3273"/>
                    <a:pt x="137" y="3064"/>
                    <a:pt x="123" y="2854"/>
                  </a:cubicBezTo>
                  <a:lnTo>
                    <a:pt x="123" y="2854"/>
                  </a:lnTo>
                  <a:cubicBezTo>
                    <a:pt x="238" y="2916"/>
                    <a:pt x="398" y="2929"/>
                    <a:pt x="556" y="2929"/>
                  </a:cubicBezTo>
                  <a:cubicBezTo>
                    <a:pt x="670" y="2929"/>
                    <a:pt x="783" y="2922"/>
                    <a:pt x="878" y="2922"/>
                  </a:cubicBezTo>
                  <a:cubicBezTo>
                    <a:pt x="890" y="2922"/>
                    <a:pt x="902" y="2922"/>
                    <a:pt x="913" y="2922"/>
                  </a:cubicBezTo>
                  <a:cubicBezTo>
                    <a:pt x="1110" y="2929"/>
                    <a:pt x="1308" y="2932"/>
                    <a:pt x="1506" y="2932"/>
                  </a:cubicBezTo>
                  <a:cubicBezTo>
                    <a:pt x="1703" y="2932"/>
                    <a:pt x="1901" y="2929"/>
                    <a:pt x="2098" y="2927"/>
                  </a:cubicBezTo>
                  <a:cubicBezTo>
                    <a:pt x="2191" y="2922"/>
                    <a:pt x="2201" y="2786"/>
                    <a:pt x="2108" y="2771"/>
                  </a:cubicBezTo>
                  <a:cubicBezTo>
                    <a:pt x="2127" y="2488"/>
                    <a:pt x="2142" y="2205"/>
                    <a:pt x="2157" y="1922"/>
                  </a:cubicBezTo>
                  <a:cubicBezTo>
                    <a:pt x="2162" y="1922"/>
                    <a:pt x="2162" y="1927"/>
                    <a:pt x="2166" y="1927"/>
                  </a:cubicBezTo>
                  <a:cubicBezTo>
                    <a:pt x="2548" y="1931"/>
                    <a:pt x="2930" y="1940"/>
                    <a:pt x="3313" y="1940"/>
                  </a:cubicBezTo>
                  <a:cubicBezTo>
                    <a:pt x="3435" y="1940"/>
                    <a:pt x="3557" y="1939"/>
                    <a:pt x="3679" y="1937"/>
                  </a:cubicBezTo>
                  <a:cubicBezTo>
                    <a:pt x="3722" y="1937"/>
                    <a:pt x="3722" y="1869"/>
                    <a:pt x="3679" y="1869"/>
                  </a:cubicBezTo>
                  <a:cubicBezTo>
                    <a:pt x="3530" y="1866"/>
                    <a:pt x="3382" y="1864"/>
                    <a:pt x="3234" y="1864"/>
                  </a:cubicBezTo>
                  <a:cubicBezTo>
                    <a:pt x="2877" y="1864"/>
                    <a:pt x="2522" y="1871"/>
                    <a:pt x="2166" y="1878"/>
                  </a:cubicBezTo>
                  <a:lnTo>
                    <a:pt x="2162" y="1883"/>
                  </a:lnTo>
                  <a:cubicBezTo>
                    <a:pt x="2166" y="1722"/>
                    <a:pt x="2176" y="1561"/>
                    <a:pt x="2186" y="1400"/>
                  </a:cubicBezTo>
                  <a:cubicBezTo>
                    <a:pt x="2378" y="1400"/>
                    <a:pt x="2568" y="1405"/>
                    <a:pt x="2758" y="1405"/>
                  </a:cubicBezTo>
                  <a:cubicBezTo>
                    <a:pt x="2853" y="1405"/>
                    <a:pt x="2949" y="1404"/>
                    <a:pt x="3044" y="1400"/>
                  </a:cubicBezTo>
                  <a:cubicBezTo>
                    <a:pt x="3072" y="1400"/>
                    <a:pt x="3074" y="1356"/>
                    <a:pt x="3048" y="1356"/>
                  </a:cubicBezTo>
                  <a:cubicBezTo>
                    <a:pt x="3047" y="1356"/>
                    <a:pt x="3046" y="1356"/>
                    <a:pt x="3044" y="1356"/>
                  </a:cubicBezTo>
                  <a:cubicBezTo>
                    <a:pt x="2925" y="1352"/>
                    <a:pt x="2804" y="1351"/>
                    <a:pt x="2684" y="1351"/>
                  </a:cubicBezTo>
                  <a:cubicBezTo>
                    <a:pt x="2518" y="1351"/>
                    <a:pt x="2352" y="1354"/>
                    <a:pt x="2186" y="1356"/>
                  </a:cubicBezTo>
                  <a:cubicBezTo>
                    <a:pt x="2196" y="1195"/>
                    <a:pt x="2205" y="1039"/>
                    <a:pt x="2215" y="883"/>
                  </a:cubicBezTo>
                  <a:cubicBezTo>
                    <a:pt x="2362" y="877"/>
                    <a:pt x="2508" y="873"/>
                    <a:pt x="2654" y="873"/>
                  </a:cubicBezTo>
                  <a:cubicBezTo>
                    <a:pt x="2842" y="873"/>
                    <a:pt x="3030" y="879"/>
                    <a:pt x="3220" y="893"/>
                  </a:cubicBezTo>
                  <a:cubicBezTo>
                    <a:pt x="3269" y="893"/>
                    <a:pt x="3264" y="825"/>
                    <a:pt x="3220" y="820"/>
                  </a:cubicBezTo>
                  <a:cubicBezTo>
                    <a:pt x="3031" y="798"/>
                    <a:pt x="2839" y="786"/>
                    <a:pt x="2648" y="786"/>
                  </a:cubicBezTo>
                  <a:cubicBezTo>
                    <a:pt x="2505" y="786"/>
                    <a:pt x="2362" y="793"/>
                    <a:pt x="2220" y="805"/>
                  </a:cubicBezTo>
                  <a:cubicBezTo>
                    <a:pt x="2235" y="625"/>
                    <a:pt x="2240" y="439"/>
                    <a:pt x="2254" y="259"/>
                  </a:cubicBezTo>
                  <a:cubicBezTo>
                    <a:pt x="2259" y="230"/>
                    <a:pt x="2245" y="205"/>
                    <a:pt x="2220" y="195"/>
                  </a:cubicBezTo>
                  <a:close/>
                  <a:moveTo>
                    <a:pt x="7812" y="0"/>
                  </a:moveTo>
                  <a:cubicBezTo>
                    <a:pt x="7788" y="0"/>
                    <a:pt x="7764" y="12"/>
                    <a:pt x="7751" y="35"/>
                  </a:cubicBezTo>
                  <a:lnTo>
                    <a:pt x="7732" y="69"/>
                  </a:lnTo>
                  <a:cubicBezTo>
                    <a:pt x="7722" y="93"/>
                    <a:pt x="7727" y="122"/>
                    <a:pt x="7742" y="142"/>
                  </a:cubicBezTo>
                  <a:cubicBezTo>
                    <a:pt x="7711" y="141"/>
                    <a:pt x="7681" y="141"/>
                    <a:pt x="7651" y="141"/>
                  </a:cubicBezTo>
                  <a:cubicBezTo>
                    <a:pt x="7510" y="141"/>
                    <a:pt x="7370" y="149"/>
                    <a:pt x="7230" y="161"/>
                  </a:cubicBezTo>
                  <a:cubicBezTo>
                    <a:pt x="6781" y="137"/>
                    <a:pt x="6225" y="88"/>
                    <a:pt x="6113" y="88"/>
                  </a:cubicBezTo>
                  <a:lnTo>
                    <a:pt x="4898" y="83"/>
                  </a:lnTo>
                  <a:cubicBezTo>
                    <a:pt x="4427" y="81"/>
                    <a:pt x="3955" y="76"/>
                    <a:pt x="3483" y="76"/>
                  </a:cubicBezTo>
                  <a:cubicBezTo>
                    <a:pt x="3012" y="76"/>
                    <a:pt x="2540" y="81"/>
                    <a:pt x="2069" y="98"/>
                  </a:cubicBezTo>
                  <a:cubicBezTo>
                    <a:pt x="2059" y="98"/>
                    <a:pt x="2049" y="98"/>
                    <a:pt x="2040" y="108"/>
                  </a:cubicBezTo>
                  <a:cubicBezTo>
                    <a:pt x="2031" y="103"/>
                    <a:pt x="2021" y="101"/>
                    <a:pt x="2011" y="101"/>
                  </a:cubicBezTo>
                  <a:cubicBezTo>
                    <a:pt x="1989" y="101"/>
                    <a:pt x="1966" y="113"/>
                    <a:pt x="1952" y="137"/>
                  </a:cubicBezTo>
                  <a:cubicBezTo>
                    <a:pt x="1679" y="581"/>
                    <a:pt x="1396" y="1020"/>
                    <a:pt x="1093" y="1449"/>
                  </a:cubicBezTo>
                  <a:cubicBezTo>
                    <a:pt x="918" y="1688"/>
                    <a:pt x="737" y="1932"/>
                    <a:pt x="552" y="2171"/>
                  </a:cubicBezTo>
                  <a:cubicBezTo>
                    <a:pt x="459" y="2283"/>
                    <a:pt x="113" y="2644"/>
                    <a:pt x="128" y="2707"/>
                  </a:cubicBezTo>
                  <a:cubicBezTo>
                    <a:pt x="125" y="2695"/>
                    <a:pt x="112" y="2687"/>
                    <a:pt x="101" y="2687"/>
                  </a:cubicBezTo>
                  <a:cubicBezTo>
                    <a:pt x="94" y="2687"/>
                    <a:pt x="87" y="2690"/>
                    <a:pt x="84" y="2698"/>
                  </a:cubicBezTo>
                  <a:cubicBezTo>
                    <a:pt x="74" y="2717"/>
                    <a:pt x="69" y="2742"/>
                    <a:pt x="64" y="2761"/>
                  </a:cubicBezTo>
                  <a:cubicBezTo>
                    <a:pt x="64" y="2766"/>
                    <a:pt x="69" y="2771"/>
                    <a:pt x="69" y="2776"/>
                  </a:cubicBezTo>
                  <a:cubicBezTo>
                    <a:pt x="50" y="2776"/>
                    <a:pt x="35" y="2790"/>
                    <a:pt x="35" y="2815"/>
                  </a:cubicBezTo>
                  <a:cubicBezTo>
                    <a:pt x="40" y="3039"/>
                    <a:pt x="45" y="3264"/>
                    <a:pt x="45" y="3488"/>
                  </a:cubicBezTo>
                  <a:lnTo>
                    <a:pt x="25" y="3488"/>
                  </a:lnTo>
                  <a:cubicBezTo>
                    <a:pt x="1" y="3493"/>
                    <a:pt x="6" y="3532"/>
                    <a:pt x="30" y="3532"/>
                  </a:cubicBezTo>
                  <a:lnTo>
                    <a:pt x="50" y="3532"/>
                  </a:lnTo>
                  <a:cubicBezTo>
                    <a:pt x="64" y="4429"/>
                    <a:pt x="79" y="5327"/>
                    <a:pt x="98" y="6224"/>
                  </a:cubicBezTo>
                  <a:cubicBezTo>
                    <a:pt x="64" y="6224"/>
                    <a:pt x="64" y="6273"/>
                    <a:pt x="98" y="6273"/>
                  </a:cubicBezTo>
                  <a:cubicBezTo>
                    <a:pt x="103" y="6444"/>
                    <a:pt x="108" y="6610"/>
                    <a:pt x="108" y="6775"/>
                  </a:cubicBezTo>
                  <a:cubicBezTo>
                    <a:pt x="128" y="7790"/>
                    <a:pt x="137" y="8809"/>
                    <a:pt x="132" y="9824"/>
                  </a:cubicBezTo>
                  <a:cubicBezTo>
                    <a:pt x="132" y="9843"/>
                    <a:pt x="142" y="9868"/>
                    <a:pt x="157" y="9878"/>
                  </a:cubicBezTo>
                  <a:cubicBezTo>
                    <a:pt x="157" y="9882"/>
                    <a:pt x="157" y="9892"/>
                    <a:pt x="167" y="9897"/>
                  </a:cubicBezTo>
                  <a:cubicBezTo>
                    <a:pt x="376" y="10102"/>
                    <a:pt x="581" y="10058"/>
                    <a:pt x="879" y="10082"/>
                  </a:cubicBezTo>
                  <a:cubicBezTo>
                    <a:pt x="1610" y="10141"/>
                    <a:pt x="2357" y="10146"/>
                    <a:pt x="3088" y="10170"/>
                  </a:cubicBezTo>
                  <a:cubicBezTo>
                    <a:pt x="3908" y="10194"/>
                    <a:pt x="4730" y="10210"/>
                    <a:pt x="5550" y="10210"/>
                  </a:cubicBezTo>
                  <a:cubicBezTo>
                    <a:pt x="6272" y="10210"/>
                    <a:pt x="6993" y="10197"/>
                    <a:pt x="7712" y="10165"/>
                  </a:cubicBezTo>
                  <a:lnTo>
                    <a:pt x="7722" y="10165"/>
                  </a:lnTo>
                  <a:cubicBezTo>
                    <a:pt x="7739" y="10179"/>
                    <a:pt x="7758" y="10185"/>
                    <a:pt x="7776" y="10185"/>
                  </a:cubicBezTo>
                  <a:cubicBezTo>
                    <a:pt x="7819" y="10185"/>
                    <a:pt x="7859" y="10153"/>
                    <a:pt x="7859" y="10102"/>
                  </a:cubicBezTo>
                  <a:cubicBezTo>
                    <a:pt x="7937" y="6829"/>
                    <a:pt x="8078" y="3503"/>
                    <a:pt x="7908" y="220"/>
                  </a:cubicBezTo>
                  <a:cubicBezTo>
                    <a:pt x="7908" y="198"/>
                    <a:pt x="7892" y="180"/>
                    <a:pt x="7875" y="180"/>
                  </a:cubicBezTo>
                  <a:cubicBezTo>
                    <a:pt x="7873" y="180"/>
                    <a:pt x="7871" y="180"/>
                    <a:pt x="7868" y="181"/>
                  </a:cubicBezTo>
                  <a:cubicBezTo>
                    <a:pt x="7873" y="176"/>
                    <a:pt x="7883" y="171"/>
                    <a:pt x="7893" y="166"/>
                  </a:cubicBezTo>
                  <a:cubicBezTo>
                    <a:pt x="7942" y="137"/>
                    <a:pt x="7942" y="69"/>
                    <a:pt x="7893" y="39"/>
                  </a:cubicBezTo>
                  <a:lnTo>
                    <a:pt x="7849" y="10"/>
                  </a:lnTo>
                  <a:cubicBezTo>
                    <a:pt x="7837" y="3"/>
                    <a:pt x="7824" y="0"/>
                    <a:pt x="78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57;p58">
              <a:extLst>
                <a:ext uri="{FF2B5EF4-FFF2-40B4-BE49-F238E27FC236}">
                  <a16:creationId xmlns:a16="http://schemas.microsoft.com/office/drawing/2014/main" id="{06DCCE13-D60B-34D6-F9AF-E4EBEAD815DC}"/>
                </a:ext>
              </a:extLst>
            </p:cNvPr>
            <p:cNvSpPr/>
            <p:nvPr/>
          </p:nvSpPr>
          <p:spPr>
            <a:xfrm>
              <a:off x="1587162" y="2603875"/>
              <a:ext cx="40163" cy="2186"/>
            </a:xfrm>
            <a:custGeom>
              <a:avLst/>
              <a:gdLst/>
              <a:ahLst/>
              <a:cxnLst/>
              <a:rect l="l" t="t" r="r" b="b"/>
              <a:pathLst>
                <a:path w="1562" h="85" extrusionOk="0">
                  <a:moveTo>
                    <a:pt x="624" y="1"/>
                  </a:moveTo>
                  <a:cubicBezTo>
                    <a:pt x="431" y="1"/>
                    <a:pt x="238" y="3"/>
                    <a:pt x="44" y="9"/>
                  </a:cubicBezTo>
                  <a:cubicBezTo>
                    <a:pt x="0" y="9"/>
                    <a:pt x="0" y="77"/>
                    <a:pt x="44" y="77"/>
                  </a:cubicBezTo>
                  <a:cubicBezTo>
                    <a:pt x="238" y="83"/>
                    <a:pt x="431" y="85"/>
                    <a:pt x="624" y="85"/>
                  </a:cubicBezTo>
                  <a:cubicBezTo>
                    <a:pt x="923" y="85"/>
                    <a:pt x="1223" y="80"/>
                    <a:pt x="1522" y="77"/>
                  </a:cubicBezTo>
                  <a:cubicBezTo>
                    <a:pt x="1561" y="72"/>
                    <a:pt x="1561" y="14"/>
                    <a:pt x="1522" y="9"/>
                  </a:cubicBezTo>
                  <a:cubicBezTo>
                    <a:pt x="1223" y="6"/>
                    <a:pt x="923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58;p58">
              <a:extLst>
                <a:ext uri="{FF2B5EF4-FFF2-40B4-BE49-F238E27FC236}">
                  <a16:creationId xmlns:a16="http://schemas.microsoft.com/office/drawing/2014/main" id="{9B2B91CF-1A89-2DBA-C676-742FCEA917B9}"/>
                </a:ext>
              </a:extLst>
            </p:cNvPr>
            <p:cNvSpPr/>
            <p:nvPr/>
          </p:nvSpPr>
          <p:spPr>
            <a:xfrm>
              <a:off x="1584899" y="2491717"/>
              <a:ext cx="25224" cy="2288"/>
            </a:xfrm>
            <a:custGeom>
              <a:avLst/>
              <a:gdLst/>
              <a:ahLst/>
              <a:cxnLst/>
              <a:rect l="l" t="t" r="r" b="b"/>
              <a:pathLst>
                <a:path w="981" h="89" extrusionOk="0">
                  <a:moveTo>
                    <a:pt x="30" y="0"/>
                  </a:moveTo>
                  <a:cubicBezTo>
                    <a:pt x="5" y="0"/>
                    <a:pt x="1" y="39"/>
                    <a:pt x="25" y="39"/>
                  </a:cubicBezTo>
                  <a:cubicBezTo>
                    <a:pt x="252" y="72"/>
                    <a:pt x="481" y="89"/>
                    <a:pt x="712" y="89"/>
                  </a:cubicBezTo>
                  <a:cubicBezTo>
                    <a:pt x="788" y="89"/>
                    <a:pt x="865" y="87"/>
                    <a:pt x="942" y="83"/>
                  </a:cubicBezTo>
                  <a:cubicBezTo>
                    <a:pt x="979" y="79"/>
                    <a:pt x="981" y="24"/>
                    <a:pt x="946" y="24"/>
                  </a:cubicBezTo>
                  <a:cubicBezTo>
                    <a:pt x="945" y="24"/>
                    <a:pt x="943" y="24"/>
                    <a:pt x="942" y="25"/>
                  </a:cubicBezTo>
                  <a:cubicBezTo>
                    <a:pt x="848" y="29"/>
                    <a:pt x="754" y="31"/>
                    <a:pt x="660" y="31"/>
                  </a:cubicBezTo>
                  <a:cubicBezTo>
                    <a:pt x="450" y="31"/>
                    <a:pt x="239" y="2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59;p58">
              <a:extLst>
                <a:ext uri="{FF2B5EF4-FFF2-40B4-BE49-F238E27FC236}">
                  <a16:creationId xmlns:a16="http://schemas.microsoft.com/office/drawing/2014/main" id="{CF9DA7E4-81C3-B262-83F8-84246DCF32FE}"/>
                </a:ext>
              </a:extLst>
            </p:cNvPr>
            <p:cNvSpPr/>
            <p:nvPr/>
          </p:nvSpPr>
          <p:spPr>
            <a:xfrm>
              <a:off x="1636453" y="2450937"/>
              <a:ext cx="19670" cy="2931"/>
            </a:xfrm>
            <a:custGeom>
              <a:avLst/>
              <a:gdLst/>
              <a:ahLst/>
              <a:cxnLst/>
              <a:rect l="l" t="t" r="r" b="b"/>
              <a:pathLst>
                <a:path w="765" h="114" extrusionOk="0">
                  <a:moveTo>
                    <a:pt x="726" y="1"/>
                  </a:moveTo>
                  <a:cubicBezTo>
                    <a:pt x="725" y="1"/>
                    <a:pt x="724" y="1"/>
                    <a:pt x="722" y="1"/>
                  </a:cubicBezTo>
                  <a:cubicBezTo>
                    <a:pt x="493" y="45"/>
                    <a:pt x="259" y="69"/>
                    <a:pt x="25" y="79"/>
                  </a:cubicBezTo>
                  <a:cubicBezTo>
                    <a:pt x="0" y="79"/>
                    <a:pt x="0" y="113"/>
                    <a:pt x="25" y="113"/>
                  </a:cubicBezTo>
                  <a:cubicBezTo>
                    <a:pt x="45" y="114"/>
                    <a:pt x="65" y="114"/>
                    <a:pt x="85" y="114"/>
                  </a:cubicBezTo>
                  <a:cubicBezTo>
                    <a:pt x="304" y="114"/>
                    <a:pt x="522" y="90"/>
                    <a:pt x="737" y="50"/>
                  </a:cubicBezTo>
                  <a:cubicBezTo>
                    <a:pt x="765" y="45"/>
                    <a:pt x="753" y="1"/>
                    <a:pt x="7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694;p35">
            <a:extLst>
              <a:ext uri="{FF2B5EF4-FFF2-40B4-BE49-F238E27FC236}">
                <a16:creationId xmlns:a16="http://schemas.microsoft.com/office/drawing/2014/main" id="{C8602C58-EFD9-A53F-BBBA-EF1DF156348C}"/>
              </a:ext>
            </a:extLst>
          </p:cNvPr>
          <p:cNvGrpSpPr/>
          <p:nvPr/>
        </p:nvGrpSpPr>
        <p:grpSpPr>
          <a:xfrm>
            <a:off x="4843777" y="1852031"/>
            <a:ext cx="492563" cy="510769"/>
            <a:chOff x="6036782" y="3543666"/>
            <a:chExt cx="290649" cy="301410"/>
          </a:xfrm>
        </p:grpSpPr>
        <p:sp>
          <p:nvSpPr>
            <p:cNvPr id="15" name="Google Shape;695;p35">
              <a:extLst>
                <a:ext uri="{FF2B5EF4-FFF2-40B4-BE49-F238E27FC236}">
                  <a16:creationId xmlns:a16="http://schemas.microsoft.com/office/drawing/2014/main" id="{409E42CD-0BC1-CE65-727A-0AFD3924487B}"/>
                </a:ext>
              </a:extLst>
            </p:cNvPr>
            <p:cNvSpPr/>
            <p:nvPr/>
          </p:nvSpPr>
          <p:spPr>
            <a:xfrm>
              <a:off x="6036782" y="3543666"/>
              <a:ext cx="190898" cy="178879"/>
            </a:xfrm>
            <a:custGeom>
              <a:avLst/>
              <a:gdLst/>
              <a:ahLst/>
              <a:cxnLst/>
              <a:rect l="l" t="t" r="r" b="b"/>
              <a:pathLst>
                <a:path w="7433" h="6965" extrusionOk="0">
                  <a:moveTo>
                    <a:pt x="715" y="5980"/>
                  </a:moveTo>
                  <a:cubicBezTo>
                    <a:pt x="1061" y="6022"/>
                    <a:pt x="1410" y="6042"/>
                    <a:pt x="1758" y="6042"/>
                  </a:cubicBezTo>
                  <a:cubicBezTo>
                    <a:pt x="1980" y="6042"/>
                    <a:pt x="2202" y="6034"/>
                    <a:pt x="2423" y="6018"/>
                  </a:cubicBezTo>
                  <a:lnTo>
                    <a:pt x="2423" y="6018"/>
                  </a:lnTo>
                  <a:cubicBezTo>
                    <a:pt x="2252" y="6264"/>
                    <a:pt x="2017" y="6486"/>
                    <a:pt x="1733" y="6547"/>
                  </a:cubicBezTo>
                  <a:cubicBezTo>
                    <a:pt x="1686" y="6558"/>
                    <a:pt x="1638" y="6563"/>
                    <a:pt x="1590" y="6563"/>
                  </a:cubicBezTo>
                  <a:cubicBezTo>
                    <a:pt x="1392" y="6563"/>
                    <a:pt x="1195" y="6476"/>
                    <a:pt x="1030" y="6349"/>
                  </a:cubicBezTo>
                  <a:lnTo>
                    <a:pt x="1030" y="6349"/>
                  </a:lnTo>
                  <a:cubicBezTo>
                    <a:pt x="1265" y="6356"/>
                    <a:pt x="1497" y="6377"/>
                    <a:pt x="1730" y="6401"/>
                  </a:cubicBezTo>
                  <a:cubicBezTo>
                    <a:pt x="1731" y="6401"/>
                    <a:pt x="1732" y="6401"/>
                    <a:pt x="1733" y="6401"/>
                  </a:cubicBezTo>
                  <a:cubicBezTo>
                    <a:pt x="1757" y="6401"/>
                    <a:pt x="1763" y="6359"/>
                    <a:pt x="1737" y="6356"/>
                  </a:cubicBezTo>
                  <a:cubicBezTo>
                    <a:pt x="1480" y="6319"/>
                    <a:pt x="1224" y="6298"/>
                    <a:pt x="965" y="6298"/>
                  </a:cubicBezTo>
                  <a:cubicBezTo>
                    <a:pt x="862" y="6206"/>
                    <a:pt x="780" y="6100"/>
                    <a:pt x="715" y="5980"/>
                  </a:cubicBezTo>
                  <a:close/>
                  <a:moveTo>
                    <a:pt x="7170" y="352"/>
                  </a:moveTo>
                  <a:cubicBezTo>
                    <a:pt x="7296" y="1298"/>
                    <a:pt x="7136" y="2326"/>
                    <a:pt x="7098" y="3276"/>
                  </a:cubicBezTo>
                  <a:cubicBezTo>
                    <a:pt x="7057" y="4239"/>
                    <a:pt x="7003" y="5205"/>
                    <a:pt x="7006" y="6172"/>
                  </a:cubicBezTo>
                  <a:cubicBezTo>
                    <a:pt x="7006" y="6175"/>
                    <a:pt x="6999" y="6175"/>
                    <a:pt x="6999" y="6179"/>
                  </a:cubicBezTo>
                  <a:cubicBezTo>
                    <a:pt x="6859" y="6510"/>
                    <a:pt x="6620" y="6745"/>
                    <a:pt x="6238" y="6776"/>
                  </a:cubicBezTo>
                  <a:cubicBezTo>
                    <a:pt x="6207" y="6779"/>
                    <a:pt x="6177" y="6780"/>
                    <a:pt x="6147" y="6780"/>
                  </a:cubicBezTo>
                  <a:cubicBezTo>
                    <a:pt x="5750" y="6780"/>
                    <a:pt x="5343" y="6573"/>
                    <a:pt x="5254" y="6155"/>
                  </a:cubicBezTo>
                  <a:cubicBezTo>
                    <a:pt x="5131" y="5565"/>
                    <a:pt x="5659" y="5100"/>
                    <a:pt x="6200" y="5100"/>
                  </a:cubicBezTo>
                  <a:cubicBezTo>
                    <a:pt x="6273" y="5100"/>
                    <a:pt x="6347" y="5109"/>
                    <a:pt x="6419" y="5127"/>
                  </a:cubicBezTo>
                  <a:lnTo>
                    <a:pt x="6419" y="5137"/>
                  </a:lnTo>
                  <a:cubicBezTo>
                    <a:pt x="6419" y="5185"/>
                    <a:pt x="6452" y="5208"/>
                    <a:pt x="6487" y="5208"/>
                  </a:cubicBezTo>
                  <a:cubicBezTo>
                    <a:pt x="6517" y="5208"/>
                    <a:pt x="6548" y="5191"/>
                    <a:pt x="6559" y="5157"/>
                  </a:cubicBezTo>
                  <a:cubicBezTo>
                    <a:pt x="6583" y="5137"/>
                    <a:pt x="6586" y="5106"/>
                    <a:pt x="6572" y="5082"/>
                  </a:cubicBezTo>
                  <a:cubicBezTo>
                    <a:pt x="6678" y="4078"/>
                    <a:pt x="6733" y="3067"/>
                    <a:pt x="6736" y="2056"/>
                  </a:cubicBezTo>
                  <a:cubicBezTo>
                    <a:pt x="6736" y="2031"/>
                    <a:pt x="6715" y="2005"/>
                    <a:pt x="6687" y="2005"/>
                  </a:cubicBezTo>
                  <a:cubicBezTo>
                    <a:pt x="6685" y="2005"/>
                    <a:pt x="6683" y="2005"/>
                    <a:pt x="6682" y="2005"/>
                  </a:cubicBezTo>
                  <a:cubicBezTo>
                    <a:pt x="6668" y="1990"/>
                    <a:pt x="6650" y="1981"/>
                    <a:pt x="6631" y="1981"/>
                  </a:cubicBezTo>
                  <a:cubicBezTo>
                    <a:pt x="6621" y="1981"/>
                    <a:pt x="6610" y="1983"/>
                    <a:pt x="6600" y="1988"/>
                  </a:cubicBezTo>
                  <a:cubicBezTo>
                    <a:pt x="6093" y="2200"/>
                    <a:pt x="5591" y="2291"/>
                    <a:pt x="5093" y="2291"/>
                  </a:cubicBezTo>
                  <a:cubicBezTo>
                    <a:pt x="4364" y="2291"/>
                    <a:pt x="3641" y="2096"/>
                    <a:pt x="2918" y="1804"/>
                  </a:cubicBezTo>
                  <a:cubicBezTo>
                    <a:pt x="2903" y="1787"/>
                    <a:pt x="2880" y="1779"/>
                    <a:pt x="2858" y="1779"/>
                  </a:cubicBezTo>
                  <a:cubicBezTo>
                    <a:pt x="2822" y="1779"/>
                    <a:pt x="2786" y="1802"/>
                    <a:pt x="2788" y="1852"/>
                  </a:cubicBezTo>
                  <a:cubicBezTo>
                    <a:pt x="2836" y="3180"/>
                    <a:pt x="2693" y="4468"/>
                    <a:pt x="2553" y="5786"/>
                  </a:cubicBezTo>
                  <a:cubicBezTo>
                    <a:pt x="2529" y="5834"/>
                    <a:pt x="2501" y="5881"/>
                    <a:pt x="2474" y="5929"/>
                  </a:cubicBezTo>
                  <a:cubicBezTo>
                    <a:pt x="2214" y="5947"/>
                    <a:pt x="1954" y="5956"/>
                    <a:pt x="1694" y="5956"/>
                  </a:cubicBezTo>
                  <a:cubicBezTo>
                    <a:pt x="1357" y="5956"/>
                    <a:pt x="1020" y="5941"/>
                    <a:pt x="685" y="5912"/>
                  </a:cubicBezTo>
                  <a:cubicBezTo>
                    <a:pt x="681" y="5905"/>
                    <a:pt x="678" y="5898"/>
                    <a:pt x="674" y="5892"/>
                  </a:cubicBezTo>
                  <a:cubicBezTo>
                    <a:pt x="637" y="5799"/>
                    <a:pt x="620" y="5700"/>
                    <a:pt x="616" y="5598"/>
                  </a:cubicBezTo>
                  <a:cubicBezTo>
                    <a:pt x="965" y="5598"/>
                    <a:pt x="1313" y="5584"/>
                    <a:pt x="1661" y="5567"/>
                  </a:cubicBezTo>
                  <a:cubicBezTo>
                    <a:pt x="1699" y="5560"/>
                    <a:pt x="1699" y="5502"/>
                    <a:pt x="1661" y="5499"/>
                  </a:cubicBezTo>
                  <a:cubicBezTo>
                    <a:pt x="1313" y="5506"/>
                    <a:pt x="968" y="5516"/>
                    <a:pt x="623" y="5536"/>
                  </a:cubicBezTo>
                  <a:cubicBezTo>
                    <a:pt x="633" y="5383"/>
                    <a:pt x="688" y="5233"/>
                    <a:pt x="780" y="5106"/>
                  </a:cubicBezTo>
                  <a:cubicBezTo>
                    <a:pt x="1030" y="5111"/>
                    <a:pt x="1278" y="5114"/>
                    <a:pt x="1526" y="5114"/>
                  </a:cubicBezTo>
                  <a:cubicBezTo>
                    <a:pt x="1617" y="5114"/>
                    <a:pt x="1707" y="5114"/>
                    <a:pt x="1798" y="5113"/>
                  </a:cubicBezTo>
                  <a:cubicBezTo>
                    <a:pt x="1856" y="5113"/>
                    <a:pt x="1856" y="5028"/>
                    <a:pt x="1798" y="5028"/>
                  </a:cubicBezTo>
                  <a:cubicBezTo>
                    <a:pt x="1704" y="5027"/>
                    <a:pt x="1610" y="5026"/>
                    <a:pt x="1517" y="5026"/>
                  </a:cubicBezTo>
                  <a:cubicBezTo>
                    <a:pt x="1291" y="5026"/>
                    <a:pt x="1065" y="5029"/>
                    <a:pt x="838" y="5031"/>
                  </a:cubicBezTo>
                  <a:cubicBezTo>
                    <a:pt x="896" y="4963"/>
                    <a:pt x="961" y="4901"/>
                    <a:pt x="1033" y="4850"/>
                  </a:cubicBezTo>
                  <a:cubicBezTo>
                    <a:pt x="1115" y="4795"/>
                    <a:pt x="1204" y="4748"/>
                    <a:pt x="1296" y="4713"/>
                  </a:cubicBezTo>
                  <a:cubicBezTo>
                    <a:pt x="1696" y="4713"/>
                    <a:pt x="2095" y="4737"/>
                    <a:pt x="2491" y="4792"/>
                  </a:cubicBezTo>
                  <a:cubicBezTo>
                    <a:pt x="2493" y="4792"/>
                    <a:pt x="2495" y="4792"/>
                    <a:pt x="2496" y="4792"/>
                  </a:cubicBezTo>
                  <a:cubicBezTo>
                    <a:pt x="2526" y="4792"/>
                    <a:pt x="2534" y="4734"/>
                    <a:pt x="2498" y="4727"/>
                  </a:cubicBezTo>
                  <a:cubicBezTo>
                    <a:pt x="2198" y="4675"/>
                    <a:pt x="1892" y="4648"/>
                    <a:pt x="1589" y="4648"/>
                  </a:cubicBezTo>
                  <a:cubicBezTo>
                    <a:pt x="1571" y="4648"/>
                    <a:pt x="1553" y="4648"/>
                    <a:pt x="1535" y="4649"/>
                  </a:cubicBezTo>
                  <a:cubicBezTo>
                    <a:pt x="1679" y="4627"/>
                    <a:pt x="1825" y="4617"/>
                    <a:pt x="1971" y="4617"/>
                  </a:cubicBezTo>
                  <a:cubicBezTo>
                    <a:pt x="2028" y="4617"/>
                    <a:pt x="2086" y="4618"/>
                    <a:pt x="2143" y="4621"/>
                  </a:cubicBezTo>
                  <a:lnTo>
                    <a:pt x="2146" y="4621"/>
                  </a:lnTo>
                  <a:cubicBezTo>
                    <a:pt x="2150" y="4622"/>
                    <a:pt x="2154" y="4622"/>
                    <a:pt x="2158" y="4622"/>
                  </a:cubicBezTo>
                  <a:cubicBezTo>
                    <a:pt x="2186" y="4622"/>
                    <a:pt x="2208" y="4600"/>
                    <a:pt x="2211" y="4570"/>
                  </a:cubicBezTo>
                  <a:cubicBezTo>
                    <a:pt x="2225" y="4488"/>
                    <a:pt x="2235" y="4406"/>
                    <a:pt x="2249" y="4324"/>
                  </a:cubicBezTo>
                  <a:cubicBezTo>
                    <a:pt x="2325" y="4311"/>
                    <a:pt x="2403" y="4304"/>
                    <a:pt x="2480" y="4304"/>
                  </a:cubicBezTo>
                  <a:cubicBezTo>
                    <a:pt x="2506" y="4304"/>
                    <a:pt x="2533" y="4305"/>
                    <a:pt x="2560" y="4307"/>
                  </a:cubicBezTo>
                  <a:cubicBezTo>
                    <a:pt x="2590" y="4304"/>
                    <a:pt x="2597" y="4259"/>
                    <a:pt x="2566" y="4249"/>
                  </a:cubicBezTo>
                  <a:cubicBezTo>
                    <a:pt x="2521" y="4240"/>
                    <a:pt x="2476" y="4236"/>
                    <a:pt x="2430" y="4236"/>
                  </a:cubicBezTo>
                  <a:cubicBezTo>
                    <a:pt x="2373" y="4236"/>
                    <a:pt x="2316" y="4242"/>
                    <a:pt x="2259" y="4256"/>
                  </a:cubicBezTo>
                  <a:cubicBezTo>
                    <a:pt x="2276" y="4136"/>
                    <a:pt x="2293" y="4017"/>
                    <a:pt x="2310" y="3897"/>
                  </a:cubicBezTo>
                  <a:cubicBezTo>
                    <a:pt x="2406" y="3880"/>
                    <a:pt x="2505" y="3870"/>
                    <a:pt x="2601" y="3849"/>
                  </a:cubicBezTo>
                  <a:cubicBezTo>
                    <a:pt x="2629" y="3843"/>
                    <a:pt x="2619" y="3801"/>
                    <a:pt x="2593" y="3801"/>
                  </a:cubicBezTo>
                  <a:cubicBezTo>
                    <a:pt x="2591" y="3801"/>
                    <a:pt x="2589" y="3801"/>
                    <a:pt x="2587" y="3802"/>
                  </a:cubicBezTo>
                  <a:cubicBezTo>
                    <a:pt x="2495" y="3819"/>
                    <a:pt x="2402" y="3846"/>
                    <a:pt x="2314" y="3870"/>
                  </a:cubicBezTo>
                  <a:cubicBezTo>
                    <a:pt x="2334" y="3713"/>
                    <a:pt x="2351" y="3556"/>
                    <a:pt x="2368" y="3399"/>
                  </a:cubicBezTo>
                  <a:cubicBezTo>
                    <a:pt x="2433" y="3392"/>
                    <a:pt x="2501" y="3378"/>
                    <a:pt x="2566" y="3364"/>
                  </a:cubicBezTo>
                  <a:cubicBezTo>
                    <a:pt x="2597" y="3354"/>
                    <a:pt x="2594" y="3303"/>
                    <a:pt x="2560" y="3303"/>
                  </a:cubicBezTo>
                  <a:cubicBezTo>
                    <a:pt x="2495" y="3310"/>
                    <a:pt x="2433" y="3320"/>
                    <a:pt x="2372" y="3334"/>
                  </a:cubicBezTo>
                  <a:cubicBezTo>
                    <a:pt x="2392" y="3132"/>
                    <a:pt x="2409" y="2931"/>
                    <a:pt x="2423" y="2729"/>
                  </a:cubicBezTo>
                  <a:cubicBezTo>
                    <a:pt x="2508" y="2719"/>
                    <a:pt x="2590" y="2709"/>
                    <a:pt x="2676" y="2692"/>
                  </a:cubicBezTo>
                  <a:cubicBezTo>
                    <a:pt x="2727" y="2675"/>
                    <a:pt x="2717" y="2599"/>
                    <a:pt x="2662" y="2599"/>
                  </a:cubicBezTo>
                  <a:cubicBezTo>
                    <a:pt x="2583" y="2599"/>
                    <a:pt x="2505" y="2610"/>
                    <a:pt x="2430" y="2620"/>
                  </a:cubicBezTo>
                  <a:cubicBezTo>
                    <a:pt x="2440" y="2459"/>
                    <a:pt x="2443" y="2296"/>
                    <a:pt x="2447" y="2132"/>
                  </a:cubicBezTo>
                  <a:cubicBezTo>
                    <a:pt x="2484" y="2135"/>
                    <a:pt x="2521" y="2136"/>
                    <a:pt x="2559" y="2136"/>
                  </a:cubicBezTo>
                  <a:cubicBezTo>
                    <a:pt x="2605" y="2136"/>
                    <a:pt x="2651" y="2134"/>
                    <a:pt x="2696" y="2128"/>
                  </a:cubicBezTo>
                  <a:cubicBezTo>
                    <a:pt x="2744" y="2128"/>
                    <a:pt x="2744" y="2060"/>
                    <a:pt x="2696" y="2060"/>
                  </a:cubicBezTo>
                  <a:cubicBezTo>
                    <a:pt x="2646" y="2056"/>
                    <a:pt x="2595" y="2053"/>
                    <a:pt x="2544" y="2053"/>
                  </a:cubicBezTo>
                  <a:cubicBezTo>
                    <a:pt x="2513" y="2053"/>
                    <a:pt x="2482" y="2054"/>
                    <a:pt x="2450" y="2056"/>
                  </a:cubicBezTo>
                  <a:lnTo>
                    <a:pt x="2450" y="1759"/>
                  </a:lnTo>
                  <a:cubicBezTo>
                    <a:pt x="2450" y="1759"/>
                    <a:pt x="2454" y="1763"/>
                    <a:pt x="2454" y="1763"/>
                  </a:cubicBezTo>
                  <a:cubicBezTo>
                    <a:pt x="2468" y="1763"/>
                    <a:pt x="2481" y="1763"/>
                    <a:pt x="2495" y="1763"/>
                  </a:cubicBezTo>
                  <a:cubicBezTo>
                    <a:pt x="2590" y="1763"/>
                    <a:pt x="2682" y="1753"/>
                    <a:pt x="2775" y="1735"/>
                  </a:cubicBezTo>
                  <a:cubicBezTo>
                    <a:pt x="2812" y="1729"/>
                    <a:pt x="2799" y="1681"/>
                    <a:pt x="2768" y="1677"/>
                  </a:cubicBezTo>
                  <a:cubicBezTo>
                    <a:pt x="2728" y="1674"/>
                    <a:pt x="2688" y="1672"/>
                    <a:pt x="2648" y="1672"/>
                  </a:cubicBezTo>
                  <a:cubicBezTo>
                    <a:pt x="2581" y="1672"/>
                    <a:pt x="2514" y="1677"/>
                    <a:pt x="2450" y="1688"/>
                  </a:cubicBezTo>
                  <a:cubicBezTo>
                    <a:pt x="2447" y="1479"/>
                    <a:pt x="2437" y="1271"/>
                    <a:pt x="2423" y="1063"/>
                  </a:cubicBezTo>
                  <a:cubicBezTo>
                    <a:pt x="2665" y="1063"/>
                    <a:pt x="2908" y="1056"/>
                    <a:pt x="3147" y="1039"/>
                  </a:cubicBezTo>
                  <a:cubicBezTo>
                    <a:pt x="3212" y="1032"/>
                    <a:pt x="3215" y="936"/>
                    <a:pt x="3147" y="936"/>
                  </a:cubicBezTo>
                  <a:cubicBezTo>
                    <a:pt x="2904" y="940"/>
                    <a:pt x="2659" y="953"/>
                    <a:pt x="2416" y="981"/>
                  </a:cubicBezTo>
                  <a:cubicBezTo>
                    <a:pt x="2406" y="847"/>
                    <a:pt x="2396" y="718"/>
                    <a:pt x="2379" y="591"/>
                  </a:cubicBezTo>
                  <a:lnTo>
                    <a:pt x="2379" y="591"/>
                  </a:lnTo>
                  <a:cubicBezTo>
                    <a:pt x="2659" y="622"/>
                    <a:pt x="2939" y="636"/>
                    <a:pt x="3219" y="639"/>
                  </a:cubicBezTo>
                  <a:cubicBezTo>
                    <a:pt x="3236" y="639"/>
                    <a:pt x="3253" y="629"/>
                    <a:pt x="3260" y="612"/>
                  </a:cubicBezTo>
                  <a:cubicBezTo>
                    <a:pt x="3803" y="814"/>
                    <a:pt x="4378" y="919"/>
                    <a:pt x="4953" y="919"/>
                  </a:cubicBezTo>
                  <a:cubicBezTo>
                    <a:pt x="5716" y="919"/>
                    <a:pt x="6478" y="735"/>
                    <a:pt x="7163" y="356"/>
                  </a:cubicBezTo>
                  <a:cubicBezTo>
                    <a:pt x="7167" y="356"/>
                    <a:pt x="7167" y="352"/>
                    <a:pt x="7170" y="352"/>
                  </a:cubicBezTo>
                  <a:close/>
                  <a:moveTo>
                    <a:pt x="2296" y="1"/>
                  </a:moveTo>
                  <a:cubicBezTo>
                    <a:pt x="2250" y="1"/>
                    <a:pt x="2219" y="68"/>
                    <a:pt x="2266" y="100"/>
                  </a:cubicBezTo>
                  <a:cubicBezTo>
                    <a:pt x="2508" y="260"/>
                    <a:pt x="2761" y="400"/>
                    <a:pt x="3027" y="516"/>
                  </a:cubicBezTo>
                  <a:cubicBezTo>
                    <a:pt x="2845" y="502"/>
                    <a:pt x="2663" y="495"/>
                    <a:pt x="2479" y="495"/>
                  </a:cubicBezTo>
                  <a:cubicBezTo>
                    <a:pt x="2442" y="495"/>
                    <a:pt x="2405" y="495"/>
                    <a:pt x="2368" y="496"/>
                  </a:cubicBezTo>
                  <a:cubicBezTo>
                    <a:pt x="2355" y="390"/>
                    <a:pt x="2341" y="281"/>
                    <a:pt x="2324" y="175"/>
                  </a:cubicBezTo>
                  <a:cubicBezTo>
                    <a:pt x="2321" y="157"/>
                    <a:pt x="2305" y="149"/>
                    <a:pt x="2289" y="149"/>
                  </a:cubicBezTo>
                  <a:cubicBezTo>
                    <a:pt x="2268" y="149"/>
                    <a:pt x="2245" y="162"/>
                    <a:pt x="2245" y="185"/>
                  </a:cubicBezTo>
                  <a:cubicBezTo>
                    <a:pt x="2256" y="1640"/>
                    <a:pt x="2280" y="3037"/>
                    <a:pt x="2078" y="4481"/>
                  </a:cubicBezTo>
                  <a:cubicBezTo>
                    <a:pt x="1995" y="4466"/>
                    <a:pt x="1909" y="4459"/>
                    <a:pt x="1823" y="4459"/>
                  </a:cubicBezTo>
                  <a:cubicBezTo>
                    <a:pt x="946" y="4459"/>
                    <a:pt x="0" y="5208"/>
                    <a:pt x="579" y="6141"/>
                  </a:cubicBezTo>
                  <a:cubicBezTo>
                    <a:pt x="782" y="6470"/>
                    <a:pt x="1182" y="6752"/>
                    <a:pt x="1584" y="6752"/>
                  </a:cubicBezTo>
                  <a:cubicBezTo>
                    <a:pt x="1628" y="6752"/>
                    <a:pt x="1672" y="6749"/>
                    <a:pt x="1716" y="6742"/>
                  </a:cubicBezTo>
                  <a:cubicBezTo>
                    <a:pt x="2177" y="6667"/>
                    <a:pt x="2720" y="6179"/>
                    <a:pt x="2727" y="5694"/>
                  </a:cubicBezTo>
                  <a:cubicBezTo>
                    <a:pt x="2727" y="5670"/>
                    <a:pt x="2713" y="5649"/>
                    <a:pt x="2693" y="5642"/>
                  </a:cubicBezTo>
                  <a:cubicBezTo>
                    <a:pt x="2959" y="4433"/>
                    <a:pt x="2990" y="3170"/>
                    <a:pt x="2945" y="1937"/>
                  </a:cubicBezTo>
                  <a:lnTo>
                    <a:pt x="2945" y="1937"/>
                  </a:lnTo>
                  <a:cubicBezTo>
                    <a:pt x="3631" y="2287"/>
                    <a:pt x="4373" y="2496"/>
                    <a:pt x="5117" y="2496"/>
                  </a:cubicBezTo>
                  <a:cubicBezTo>
                    <a:pt x="5621" y="2496"/>
                    <a:pt x="6127" y="2400"/>
                    <a:pt x="6617" y="2186"/>
                  </a:cubicBezTo>
                  <a:lnTo>
                    <a:pt x="6617" y="2186"/>
                  </a:lnTo>
                  <a:cubicBezTo>
                    <a:pt x="6507" y="3112"/>
                    <a:pt x="6446" y="4054"/>
                    <a:pt x="6426" y="4987"/>
                  </a:cubicBezTo>
                  <a:cubicBezTo>
                    <a:pt x="6315" y="4933"/>
                    <a:pt x="6202" y="4908"/>
                    <a:pt x="6090" y="4908"/>
                  </a:cubicBezTo>
                  <a:cubicBezTo>
                    <a:pt x="5432" y="4908"/>
                    <a:pt x="4828" y="5755"/>
                    <a:pt x="5135" y="6401"/>
                  </a:cubicBezTo>
                  <a:cubicBezTo>
                    <a:pt x="5309" y="6773"/>
                    <a:pt x="5734" y="6965"/>
                    <a:pt x="6148" y="6965"/>
                  </a:cubicBezTo>
                  <a:cubicBezTo>
                    <a:pt x="6563" y="6965"/>
                    <a:pt x="6967" y="6773"/>
                    <a:pt x="7098" y="6377"/>
                  </a:cubicBezTo>
                  <a:cubicBezTo>
                    <a:pt x="7102" y="6370"/>
                    <a:pt x="7105" y="6363"/>
                    <a:pt x="7109" y="6353"/>
                  </a:cubicBezTo>
                  <a:cubicBezTo>
                    <a:pt x="7109" y="6339"/>
                    <a:pt x="7109" y="6325"/>
                    <a:pt x="7112" y="6312"/>
                  </a:cubicBezTo>
                  <a:cubicBezTo>
                    <a:pt x="7119" y="6281"/>
                    <a:pt x="7129" y="6247"/>
                    <a:pt x="7132" y="6213"/>
                  </a:cubicBezTo>
                  <a:cubicBezTo>
                    <a:pt x="7136" y="6199"/>
                    <a:pt x="7129" y="6182"/>
                    <a:pt x="7122" y="6172"/>
                  </a:cubicBezTo>
                  <a:cubicBezTo>
                    <a:pt x="7214" y="5072"/>
                    <a:pt x="7235" y="3966"/>
                    <a:pt x="7276" y="2866"/>
                  </a:cubicBezTo>
                  <a:cubicBezTo>
                    <a:pt x="7307" y="1992"/>
                    <a:pt x="7433" y="1066"/>
                    <a:pt x="7290" y="202"/>
                  </a:cubicBezTo>
                  <a:cubicBezTo>
                    <a:pt x="7284" y="167"/>
                    <a:pt x="7259" y="152"/>
                    <a:pt x="7233" y="152"/>
                  </a:cubicBezTo>
                  <a:cubicBezTo>
                    <a:pt x="7198" y="152"/>
                    <a:pt x="7160" y="179"/>
                    <a:pt x="7160" y="223"/>
                  </a:cubicBezTo>
                  <a:cubicBezTo>
                    <a:pt x="7147" y="217"/>
                    <a:pt x="7134" y="214"/>
                    <a:pt x="7121" y="214"/>
                  </a:cubicBezTo>
                  <a:cubicBezTo>
                    <a:pt x="7110" y="214"/>
                    <a:pt x="7099" y="216"/>
                    <a:pt x="7088" y="223"/>
                  </a:cubicBezTo>
                  <a:cubicBezTo>
                    <a:pt x="6351" y="542"/>
                    <a:pt x="5611" y="706"/>
                    <a:pt x="4878" y="706"/>
                  </a:cubicBezTo>
                  <a:cubicBezTo>
                    <a:pt x="4012" y="706"/>
                    <a:pt x="3155" y="477"/>
                    <a:pt x="2320" y="7"/>
                  </a:cubicBezTo>
                  <a:cubicBezTo>
                    <a:pt x="2312" y="3"/>
                    <a:pt x="2303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96;p35">
              <a:extLst>
                <a:ext uri="{FF2B5EF4-FFF2-40B4-BE49-F238E27FC236}">
                  <a16:creationId xmlns:a16="http://schemas.microsoft.com/office/drawing/2014/main" id="{791A2E93-30B7-FAAE-7F18-3535900DB65B}"/>
                </a:ext>
              </a:extLst>
            </p:cNvPr>
            <p:cNvSpPr/>
            <p:nvPr/>
          </p:nvSpPr>
          <p:spPr>
            <a:xfrm>
              <a:off x="6181220" y="3608463"/>
              <a:ext cx="146210" cy="236613"/>
            </a:xfrm>
            <a:custGeom>
              <a:avLst/>
              <a:gdLst/>
              <a:ahLst/>
              <a:cxnLst/>
              <a:rect l="l" t="t" r="r" b="b"/>
              <a:pathLst>
                <a:path w="5693" h="9213" extrusionOk="0">
                  <a:moveTo>
                    <a:pt x="5153" y="0"/>
                  </a:moveTo>
                  <a:cubicBezTo>
                    <a:pt x="5133" y="0"/>
                    <a:pt x="5114" y="9"/>
                    <a:pt x="5098" y="29"/>
                  </a:cubicBezTo>
                  <a:cubicBezTo>
                    <a:pt x="4825" y="384"/>
                    <a:pt x="4364" y="561"/>
                    <a:pt x="3933" y="657"/>
                  </a:cubicBezTo>
                  <a:cubicBezTo>
                    <a:pt x="3824" y="681"/>
                    <a:pt x="3720" y="691"/>
                    <a:pt x="3618" y="691"/>
                  </a:cubicBezTo>
                  <a:cubicBezTo>
                    <a:pt x="3320" y="691"/>
                    <a:pt x="3043" y="612"/>
                    <a:pt x="2738" y="599"/>
                  </a:cubicBezTo>
                  <a:cubicBezTo>
                    <a:pt x="2707" y="599"/>
                    <a:pt x="2694" y="643"/>
                    <a:pt x="2721" y="660"/>
                  </a:cubicBezTo>
                  <a:cubicBezTo>
                    <a:pt x="2973" y="808"/>
                    <a:pt x="3278" y="876"/>
                    <a:pt x="3593" y="876"/>
                  </a:cubicBezTo>
                  <a:cubicBezTo>
                    <a:pt x="4145" y="876"/>
                    <a:pt x="4726" y="666"/>
                    <a:pt x="5098" y="305"/>
                  </a:cubicBezTo>
                  <a:cubicBezTo>
                    <a:pt x="5163" y="862"/>
                    <a:pt x="5183" y="1494"/>
                    <a:pt x="5491" y="1968"/>
                  </a:cubicBezTo>
                  <a:cubicBezTo>
                    <a:pt x="4953" y="2474"/>
                    <a:pt x="4378" y="2793"/>
                    <a:pt x="3691" y="2793"/>
                  </a:cubicBezTo>
                  <a:cubicBezTo>
                    <a:pt x="3505" y="2793"/>
                    <a:pt x="3311" y="2769"/>
                    <a:pt x="3107" y="2720"/>
                  </a:cubicBezTo>
                  <a:cubicBezTo>
                    <a:pt x="3102" y="2718"/>
                    <a:pt x="3097" y="2718"/>
                    <a:pt x="3092" y="2718"/>
                  </a:cubicBezTo>
                  <a:cubicBezTo>
                    <a:pt x="3063" y="2718"/>
                    <a:pt x="3036" y="2742"/>
                    <a:pt x="3038" y="2774"/>
                  </a:cubicBezTo>
                  <a:cubicBezTo>
                    <a:pt x="3018" y="2785"/>
                    <a:pt x="3008" y="2805"/>
                    <a:pt x="3004" y="2829"/>
                  </a:cubicBezTo>
                  <a:cubicBezTo>
                    <a:pt x="2820" y="4612"/>
                    <a:pt x="2748" y="6504"/>
                    <a:pt x="3008" y="8283"/>
                  </a:cubicBezTo>
                  <a:cubicBezTo>
                    <a:pt x="2688" y="8740"/>
                    <a:pt x="2196" y="9030"/>
                    <a:pt x="1704" y="9030"/>
                  </a:cubicBezTo>
                  <a:cubicBezTo>
                    <a:pt x="1403" y="9030"/>
                    <a:pt x="1101" y="8921"/>
                    <a:pt x="839" y="8676"/>
                  </a:cubicBezTo>
                  <a:lnTo>
                    <a:pt x="839" y="8676"/>
                  </a:lnTo>
                  <a:cubicBezTo>
                    <a:pt x="1026" y="8696"/>
                    <a:pt x="1214" y="8705"/>
                    <a:pt x="1401" y="8705"/>
                  </a:cubicBezTo>
                  <a:cubicBezTo>
                    <a:pt x="1506" y="8705"/>
                    <a:pt x="1610" y="8702"/>
                    <a:pt x="1713" y="8696"/>
                  </a:cubicBezTo>
                  <a:cubicBezTo>
                    <a:pt x="1741" y="8696"/>
                    <a:pt x="1741" y="8655"/>
                    <a:pt x="1713" y="8655"/>
                  </a:cubicBezTo>
                  <a:cubicBezTo>
                    <a:pt x="1652" y="8657"/>
                    <a:pt x="1590" y="8657"/>
                    <a:pt x="1529" y="8657"/>
                  </a:cubicBezTo>
                  <a:cubicBezTo>
                    <a:pt x="1282" y="8657"/>
                    <a:pt x="1034" y="8646"/>
                    <a:pt x="788" y="8625"/>
                  </a:cubicBezTo>
                  <a:cubicBezTo>
                    <a:pt x="764" y="8601"/>
                    <a:pt x="740" y="8577"/>
                    <a:pt x="716" y="8553"/>
                  </a:cubicBezTo>
                  <a:cubicBezTo>
                    <a:pt x="634" y="8457"/>
                    <a:pt x="569" y="8351"/>
                    <a:pt x="521" y="8235"/>
                  </a:cubicBezTo>
                  <a:lnTo>
                    <a:pt x="521" y="8235"/>
                  </a:lnTo>
                  <a:cubicBezTo>
                    <a:pt x="1321" y="8269"/>
                    <a:pt x="2123" y="8304"/>
                    <a:pt x="2926" y="8304"/>
                  </a:cubicBezTo>
                  <a:cubicBezTo>
                    <a:pt x="2974" y="8297"/>
                    <a:pt x="2974" y="8228"/>
                    <a:pt x="2926" y="8225"/>
                  </a:cubicBezTo>
                  <a:cubicBezTo>
                    <a:pt x="2113" y="8181"/>
                    <a:pt x="1304" y="8170"/>
                    <a:pt x="491" y="8160"/>
                  </a:cubicBezTo>
                  <a:cubicBezTo>
                    <a:pt x="463" y="8071"/>
                    <a:pt x="450" y="7979"/>
                    <a:pt x="450" y="7883"/>
                  </a:cubicBezTo>
                  <a:lnTo>
                    <a:pt x="450" y="7883"/>
                  </a:lnTo>
                  <a:cubicBezTo>
                    <a:pt x="513" y="7884"/>
                    <a:pt x="577" y="7884"/>
                    <a:pt x="640" y="7884"/>
                  </a:cubicBezTo>
                  <a:cubicBezTo>
                    <a:pt x="986" y="7884"/>
                    <a:pt x="1333" y="7876"/>
                    <a:pt x="1679" y="7853"/>
                  </a:cubicBezTo>
                  <a:cubicBezTo>
                    <a:pt x="1717" y="7853"/>
                    <a:pt x="1717" y="7798"/>
                    <a:pt x="1679" y="7798"/>
                  </a:cubicBezTo>
                  <a:cubicBezTo>
                    <a:pt x="1629" y="7798"/>
                    <a:pt x="1578" y="7797"/>
                    <a:pt x="1528" y="7797"/>
                  </a:cubicBezTo>
                  <a:cubicBezTo>
                    <a:pt x="1168" y="7797"/>
                    <a:pt x="806" y="7808"/>
                    <a:pt x="446" y="7832"/>
                  </a:cubicBezTo>
                  <a:cubicBezTo>
                    <a:pt x="457" y="7665"/>
                    <a:pt x="501" y="7501"/>
                    <a:pt x="586" y="7358"/>
                  </a:cubicBezTo>
                  <a:cubicBezTo>
                    <a:pt x="996" y="7347"/>
                    <a:pt x="1406" y="7327"/>
                    <a:pt x="1816" y="7296"/>
                  </a:cubicBezTo>
                  <a:cubicBezTo>
                    <a:pt x="1864" y="7289"/>
                    <a:pt x="1864" y="7221"/>
                    <a:pt x="1816" y="7221"/>
                  </a:cubicBezTo>
                  <a:cubicBezTo>
                    <a:pt x="1420" y="7231"/>
                    <a:pt x="1024" y="7255"/>
                    <a:pt x="627" y="7286"/>
                  </a:cubicBezTo>
                  <a:cubicBezTo>
                    <a:pt x="740" y="7115"/>
                    <a:pt x="894" y="6975"/>
                    <a:pt x="1071" y="6876"/>
                  </a:cubicBezTo>
                  <a:cubicBezTo>
                    <a:pt x="1201" y="6878"/>
                    <a:pt x="1332" y="6880"/>
                    <a:pt x="1462" y="6880"/>
                  </a:cubicBezTo>
                  <a:cubicBezTo>
                    <a:pt x="1557" y="6880"/>
                    <a:pt x="1652" y="6879"/>
                    <a:pt x="1748" y="6876"/>
                  </a:cubicBezTo>
                  <a:cubicBezTo>
                    <a:pt x="1792" y="6873"/>
                    <a:pt x="1792" y="6808"/>
                    <a:pt x="1748" y="6804"/>
                  </a:cubicBezTo>
                  <a:cubicBezTo>
                    <a:pt x="1660" y="6803"/>
                    <a:pt x="1574" y="6802"/>
                    <a:pt x="1488" y="6802"/>
                  </a:cubicBezTo>
                  <a:cubicBezTo>
                    <a:pt x="1402" y="6802"/>
                    <a:pt x="1316" y="6803"/>
                    <a:pt x="1228" y="6804"/>
                  </a:cubicBezTo>
                  <a:cubicBezTo>
                    <a:pt x="1353" y="6754"/>
                    <a:pt x="1483" y="6729"/>
                    <a:pt x="1613" y="6729"/>
                  </a:cubicBezTo>
                  <a:cubicBezTo>
                    <a:pt x="1868" y="6729"/>
                    <a:pt x="2120" y="6825"/>
                    <a:pt x="2314" y="7006"/>
                  </a:cubicBezTo>
                  <a:cubicBezTo>
                    <a:pt x="2325" y="7015"/>
                    <a:pt x="2337" y="7019"/>
                    <a:pt x="2349" y="7019"/>
                  </a:cubicBezTo>
                  <a:cubicBezTo>
                    <a:pt x="2372" y="7019"/>
                    <a:pt x="2394" y="7002"/>
                    <a:pt x="2396" y="6975"/>
                  </a:cubicBezTo>
                  <a:cubicBezTo>
                    <a:pt x="2420" y="6958"/>
                    <a:pt x="2434" y="6934"/>
                    <a:pt x="2434" y="6907"/>
                  </a:cubicBezTo>
                  <a:lnTo>
                    <a:pt x="2444" y="6729"/>
                  </a:lnTo>
                  <a:cubicBezTo>
                    <a:pt x="2457" y="6730"/>
                    <a:pt x="2469" y="6731"/>
                    <a:pt x="2482" y="6731"/>
                  </a:cubicBezTo>
                  <a:cubicBezTo>
                    <a:pt x="2544" y="6731"/>
                    <a:pt x="2605" y="6717"/>
                    <a:pt x="2659" y="6688"/>
                  </a:cubicBezTo>
                  <a:cubicBezTo>
                    <a:pt x="2680" y="6676"/>
                    <a:pt x="2672" y="6649"/>
                    <a:pt x="2654" y="6649"/>
                  </a:cubicBezTo>
                  <a:cubicBezTo>
                    <a:pt x="2652" y="6649"/>
                    <a:pt x="2649" y="6649"/>
                    <a:pt x="2646" y="6651"/>
                  </a:cubicBezTo>
                  <a:cubicBezTo>
                    <a:pt x="2589" y="6668"/>
                    <a:pt x="2530" y="6679"/>
                    <a:pt x="2470" y="6679"/>
                  </a:cubicBezTo>
                  <a:cubicBezTo>
                    <a:pt x="2462" y="6679"/>
                    <a:pt x="2453" y="6678"/>
                    <a:pt x="2444" y="6678"/>
                  </a:cubicBezTo>
                  <a:cubicBezTo>
                    <a:pt x="2451" y="6575"/>
                    <a:pt x="2454" y="6476"/>
                    <a:pt x="2461" y="6374"/>
                  </a:cubicBezTo>
                  <a:cubicBezTo>
                    <a:pt x="2468" y="6381"/>
                    <a:pt x="2475" y="6381"/>
                    <a:pt x="2482" y="6381"/>
                  </a:cubicBezTo>
                  <a:cubicBezTo>
                    <a:pt x="2550" y="6357"/>
                    <a:pt x="2622" y="6340"/>
                    <a:pt x="2690" y="6313"/>
                  </a:cubicBezTo>
                  <a:cubicBezTo>
                    <a:pt x="2722" y="6306"/>
                    <a:pt x="2712" y="6264"/>
                    <a:pt x="2683" y="6264"/>
                  </a:cubicBezTo>
                  <a:cubicBezTo>
                    <a:pt x="2681" y="6264"/>
                    <a:pt x="2679" y="6264"/>
                    <a:pt x="2676" y="6265"/>
                  </a:cubicBezTo>
                  <a:cubicBezTo>
                    <a:pt x="2608" y="6285"/>
                    <a:pt x="2536" y="6309"/>
                    <a:pt x="2468" y="6330"/>
                  </a:cubicBezTo>
                  <a:cubicBezTo>
                    <a:pt x="2466" y="6330"/>
                    <a:pt x="2465" y="6331"/>
                    <a:pt x="2465" y="6333"/>
                  </a:cubicBezTo>
                  <a:lnTo>
                    <a:pt x="2465" y="6333"/>
                  </a:lnTo>
                  <a:cubicBezTo>
                    <a:pt x="2472" y="6187"/>
                    <a:pt x="2478" y="6042"/>
                    <a:pt x="2485" y="5899"/>
                  </a:cubicBezTo>
                  <a:cubicBezTo>
                    <a:pt x="2547" y="5899"/>
                    <a:pt x="2608" y="5886"/>
                    <a:pt x="2659" y="5855"/>
                  </a:cubicBezTo>
                  <a:cubicBezTo>
                    <a:pt x="2685" y="5842"/>
                    <a:pt x="2672" y="5806"/>
                    <a:pt x="2648" y="5806"/>
                  </a:cubicBezTo>
                  <a:cubicBezTo>
                    <a:pt x="2646" y="5806"/>
                    <a:pt x="2644" y="5807"/>
                    <a:pt x="2642" y="5807"/>
                  </a:cubicBezTo>
                  <a:cubicBezTo>
                    <a:pt x="2591" y="5821"/>
                    <a:pt x="2540" y="5831"/>
                    <a:pt x="2489" y="5838"/>
                  </a:cubicBezTo>
                  <a:cubicBezTo>
                    <a:pt x="2495" y="5742"/>
                    <a:pt x="2499" y="5650"/>
                    <a:pt x="2506" y="5554"/>
                  </a:cubicBezTo>
                  <a:cubicBezTo>
                    <a:pt x="2530" y="5558"/>
                    <a:pt x="2555" y="5560"/>
                    <a:pt x="2579" y="5560"/>
                  </a:cubicBezTo>
                  <a:cubicBezTo>
                    <a:pt x="2641" y="5560"/>
                    <a:pt x="2703" y="5548"/>
                    <a:pt x="2762" y="5524"/>
                  </a:cubicBezTo>
                  <a:cubicBezTo>
                    <a:pt x="2796" y="5511"/>
                    <a:pt x="2788" y="5460"/>
                    <a:pt x="2756" y="5460"/>
                  </a:cubicBezTo>
                  <a:cubicBezTo>
                    <a:pt x="2753" y="5460"/>
                    <a:pt x="2749" y="5461"/>
                    <a:pt x="2745" y="5462"/>
                  </a:cubicBezTo>
                  <a:cubicBezTo>
                    <a:pt x="2685" y="5484"/>
                    <a:pt x="2620" y="5495"/>
                    <a:pt x="2557" y="5495"/>
                  </a:cubicBezTo>
                  <a:cubicBezTo>
                    <a:pt x="2541" y="5495"/>
                    <a:pt x="2525" y="5494"/>
                    <a:pt x="2509" y="5493"/>
                  </a:cubicBezTo>
                  <a:cubicBezTo>
                    <a:pt x="2523" y="5257"/>
                    <a:pt x="2533" y="5022"/>
                    <a:pt x="2547" y="4786"/>
                  </a:cubicBezTo>
                  <a:cubicBezTo>
                    <a:pt x="2573" y="4791"/>
                    <a:pt x="2599" y="4794"/>
                    <a:pt x="2626" y="4794"/>
                  </a:cubicBezTo>
                  <a:cubicBezTo>
                    <a:pt x="2686" y="4794"/>
                    <a:pt x="2745" y="4780"/>
                    <a:pt x="2799" y="4752"/>
                  </a:cubicBezTo>
                  <a:cubicBezTo>
                    <a:pt x="2824" y="4743"/>
                    <a:pt x="2810" y="4706"/>
                    <a:pt x="2789" y="4706"/>
                  </a:cubicBezTo>
                  <a:cubicBezTo>
                    <a:pt x="2787" y="4706"/>
                    <a:pt x="2785" y="4706"/>
                    <a:pt x="2782" y="4707"/>
                  </a:cubicBezTo>
                  <a:cubicBezTo>
                    <a:pt x="2732" y="4728"/>
                    <a:pt x="2679" y="4738"/>
                    <a:pt x="2626" y="4738"/>
                  </a:cubicBezTo>
                  <a:cubicBezTo>
                    <a:pt x="2601" y="4738"/>
                    <a:pt x="2576" y="4736"/>
                    <a:pt x="2550" y="4731"/>
                  </a:cubicBezTo>
                  <a:cubicBezTo>
                    <a:pt x="2560" y="4591"/>
                    <a:pt x="2567" y="4448"/>
                    <a:pt x="2574" y="4304"/>
                  </a:cubicBezTo>
                  <a:cubicBezTo>
                    <a:pt x="2577" y="4308"/>
                    <a:pt x="2584" y="4308"/>
                    <a:pt x="2588" y="4308"/>
                  </a:cubicBezTo>
                  <a:cubicBezTo>
                    <a:pt x="2646" y="4301"/>
                    <a:pt x="2704" y="4284"/>
                    <a:pt x="2758" y="4267"/>
                  </a:cubicBezTo>
                  <a:cubicBezTo>
                    <a:pt x="2775" y="4257"/>
                    <a:pt x="2775" y="4226"/>
                    <a:pt x="2752" y="4226"/>
                  </a:cubicBezTo>
                  <a:cubicBezTo>
                    <a:pt x="2694" y="4229"/>
                    <a:pt x="2632" y="4243"/>
                    <a:pt x="2574" y="4257"/>
                  </a:cubicBezTo>
                  <a:cubicBezTo>
                    <a:pt x="2581" y="4134"/>
                    <a:pt x="2588" y="4011"/>
                    <a:pt x="2594" y="3888"/>
                  </a:cubicBezTo>
                  <a:cubicBezTo>
                    <a:pt x="2663" y="3871"/>
                    <a:pt x="2731" y="3850"/>
                    <a:pt x="2796" y="3826"/>
                  </a:cubicBezTo>
                  <a:cubicBezTo>
                    <a:pt x="2830" y="3817"/>
                    <a:pt x="2819" y="3770"/>
                    <a:pt x="2791" y="3770"/>
                  </a:cubicBezTo>
                  <a:cubicBezTo>
                    <a:pt x="2788" y="3770"/>
                    <a:pt x="2785" y="3771"/>
                    <a:pt x="2782" y="3772"/>
                  </a:cubicBezTo>
                  <a:cubicBezTo>
                    <a:pt x="2717" y="3785"/>
                    <a:pt x="2656" y="3802"/>
                    <a:pt x="2598" y="3826"/>
                  </a:cubicBezTo>
                  <a:cubicBezTo>
                    <a:pt x="2612" y="3536"/>
                    <a:pt x="2625" y="3246"/>
                    <a:pt x="2639" y="2952"/>
                  </a:cubicBezTo>
                  <a:cubicBezTo>
                    <a:pt x="2691" y="2959"/>
                    <a:pt x="2744" y="2961"/>
                    <a:pt x="2798" y="2961"/>
                  </a:cubicBezTo>
                  <a:cubicBezTo>
                    <a:pt x="2829" y="2961"/>
                    <a:pt x="2860" y="2960"/>
                    <a:pt x="2892" y="2959"/>
                  </a:cubicBezTo>
                  <a:cubicBezTo>
                    <a:pt x="2933" y="2959"/>
                    <a:pt x="2933" y="2894"/>
                    <a:pt x="2892" y="2894"/>
                  </a:cubicBezTo>
                  <a:cubicBezTo>
                    <a:pt x="2856" y="2893"/>
                    <a:pt x="2821" y="2892"/>
                    <a:pt x="2787" y="2892"/>
                  </a:cubicBezTo>
                  <a:cubicBezTo>
                    <a:pt x="2738" y="2892"/>
                    <a:pt x="2689" y="2893"/>
                    <a:pt x="2639" y="2897"/>
                  </a:cubicBezTo>
                  <a:cubicBezTo>
                    <a:pt x="2646" y="2740"/>
                    <a:pt x="2649" y="2580"/>
                    <a:pt x="2656" y="2419"/>
                  </a:cubicBezTo>
                  <a:cubicBezTo>
                    <a:pt x="2659" y="2433"/>
                    <a:pt x="2670" y="2443"/>
                    <a:pt x="2683" y="2443"/>
                  </a:cubicBezTo>
                  <a:cubicBezTo>
                    <a:pt x="3043" y="2458"/>
                    <a:pt x="3403" y="2482"/>
                    <a:pt x="3762" y="2482"/>
                  </a:cubicBezTo>
                  <a:cubicBezTo>
                    <a:pt x="3806" y="2482"/>
                    <a:pt x="3849" y="2481"/>
                    <a:pt x="3892" y="2481"/>
                  </a:cubicBezTo>
                  <a:cubicBezTo>
                    <a:pt x="3943" y="2481"/>
                    <a:pt x="3943" y="2409"/>
                    <a:pt x="3892" y="2409"/>
                  </a:cubicBezTo>
                  <a:cubicBezTo>
                    <a:pt x="3493" y="2382"/>
                    <a:pt x="3086" y="2385"/>
                    <a:pt x="2683" y="2378"/>
                  </a:cubicBezTo>
                  <a:cubicBezTo>
                    <a:pt x="2670" y="2378"/>
                    <a:pt x="2659" y="2385"/>
                    <a:pt x="2656" y="2399"/>
                  </a:cubicBezTo>
                  <a:cubicBezTo>
                    <a:pt x="2666" y="2108"/>
                    <a:pt x="2673" y="1815"/>
                    <a:pt x="2680" y="1524"/>
                  </a:cubicBezTo>
                  <a:cubicBezTo>
                    <a:pt x="3144" y="1542"/>
                    <a:pt x="3602" y="1586"/>
                    <a:pt x="4066" y="1620"/>
                  </a:cubicBezTo>
                  <a:cubicBezTo>
                    <a:pt x="4107" y="1620"/>
                    <a:pt x="4114" y="1562"/>
                    <a:pt x="4073" y="1552"/>
                  </a:cubicBezTo>
                  <a:cubicBezTo>
                    <a:pt x="3716" y="1476"/>
                    <a:pt x="3339" y="1452"/>
                    <a:pt x="2968" y="1452"/>
                  </a:cubicBezTo>
                  <a:cubicBezTo>
                    <a:pt x="2872" y="1452"/>
                    <a:pt x="2775" y="1453"/>
                    <a:pt x="2680" y="1456"/>
                  </a:cubicBezTo>
                  <a:cubicBezTo>
                    <a:pt x="2683" y="1186"/>
                    <a:pt x="2687" y="913"/>
                    <a:pt x="2687" y="640"/>
                  </a:cubicBezTo>
                  <a:cubicBezTo>
                    <a:pt x="2687" y="616"/>
                    <a:pt x="2667" y="604"/>
                    <a:pt x="2647" y="604"/>
                  </a:cubicBezTo>
                  <a:cubicBezTo>
                    <a:pt x="2628" y="604"/>
                    <a:pt x="2608" y="616"/>
                    <a:pt x="2608" y="640"/>
                  </a:cubicBezTo>
                  <a:cubicBezTo>
                    <a:pt x="2403" y="2682"/>
                    <a:pt x="2366" y="4752"/>
                    <a:pt x="2267" y="6801"/>
                  </a:cubicBezTo>
                  <a:cubicBezTo>
                    <a:pt x="2069" y="6612"/>
                    <a:pt x="1833" y="6531"/>
                    <a:pt x="1592" y="6531"/>
                  </a:cubicBezTo>
                  <a:cubicBezTo>
                    <a:pt x="818" y="6531"/>
                    <a:pt x="1" y="7376"/>
                    <a:pt x="293" y="8215"/>
                  </a:cubicBezTo>
                  <a:cubicBezTo>
                    <a:pt x="524" y="8872"/>
                    <a:pt x="1147" y="9212"/>
                    <a:pt x="1766" y="9212"/>
                  </a:cubicBezTo>
                  <a:cubicBezTo>
                    <a:pt x="2328" y="9212"/>
                    <a:pt x="2886" y="8933"/>
                    <a:pt x="3148" y="8358"/>
                  </a:cubicBezTo>
                  <a:cubicBezTo>
                    <a:pt x="3172" y="8310"/>
                    <a:pt x="3144" y="8256"/>
                    <a:pt x="3097" y="8242"/>
                  </a:cubicBezTo>
                  <a:cubicBezTo>
                    <a:pt x="3090" y="6435"/>
                    <a:pt x="3032" y="4656"/>
                    <a:pt x="3141" y="2850"/>
                  </a:cubicBezTo>
                  <a:cubicBezTo>
                    <a:pt x="3358" y="2918"/>
                    <a:pt x="3593" y="2953"/>
                    <a:pt x="3831" y="2953"/>
                  </a:cubicBezTo>
                  <a:cubicBezTo>
                    <a:pt x="4538" y="2953"/>
                    <a:pt x="5271" y="2648"/>
                    <a:pt x="5634" y="2037"/>
                  </a:cubicBezTo>
                  <a:cubicBezTo>
                    <a:pt x="5634" y="2033"/>
                    <a:pt x="5634" y="2033"/>
                    <a:pt x="5634" y="2030"/>
                  </a:cubicBezTo>
                  <a:cubicBezTo>
                    <a:pt x="5678" y="2009"/>
                    <a:pt x="5692" y="1955"/>
                    <a:pt x="5665" y="1914"/>
                  </a:cubicBezTo>
                  <a:cubicBezTo>
                    <a:pt x="5323" y="1412"/>
                    <a:pt x="5330" y="678"/>
                    <a:pt x="5255" y="97"/>
                  </a:cubicBezTo>
                  <a:cubicBezTo>
                    <a:pt x="5250" y="49"/>
                    <a:pt x="5201" y="0"/>
                    <a:pt x="51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7;p35">
              <a:extLst>
                <a:ext uri="{FF2B5EF4-FFF2-40B4-BE49-F238E27FC236}">
                  <a16:creationId xmlns:a16="http://schemas.microsoft.com/office/drawing/2014/main" id="{A3F7ED07-A7EF-B22C-7505-189450897F3C}"/>
                </a:ext>
              </a:extLst>
            </p:cNvPr>
            <p:cNvSpPr/>
            <p:nvPr/>
          </p:nvSpPr>
          <p:spPr>
            <a:xfrm>
              <a:off x="6100552" y="3620919"/>
              <a:ext cx="7371" cy="2388"/>
            </a:xfrm>
            <a:custGeom>
              <a:avLst/>
              <a:gdLst/>
              <a:ahLst/>
              <a:cxnLst/>
              <a:rect l="l" t="t" r="r" b="b"/>
              <a:pathLst>
                <a:path w="287" h="93" extrusionOk="0">
                  <a:moveTo>
                    <a:pt x="253" y="0"/>
                  </a:moveTo>
                  <a:cubicBezTo>
                    <a:pt x="251" y="0"/>
                    <a:pt x="249" y="1"/>
                    <a:pt x="247" y="1"/>
                  </a:cubicBezTo>
                  <a:cubicBezTo>
                    <a:pt x="193" y="12"/>
                    <a:pt x="148" y="29"/>
                    <a:pt x="96" y="29"/>
                  </a:cubicBezTo>
                  <a:cubicBezTo>
                    <a:pt x="82" y="29"/>
                    <a:pt x="68" y="28"/>
                    <a:pt x="53" y="25"/>
                  </a:cubicBezTo>
                  <a:cubicBezTo>
                    <a:pt x="50" y="25"/>
                    <a:pt x="48" y="25"/>
                    <a:pt x="46" y="25"/>
                  </a:cubicBezTo>
                  <a:cubicBezTo>
                    <a:pt x="13" y="25"/>
                    <a:pt x="0" y="73"/>
                    <a:pt x="36" y="80"/>
                  </a:cubicBezTo>
                  <a:cubicBezTo>
                    <a:pt x="66" y="87"/>
                    <a:pt x="96" y="92"/>
                    <a:pt x="127" y="92"/>
                  </a:cubicBezTo>
                  <a:cubicBezTo>
                    <a:pt x="179" y="92"/>
                    <a:pt x="229" y="78"/>
                    <a:pt x="268" y="39"/>
                  </a:cubicBezTo>
                  <a:cubicBezTo>
                    <a:pt x="286" y="27"/>
                    <a:pt x="271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98;p35">
              <a:extLst>
                <a:ext uri="{FF2B5EF4-FFF2-40B4-BE49-F238E27FC236}">
                  <a16:creationId xmlns:a16="http://schemas.microsoft.com/office/drawing/2014/main" id="{A9FD7B7C-613E-E734-774E-BF4EE41BF785}"/>
                </a:ext>
              </a:extLst>
            </p:cNvPr>
            <p:cNvSpPr/>
            <p:nvPr/>
          </p:nvSpPr>
          <p:spPr>
            <a:xfrm>
              <a:off x="6099601" y="3579108"/>
              <a:ext cx="35211" cy="3210"/>
            </a:xfrm>
            <a:custGeom>
              <a:avLst/>
              <a:gdLst/>
              <a:ahLst/>
              <a:cxnLst/>
              <a:rect l="l" t="t" r="r" b="b"/>
              <a:pathLst>
                <a:path w="1371" h="125" extrusionOk="0">
                  <a:moveTo>
                    <a:pt x="45" y="4"/>
                  </a:moveTo>
                  <a:cubicBezTo>
                    <a:pt x="1" y="10"/>
                    <a:pt x="1" y="72"/>
                    <a:pt x="45" y="79"/>
                  </a:cubicBezTo>
                  <a:cubicBezTo>
                    <a:pt x="397" y="96"/>
                    <a:pt x="748" y="124"/>
                    <a:pt x="1100" y="124"/>
                  </a:cubicBezTo>
                  <a:cubicBezTo>
                    <a:pt x="1175" y="124"/>
                    <a:pt x="1250" y="123"/>
                    <a:pt x="1326" y="120"/>
                  </a:cubicBezTo>
                  <a:cubicBezTo>
                    <a:pt x="1370" y="113"/>
                    <a:pt x="1370" y="48"/>
                    <a:pt x="1326" y="45"/>
                  </a:cubicBezTo>
                  <a:cubicBezTo>
                    <a:pt x="902" y="0"/>
                    <a:pt x="472" y="10"/>
                    <a:pt x="45" y="4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9;p35">
              <a:extLst>
                <a:ext uri="{FF2B5EF4-FFF2-40B4-BE49-F238E27FC236}">
                  <a16:creationId xmlns:a16="http://schemas.microsoft.com/office/drawing/2014/main" id="{09B8D319-FB46-0688-A436-0CF51CEB9644}"/>
                </a:ext>
              </a:extLst>
            </p:cNvPr>
            <p:cNvSpPr/>
            <p:nvPr/>
          </p:nvSpPr>
          <p:spPr>
            <a:xfrm>
              <a:off x="6248175" y="3694500"/>
              <a:ext cx="6549" cy="3236"/>
            </a:xfrm>
            <a:custGeom>
              <a:avLst/>
              <a:gdLst/>
              <a:ahLst/>
              <a:cxnLst/>
              <a:rect l="l" t="t" r="r" b="b"/>
              <a:pathLst>
                <a:path w="255" h="126" extrusionOk="0">
                  <a:moveTo>
                    <a:pt x="215" y="0"/>
                  </a:moveTo>
                  <a:cubicBezTo>
                    <a:pt x="212" y="0"/>
                    <a:pt x="209" y="1"/>
                    <a:pt x="206" y="2"/>
                  </a:cubicBezTo>
                  <a:cubicBezTo>
                    <a:pt x="145" y="19"/>
                    <a:pt x="83" y="43"/>
                    <a:pt x="25" y="73"/>
                  </a:cubicBezTo>
                  <a:cubicBezTo>
                    <a:pt x="0" y="86"/>
                    <a:pt x="15" y="126"/>
                    <a:pt x="40" y="126"/>
                  </a:cubicBezTo>
                  <a:cubicBezTo>
                    <a:pt x="43" y="126"/>
                    <a:pt x="46" y="126"/>
                    <a:pt x="49" y="125"/>
                  </a:cubicBezTo>
                  <a:cubicBezTo>
                    <a:pt x="110" y="104"/>
                    <a:pt x="168" y="80"/>
                    <a:pt x="227" y="53"/>
                  </a:cubicBezTo>
                  <a:cubicBezTo>
                    <a:pt x="254" y="37"/>
                    <a:pt x="240" y="0"/>
                    <a:pt x="21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00;p35">
              <a:extLst>
                <a:ext uri="{FF2B5EF4-FFF2-40B4-BE49-F238E27FC236}">
                  <a16:creationId xmlns:a16="http://schemas.microsoft.com/office/drawing/2014/main" id="{4C3317F4-C63B-0943-4EEF-3DF88D99DE2F}"/>
                </a:ext>
              </a:extLst>
            </p:cNvPr>
            <p:cNvSpPr/>
            <p:nvPr/>
          </p:nvSpPr>
          <p:spPr>
            <a:xfrm>
              <a:off x="6249870" y="3657722"/>
              <a:ext cx="24527" cy="2979"/>
            </a:xfrm>
            <a:custGeom>
              <a:avLst/>
              <a:gdLst/>
              <a:ahLst/>
              <a:cxnLst/>
              <a:rect l="l" t="t" r="r" b="b"/>
              <a:pathLst>
                <a:path w="955" h="116" extrusionOk="0">
                  <a:moveTo>
                    <a:pt x="417" y="0"/>
                  </a:moveTo>
                  <a:cubicBezTo>
                    <a:pt x="291" y="0"/>
                    <a:pt x="165" y="9"/>
                    <a:pt x="41" y="27"/>
                  </a:cubicBezTo>
                  <a:cubicBezTo>
                    <a:pt x="1" y="30"/>
                    <a:pt x="0" y="92"/>
                    <a:pt x="38" y="92"/>
                  </a:cubicBezTo>
                  <a:cubicBezTo>
                    <a:pt x="39" y="92"/>
                    <a:pt x="40" y="92"/>
                    <a:pt x="41" y="91"/>
                  </a:cubicBezTo>
                  <a:cubicBezTo>
                    <a:pt x="146" y="83"/>
                    <a:pt x="252" y="79"/>
                    <a:pt x="357" y="79"/>
                  </a:cubicBezTo>
                  <a:cubicBezTo>
                    <a:pt x="542" y="79"/>
                    <a:pt x="726" y="91"/>
                    <a:pt x="908" y="115"/>
                  </a:cubicBezTo>
                  <a:cubicBezTo>
                    <a:pt x="910" y="116"/>
                    <a:pt x="912" y="116"/>
                    <a:pt x="914" y="116"/>
                  </a:cubicBezTo>
                  <a:cubicBezTo>
                    <a:pt x="950" y="116"/>
                    <a:pt x="954" y="54"/>
                    <a:pt x="919" y="47"/>
                  </a:cubicBezTo>
                  <a:cubicBezTo>
                    <a:pt x="753" y="16"/>
                    <a:pt x="585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01;p35">
              <a:extLst>
                <a:ext uri="{FF2B5EF4-FFF2-40B4-BE49-F238E27FC236}">
                  <a16:creationId xmlns:a16="http://schemas.microsoft.com/office/drawing/2014/main" id="{DA824F75-B879-E0BB-E3B0-5EE498AA86AA}"/>
                </a:ext>
              </a:extLst>
            </p:cNvPr>
            <p:cNvSpPr/>
            <p:nvPr/>
          </p:nvSpPr>
          <p:spPr>
            <a:xfrm>
              <a:off x="6251513" y="3632631"/>
              <a:ext cx="26530" cy="4931"/>
            </a:xfrm>
            <a:custGeom>
              <a:avLst/>
              <a:gdLst/>
              <a:ahLst/>
              <a:cxnLst/>
              <a:rect l="l" t="t" r="r" b="b"/>
              <a:pathLst>
                <a:path w="1033" h="192" extrusionOk="0">
                  <a:moveTo>
                    <a:pt x="277" y="1"/>
                  </a:moveTo>
                  <a:cubicBezTo>
                    <a:pt x="201" y="1"/>
                    <a:pt x="125" y="5"/>
                    <a:pt x="49" y="13"/>
                  </a:cubicBezTo>
                  <a:cubicBezTo>
                    <a:pt x="1" y="13"/>
                    <a:pt x="1" y="81"/>
                    <a:pt x="49" y="81"/>
                  </a:cubicBezTo>
                  <a:cubicBezTo>
                    <a:pt x="360" y="88"/>
                    <a:pt x="670" y="126"/>
                    <a:pt x="971" y="191"/>
                  </a:cubicBezTo>
                  <a:cubicBezTo>
                    <a:pt x="974" y="191"/>
                    <a:pt x="978" y="192"/>
                    <a:pt x="981" y="192"/>
                  </a:cubicBezTo>
                  <a:cubicBezTo>
                    <a:pt x="1021" y="192"/>
                    <a:pt x="1032" y="135"/>
                    <a:pt x="991" y="122"/>
                  </a:cubicBezTo>
                  <a:cubicBezTo>
                    <a:pt x="760" y="42"/>
                    <a:pt x="519" y="1"/>
                    <a:pt x="27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687;p35">
            <a:extLst>
              <a:ext uri="{FF2B5EF4-FFF2-40B4-BE49-F238E27FC236}">
                <a16:creationId xmlns:a16="http://schemas.microsoft.com/office/drawing/2014/main" id="{6FE64DA7-0A2B-28F4-9CD2-F4C6693B4014}"/>
              </a:ext>
            </a:extLst>
          </p:cNvPr>
          <p:cNvSpPr txBox="1">
            <a:spLocks/>
          </p:cNvSpPr>
          <p:nvPr/>
        </p:nvSpPr>
        <p:spPr>
          <a:xfrm>
            <a:off x="2987855" y="2347600"/>
            <a:ext cx="4296615" cy="92136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</a:pPr>
            <a:r>
              <a:rPr lang="en-US" sz="4800" dirty="0">
                <a:solidFill>
                  <a:srgbClr val="FACC9C"/>
                </a:solidFill>
                <a:latin typeface="Sue Ellen Francisco"/>
              </a:rPr>
              <a:t>Digital media transfer</a:t>
            </a:r>
          </a:p>
        </p:txBody>
      </p:sp>
      <p:sp>
        <p:nvSpPr>
          <p:cNvPr id="8" name="Google Shape;688;p35">
            <a:extLst>
              <a:ext uri="{FF2B5EF4-FFF2-40B4-BE49-F238E27FC236}">
                <a16:creationId xmlns:a16="http://schemas.microsoft.com/office/drawing/2014/main" id="{A19D1F88-135D-5B89-629A-1148531CC5E6}"/>
              </a:ext>
            </a:extLst>
          </p:cNvPr>
          <p:cNvSpPr txBox="1">
            <a:spLocks/>
          </p:cNvSpPr>
          <p:nvPr/>
        </p:nvSpPr>
        <p:spPr>
          <a:xfrm>
            <a:off x="3649268" y="3169178"/>
            <a:ext cx="3005482" cy="6922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600"/>
              <a:buNone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Sale of art</a:t>
            </a:r>
            <a:endParaRPr lang="en-US" sz="44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3" name="Google Shape;693;p35">
            <a:extLst>
              <a:ext uri="{FF2B5EF4-FFF2-40B4-BE49-F238E27FC236}">
                <a16:creationId xmlns:a16="http://schemas.microsoft.com/office/drawing/2014/main" id="{4CA5EF50-36D0-9C1E-25B2-1E7B86BB0D65}"/>
              </a:ext>
            </a:extLst>
          </p:cNvPr>
          <p:cNvSpPr/>
          <p:nvPr/>
        </p:nvSpPr>
        <p:spPr>
          <a:xfrm rot="2452205" flipH="1">
            <a:off x="4693006" y="1760850"/>
            <a:ext cx="794105" cy="69313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687;p35">
            <a:extLst>
              <a:ext uri="{FF2B5EF4-FFF2-40B4-BE49-F238E27FC236}">
                <a16:creationId xmlns:a16="http://schemas.microsoft.com/office/drawing/2014/main" id="{7B24D7E0-49D3-0D89-D56F-70931ED39EA2}"/>
              </a:ext>
            </a:extLst>
          </p:cNvPr>
          <p:cNvSpPr txBox="1">
            <a:spLocks/>
          </p:cNvSpPr>
          <p:nvPr/>
        </p:nvSpPr>
        <p:spPr>
          <a:xfrm>
            <a:off x="4602461" y="4669005"/>
            <a:ext cx="4002690" cy="93020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</a:pPr>
            <a:r>
              <a:rPr lang="en-US" sz="4800" dirty="0">
                <a:solidFill>
                  <a:srgbClr val="FACC9C"/>
                </a:solidFill>
                <a:latin typeface="Sue Ellen Francisco"/>
              </a:rPr>
              <a:t>Distributed resources</a:t>
            </a:r>
          </a:p>
        </p:txBody>
      </p:sp>
      <p:sp>
        <p:nvSpPr>
          <p:cNvPr id="45" name="Google Shape;688;p35">
            <a:extLst>
              <a:ext uri="{FF2B5EF4-FFF2-40B4-BE49-F238E27FC236}">
                <a16:creationId xmlns:a16="http://schemas.microsoft.com/office/drawing/2014/main" id="{B0057B01-899E-3E74-F28B-56D70413D902}"/>
              </a:ext>
            </a:extLst>
          </p:cNvPr>
          <p:cNvSpPr txBox="1">
            <a:spLocks/>
          </p:cNvSpPr>
          <p:nvPr/>
        </p:nvSpPr>
        <p:spPr>
          <a:xfrm>
            <a:off x="4385971" y="5440230"/>
            <a:ext cx="4327865" cy="14203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600"/>
              <a:buNone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Power generation and distribution</a:t>
            </a:r>
            <a:endParaRPr lang="en-US" sz="44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50" name="Google Shape;693;p35">
            <a:extLst>
              <a:ext uri="{FF2B5EF4-FFF2-40B4-BE49-F238E27FC236}">
                <a16:creationId xmlns:a16="http://schemas.microsoft.com/office/drawing/2014/main" id="{EDA35C3D-82DF-95B7-35D3-54E73251E09F}"/>
              </a:ext>
            </a:extLst>
          </p:cNvPr>
          <p:cNvSpPr/>
          <p:nvPr/>
        </p:nvSpPr>
        <p:spPr>
          <a:xfrm rot="2452205" flipH="1">
            <a:off x="6206754" y="4041884"/>
            <a:ext cx="794105" cy="69313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AA7E391-D810-7835-C0C4-33A709D6A94B}"/>
              </a:ext>
            </a:extLst>
          </p:cNvPr>
          <p:cNvGrpSpPr/>
          <p:nvPr/>
        </p:nvGrpSpPr>
        <p:grpSpPr>
          <a:xfrm>
            <a:off x="6366280" y="4139105"/>
            <a:ext cx="475052" cy="498688"/>
            <a:chOff x="628675" y="2896675"/>
            <a:chExt cx="1634508" cy="1715831"/>
          </a:xfrm>
        </p:grpSpPr>
        <p:grpSp>
          <p:nvGrpSpPr>
            <p:cNvPr id="116" name="Google Shape;2961;p59">
              <a:extLst>
                <a:ext uri="{FF2B5EF4-FFF2-40B4-BE49-F238E27FC236}">
                  <a16:creationId xmlns:a16="http://schemas.microsoft.com/office/drawing/2014/main" id="{B8AF9450-0835-46EC-682E-91CD6468AB90}"/>
                </a:ext>
              </a:extLst>
            </p:cNvPr>
            <p:cNvGrpSpPr/>
            <p:nvPr/>
          </p:nvGrpSpPr>
          <p:grpSpPr>
            <a:xfrm>
              <a:off x="628675" y="3103328"/>
              <a:ext cx="631795" cy="1143379"/>
              <a:chOff x="878625" y="3103328"/>
              <a:chExt cx="631795" cy="1143379"/>
            </a:xfrm>
          </p:grpSpPr>
          <p:sp>
            <p:nvSpPr>
              <p:cNvPr id="129" name="Google Shape;2962;p59">
                <a:extLst>
                  <a:ext uri="{FF2B5EF4-FFF2-40B4-BE49-F238E27FC236}">
                    <a16:creationId xmlns:a16="http://schemas.microsoft.com/office/drawing/2014/main" id="{CE6EB24B-0CF1-467A-5811-0775E200766B}"/>
                  </a:ext>
                </a:extLst>
              </p:cNvPr>
              <p:cNvSpPr/>
              <p:nvPr/>
            </p:nvSpPr>
            <p:spPr>
              <a:xfrm>
                <a:off x="941433" y="3103328"/>
                <a:ext cx="206259" cy="313477"/>
              </a:xfrm>
              <a:custGeom>
                <a:avLst/>
                <a:gdLst/>
                <a:ahLst/>
                <a:cxnLst/>
                <a:rect l="l" t="t" r="r" b="b"/>
                <a:pathLst>
                  <a:path w="11756" h="17867" extrusionOk="0">
                    <a:moveTo>
                      <a:pt x="9185" y="1"/>
                    </a:moveTo>
                    <a:cubicBezTo>
                      <a:pt x="8923" y="1"/>
                      <a:pt x="8661" y="15"/>
                      <a:pt x="8403" y="54"/>
                    </a:cubicBezTo>
                    <a:cubicBezTo>
                      <a:pt x="8292" y="70"/>
                      <a:pt x="8178" y="76"/>
                      <a:pt x="8065" y="76"/>
                    </a:cubicBezTo>
                    <a:cubicBezTo>
                      <a:pt x="7889" y="76"/>
                      <a:pt x="7716" y="61"/>
                      <a:pt x="7564" y="46"/>
                    </a:cubicBezTo>
                    <a:cubicBezTo>
                      <a:pt x="7529" y="43"/>
                      <a:pt x="7493" y="41"/>
                      <a:pt x="7458" y="41"/>
                    </a:cubicBezTo>
                    <a:cubicBezTo>
                      <a:pt x="7276" y="41"/>
                      <a:pt x="7098" y="80"/>
                      <a:pt x="6916" y="80"/>
                    </a:cubicBezTo>
                    <a:cubicBezTo>
                      <a:pt x="6881" y="80"/>
                      <a:pt x="6845" y="78"/>
                      <a:pt x="6809" y="75"/>
                    </a:cubicBezTo>
                    <a:cubicBezTo>
                      <a:pt x="6756" y="70"/>
                      <a:pt x="6701" y="68"/>
                      <a:pt x="6647" y="68"/>
                    </a:cubicBezTo>
                    <a:cubicBezTo>
                      <a:pt x="6292" y="68"/>
                      <a:pt x="5928" y="161"/>
                      <a:pt x="5571" y="216"/>
                    </a:cubicBezTo>
                    <a:cubicBezTo>
                      <a:pt x="5298" y="256"/>
                      <a:pt x="5062" y="368"/>
                      <a:pt x="4847" y="558"/>
                    </a:cubicBezTo>
                    <a:cubicBezTo>
                      <a:pt x="4704" y="686"/>
                      <a:pt x="4852" y="761"/>
                      <a:pt x="4831" y="860"/>
                    </a:cubicBezTo>
                    <a:cubicBezTo>
                      <a:pt x="4827" y="880"/>
                      <a:pt x="4811" y="905"/>
                      <a:pt x="4790" y="921"/>
                    </a:cubicBezTo>
                    <a:cubicBezTo>
                      <a:pt x="4683" y="1045"/>
                      <a:pt x="4786" y="1136"/>
                      <a:pt x="4864" y="1178"/>
                    </a:cubicBezTo>
                    <a:cubicBezTo>
                      <a:pt x="5079" y="1287"/>
                      <a:pt x="5274" y="1421"/>
                      <a:pt x="5547" y="1421"/>
                    </a:cubicBezTo>
                    <a:cubicBezTo>
                      <a:pt x="5552" y="1421"/>
                      <a:pt x="5557" y="1421"/>
                      <a:pt x="5562" y="1421"/>
                    </a:cubicBezTo>
                    <a:cubicBezTo>
                      <a:pt x="5603" y="1420"/>
                      <a:pt x="5645" y="1419"/>
                      <a:pt x="5686" y="1419"/>
                    </a:cubicBezTo>
                    <a:cubicBezTo>
                      <a:pt x="6161" y="1419"/>
                      <a:pt x="6636" y="1478"/>
                      <a:pt x="7107" y="1512"/>
                    </a:cubicBezTo>
                    <a:cubicBezTo>
                      <a:pt x="7589" y="1544"/>
                      <a:pt x="8073" y="1582"/>
                      <a:pt x="8572" y="1619"/>
                    </a:cubicBezTo>
                    <a:cubicBezTo>
                      <a:pt x="8514" y="1767"/>
                      <a:pt x="8477" y="1916"/>
                      <a:pt x="8325" y="1933"/>
                    </a:cubicBezTo>
                    <a:cubicBezTo>
                      <a:pt x="7919" y="1975"/>
                      <a:pt x="7771" y="2367"/>
                      <a:pt x="7461" y="2540"/>
                    </a:cubicBezTo>
                    <a:cubicBezTo>
                      <a:pt x="7362" y="2598"/>
                      <a:pt x="7231" y="2623"/>
                      <a:pt x="7164" y="2693"/>
                    </a:cubicBezTo>
                    <a:cubicBezTo>
                      <a:pt x="6949" y="2928"/>
                      <a:pt x="6714" y="3135"/>
                      <a:pt x="6491" y="3353"/>
                    </a:cubicBezTo>
                    <a:cubicBezTo>
                      <a:pt x="6396" y="3444"/>
                      <a:pt x="6206" y="3498"/>
                      <a:pt x="6190" y="3535"/>
                    </a:cubicBezTo>
                    <a:cubicBezTo>
                      <a:pt x="6070" y="3783"/>
                      <a:pt x="5813" y="3869"/>
                      <a:pt x="5645" y="4056"/>
                    </a:cubicBezTo>
                    <a:cubicBezTo>
                      <a:pt x="5434" y="4294"/>
                      <a:pt x="5141" y="4473"/>
                      <a:pt x="4963" y="4732"/>
                    </a:cubicBezTo>
                    <a:cubicBezTo>
                      <a:pt x="4765" y="5018"/>
                      <a:pt x="4481" y="5211"/>
                      <a:pt x="4298" y="5500"/>
                    </a:cubicBezTo>
                    <a:cubicBezTo>
                      <a:pt x="4063" y="5872"/>
                      <a:pt x="3696" y="6128"/>
                      <a:pt x="3506" y="6558"/>
                    </a:cubicBezTo>
                    <a:cubicBezTo>
                      <a:pt x="3378" y="6838"/>
                      <a:pt x="3183" y="7127"/>
                      <a:pt x="2953" y="7387"/>
                    </a:cubicBezTo>
                    <a:cubicBezTo>
                      <a:pt x="2746" y="7610"/>
                      <a:pt x="2618" y="7957"/>
                      <a:pt x="2482" y="8263"/>
                    </a:cubicBezTo>
                    <a:cubicBezTo>
                      <a:pt x="2400" y="8444"/>
                      <a:pt x="2201" y="8626"/>
                      <a:pt x="2221" y="8791"/>
                    </a:cubicBezTo>
                    <a:cubicBezTo>
                      <a:pt x="2240" y="8989"/>
                      <a:pt x="2193" y="9037"/>
                      <a:pt x="2041" y="9037"/>
                    </a:cubicBezTo>
                    <a:cubicBezTo>
                      <a:pt x="2022" y="9037"/>
                      <a:pt x="2001" y="9036"/>
                      <a:pt x="1978" y="9035"/>
                    </a:cubicBezTo>
                    <a:lnTo>
                      <a:pt x="1978" y="9035"/>
                    </a:lnTo>
                    <a:cubicBezTo>
                      <a:pt x="2226" y="9266"/>
                      <a:pt x="1998" y="9423"/>
                      <a:pt x="1891" y="9510"/>
                    </a:cubicBezTo>
                    <a:cubicBezTo>
                      <a:pt x="1771" y="9605"/>
                      <a:pt x="1784" y="9683"/>
                      <a:pt x="1747" y="9794"/>
                    </a:cubicBezTo>
                    <a:cubicBezTo>
                      <a:pt x="1664" y="10067"/>
                      <a:pt x="1660" y="10377"/>
                      <a:pt x="1421" y="10592"/>
                    </a:cubicBezTo>
                    <a:cubicBezTo>
                      <a:pt x="1305" y="10699"/>
                      <a:pt x="1239" y="10864"/>
                      <a:pt x="1226" y="11017"/>
                    </a:cubicBezTo>
                    <a:cubicBezTo>
                      <a:pt x="1206" y="11202"/>
                      <a:pt x="1070" y="11397"/>
                      <a:pt x="1074" y="11520"/>
                    </a:cubicBezTo>
                    <a:cubicBezTo>
                      <a:pt x="1087" y="11900"/>
                      <a:pt x="677" y="12132"/>
                      <a:pt x="776" y="12536"/>
                    </a:cubicBezTo>
                    <a:cubicBezTo>
                      <a:pt x="793" y="12594"/>
                      <a:pt x="698" y="12809"/>
                      <a:pt x="677" y="12933"/>
                    </a:cubicBezTo>
                    <a:cubicBezTo>
                      <a:pt x="649" y="13127"/>
                      <a:pt x="426" y="13247"/>
                      <a:pt x="508" y="13461"/>
                    </a:cubicBezTo>
                    <a:cubicBezTo>
                      <a:pt x="553" y="13585"/>
                      <a:pt x="504" y="13697"/>
                      <a:pt x="496" y="13813"/>
                    </a:cubicBezTo>
                    <a:cubicBezTo>
                      <a:pt x="483" y="13965"/>
                      <a:pt x="376" y="14051"/>
                      <a:pt x="347" y="14171"/>
                    </a:cubicBezTo>
                    <a:cubicBezTo>
                      <a:pt x="285" y="14432"/>
                      <a:pt x="281" y="14712"/>
                      <a:pt x="231" y="14981"/>
                    </a:cubicBezTo>
                    <a:cubicBezTo>
                      <a:pt x="186" y="15249"/>
                      <a:pt x="29" y="15492"/>
                      <a:pt x="25" y="15778"/>
                    </a:cubicBezTo>
                    <a:cubicBezTo>
                      <a:pt x="21" y="16191"/>
                      <a:pt x="1" y="16595"/>
                      <a:pt x="71" y="17020"/>
                    </a:cubicBezTo>
                    <a:cubicBezTo>
                      <a:pt x="145" y="17479"/>
                      <a:pt x="442" y="17636"/>
                      <a:pt x="735" y="17834"/>
                    </a:cubicBezTo>
                    <a:cubicBezTo>
                      <a:pt x="769" y="17856"/>
                      <a:pt x="819" y="17866"/>
                      <a:pt x="875" y="17866"/>
                    </a:cubicBezTo>
                    <a:cubicBezTo>
                      <a:pt x="1091" y="17866"/>
                      <a:pt x="1417" y="17723"/>
                      <a:pt x="1466" y="17569"/>
                    </a:cubicBezTo>
                    <a:cubicBezTo>
                      <a:pt x="1524" y="17375"/>
                      <a:pt x="1751" y="17293"/>
                      <a:pt x="1747" y="17087"/>
                    </a:cubicBezTo>
                    <a:cubicBezTo>
                      <a:pt x="1747" y="16616"/>
                      <a:pt x="1726" y="16149"/>
                      <a:pt x="1726" y="15678"/>
                    </a:cubicBezTo>
                    <a:cubicBezTo>
                      <a:pt x="1726" y="15315"/>
                      <a:pt x="1743" y="14956"/>
                      <a:pt x="1756" y="14592"/>
                    </a:cubicBezTo>
                    <a:cubicBezTo>
                      <a:pt x="1759" y="14501"/>
                      <a:pt x="1855" y="14436"/>
                      <a:pt x="1838" y="14324"/>
                    </a:cubicBezTo>
                    <a:cubicBezTo>
                      <a:pt x="1775" y="13977"/>
                      <a:pt x="1879" y="13639"/>
                      <a:pt x="1945" y="13308"/>
                    </a:cubicBezTo>
                    <a:cubicBezTo>
                      <a:pt x="2073" y="12677"/>
                      <a:pt x="2255" y="12054"/>
                      <a:pt x="2453" y="11442"/>
                    </a:cubicBezTo>
                    <a:cubicBezTo>
                      <a:pt x="2692" y="10711"/>
                      <a:pt x="3002" y="10001"/>
                      <a:pt x="3366" y="9328"/>
                    </a:cubicBezTo>
                    <a:cubicBezTo>
                      <a:pt x="3708" y="8696"/>
                      <a:pt x="4022" y="8044"/>
                      <a:pt x="4481" y="7470"/>
                    </a:cubicBezTo>
                    <a:cubicBezTo>
                      <a:pt x="4955" y="6876"/>
                      <a:pt x="5409" y="6268"/>
                      <a:pt x="5893" y="5682"/>
                    </a:cubicBezTo>
                    <a:cubicBezTo>
                      <a:pt x="6124" y="5401"/>
                      <a:pt x="6446" y="5199"/>
                      <a:pt x="6631" y="4914"/>
                    </a:cubicBezTo>
                    <a:cubicBezTo>
                      <a:pt x="6863" y="4555"/>
                      <a:pt x="7210" y="4353"/>
                      <a:pt x="7494" y="4080"/>
                    </a:cubicBezTo>
                    <a:cubicBezTo>
                      <a:pt x="7730" y="3848"/>
                      <a:pt x="7982" y="3593"/>
                      <a:pt x="8283" y="3415"/>
                    </a:cubicBezTo>
                    <a:cubicBezTo>
                      <a:pt x="8436" y="3328"/>
                      <a:pt x="8544" y="3105"/>
                      <a:pt x="8687" y="3085"/>
                    </a:cubicBezTo>
                    <a:cubicBezTo>
                      <a:pt x="8832" y="3065"/>
                      <a:pt x="8874" y="2994"/>
                      <a:pt x="8944" y="2920"/>
                    </a:cubicBezTo>
                    <a:cubicBezTo>
                      <a:pt x="8977" y="2883"/>
                      <a:pt x="8964" y="2782"/>
                      <a:pt x="9030" y="2782"/>
                    </a:cubicBezTo>
                    <a:cubicBezTo>
                      <a:pt x="9045" y="2782"/>
                      <a:pt x="9064" y="2788"/>
                      <a:pt x="9089" y="2800"/>
                    </a:cubicBezTo>
                    <a:cubicBezTo>
                      <a:pt x="9188" y="2850"/>
                      <a:pt x="9220" y="2945"/>
                      <a:pt x="9183" y="3044"/>
                    </a:cubicBezTo>
                    <a:cubicBezTo>
                      <a:pt x="9009" y="3535"/>
                      <a:pt x="8799" y="4018"/>
                      <a:pt x="8659" y="4517"/>
                    </a:cubicBezTo>
                    <a:cubicBezTo>
                      <a:pt x="8539" y="4943"/>
                      <a:pt x="8258" y="5294"/>
                      <a:pt x="8201" y="5736"/>
                    </a:cubicBezTo>
                    <a:cubicBezTo>
                      <a:pt x="8167" y="5988"/>
                      <a:pt x="8134" y="6272"/>
                      <a:pt x="8312" y="6463"/>
                    </a:cubicBezTo>
                    <a:cubicBezTo>
                      <a:pt x="8409" y="6570"/>
                      <a:pt x="8607" y="6654"/>
                      <a:pt x="8762" y="6654"/>
                    </a:cubicBezTo>
                    <a:cubicBezTo>
                      <a:pt x="8785" y="6654"/>
                      <a:pt x="8807" y="6652"/>
                      <a:pt x="8828" y="6648"/>
                    </a:cubicBezTo>
                    <a:cubicBezTo>
                      <a:pt x="8985" y="6615"/>
                      <a:pt x="9303" y="6615"/>
                      <a:pt x="9241" y="6272"/>
                    </a:cubicBezTo>
                    <a:cubicBezTo>
                      <a:pt x="9237" y="6248"/>
                      <a:pt x="9278" y="6190"/>
                      <a:pt x="9303" y="6190"/>
                    </a:cubicBezTo>
                    <a:cubicBezTo>
                      <a:pt x="9493" y="6161"/>
                      <a:pt x="9505" y="6009"/>
                      <a:pt x="9538" y="5872"/>
                    </a:cubicBezTo>
                    <a:cubicBezTo>
                      <a:pt x="9617" y="5583"/>
                      <a:pt x="9757" y="5298"/>
                      <a:pt x="9910" y="5062"/>
                    </a:cubicBezTo>
                    <a:cubicBezTo>
                      <a:pt x="10030" y="4877"/>
                      <a:pt x="10137" y="4650"/>
                      <a:pt x="10211" y="4473"/>
                    </a:cubicBezTo>
                    <a:cubicBezTo>
                      <a:pt x="10463" y="3865"/>
                      <a:pt x="10818" y="3303"/>
                      <a:pt x="11012" y="2676"/>
                    </a:cubicBezTo>
                    <a:cubicBezTo>
                      <a:pt x="11078" y="2457"/>
                      <a:pt x="11285" y="2317"/>
                      <a:pt x="11330" y="2123"/>
                    </a:cubicBezTo>
                    <a:cubicBezTo>
                      <a:pt x="11417" y="1735"/>
                      <a:pt x="11582" y="1376"/>
                      <a:pt x="11660" y="984"/>
                    </a:cubicBezTo>
                    <a:cubicBezTo>
                      <a:pt x="11755" y="525"/>
                      <a:pt x="11631" y="294"/>
                      <a:pt x="11149" y="178"/>
                    </a:cubicBezTo>
                    <a:cubicBezTo>
                      <a:pt x="10760" y="88"/>
                      <a:pt x="10352" y="63"/>
                      <a:pt x="9964" y="33"/>
                    </a:cubicBezTo>
                    <a:cubicBezTo>
                      <a:pt x="9707" y="15"/>
                      <a:pt x="9446" y="1"/>
                      <a:pt x="91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963;p59">
                <a:extLst>
                  <a:ext uri="{FF2B5EF4-FFF2-40B4-BE49-F238E27FC236}">
                    <a16:creationId xmlns:a16="http://schemas.microsoft.com/office/drawing/2014/main" id="{E99BC2D5-F348-7854-E2E2-8780E54E9C01}"/>
                  </a:ext>
                </a:extLst>
              </p:cNvPr>
              <p:cNvSpPr/>
              <p:nvPr/>
            </p:nvSpPr>
            <p:spPr>
              <a:xfrm>
                <a:off x="946626" y="4058712"/>
                <a:ext cx="232506" cy="187995"/>
              </a:xfrm>
              <a:custGeom>
                <a:avLst/>
                <a:gdLst/>
                <a:ahLst/>
                <a:cxnLst/>
                <a:rect l="l" t="t" r="r" b="b"/>
                <a:pathLst>
                  <a:path w="13252" h="10715" extrusionOk="0">
                    <a:moveTo>
                      <a:pt x="6580" y="574"/>
                    </a:moveTo>
                    <a:cubicBezTo>
                      <a:pt x="6587" y="574"/>
                      <a:pt x="6595" y="574"/>
                      <a:pt x="6604" y="575"/>
                    </a:cubicBezTo>
                    <a:cubicBezTo>
                      <a:pt x="6939" y="625"/>
                      <a:pt x="7276" y="683"/>
                      <a:pt x="7615" y="712"/>
                    </a:cubicBezTo>
                    <a:cubicBezTo>
                      <a:pt x="7826" y="733"/>
                      <a:pt x="8036" y="758"/>
                      <a:pt x="8252" y="770"/>
                    </a:cubicBezTo>
                    <a:cubicBezTo>
                      <a:pt x="8490" y="783"/>
                      <a:pt x="8722" y="869"/>
                      <a:pt x="8957" y="935"/>
                    </a:cubicBezTo>
                    <a:cubicBezTo>
                      <a:pt x="9445" y="1067"/>
                      <a:pt x="9932" y="1195"/>
                      <a:pt x="10419" y="1339"/>
                    </a:cubicBezTo>
                    <a:cubicBezTo>
                      <a:pt x="10828" y="1459"/>
                      <a:pt x="11232" y="1600"/>
                      <a:pt x="11642" y="1728"/>
                    </a:cubicBezTo>
                    <a:cubicBezTo>
                      <a:pt x="11869" y="1798"/>
                      <a:pt x="12099" y="1860"/>
                      <a:pt x="12326" y="1934"/>
                    </a:cubicBezTo>
                    <a:cubicBezTo>
                      <a:pt x="12603" y="2025"/>
                      <a:pt x="12661" y="2186"/>
                      <a:pt x="12533" y="2442"/>
                    </a:cubicBezTo>
                    <a:cubicBezTo>
                      <a:pt x="12484" y="2533"/>
                      <a:pt x="12459" y="2645"/>
                      <a:pt x="12450" y="2752"/>
                    </a:cubicBezTo>
                    <a:cubicBezTo>
                      <a:pt x="12418" y="3107"/>
                      <a:pt x="12298" y="3437"/>
                      <a:pt x="12174" y="3771"/>
                    </a:cubicBezTo>
                    <a:cubicBezTo>
                      <a:pt x="12088" y="4007"/>
                      <a:pt x="12000" y="4242"/>
                      <a:pt x="11918" y="4478"/>
                    </a:cubicBezTo>
                    <a:cubicBezTo>
                      <a:pt x="11835" y="4730"/>
                      <a:pt x="11785" y="5002"/>
                      <a:pt x="11558" y="5179"/>
                    </a:cubicBezTo>
                    <a:cubicBezTo>
                      <a:pt x="11542" y="5192"/>
                      <a:pt x="11530" y="5208"/>
                      <a:pt x="11530" y="5225"/>
                    </a:cubicBezTo>
                    <a:cubicBezTo>
                      <a:pt x="11505" y="5638"/>
                      <a:pt x="11175" y="5898"/>
                      <a:pt x="11013" y="6245"/>
                    </a:cubicBezTo>
                    <a:cubicBezTo>
                      <a:pt x="10960" y="6357"/>
                      <a:pt x="10857" y="6484"/>
                      <a:pt x="10729" y="6576"/>
                    </a:cubicBezTo>
                    <a:cubicBezTo>
                      <a:pt x="10552" y="6695"/>
                      <a:pt x="10510" y="6926"/>
                      <a:pt x="10373" y="7091"/>
                    </a:cubicBezTo>
                    <a:cubicBezTo>
                      <a:pt x="10142" y="7368"/>
                      <a:pt x="9932" y="7674"/>
                      <a:pt x="9668" y="7921"/>
                    </a:cubicBezTo>
                    <a:cubicBezTo>
                      <a:pt x="9275" y="8293"/>
                      <a:pt x="8896" y="8685"/>
                      <a:pt x="8458" y="8999"/>
                    </a:cubicBezTo>
                    <a:cubicBezTo>
                      <a:pt x="8350" y="9077"/>
                      <a:pt x="8223" y="9241"/>
                      <a:pt x="8043" y="9241"/>
                    </a:cubicBezTo>
                    <a:cubicBezTo>
                      <a:pt x="8022" y="9241"/>
                      <a:pt x="8001" y="9239"/>
                      <a:pt x="7979" y="9234"/>
                    </a:cubicBezTo>
                    <a:cubicBezTo>
                      <a:pt x="7966" y="9234"/>
                      <a:pt x="7950" y="9230"/>
                      <a:pt x="7950" y="9230"/>
                    </a:cubicBezTo>
                    <a:cubicBezTo>
                      <a:pt x="7842" y="9524"/>
                      <a:pt x="7491" y="9453"/>
                      <a:pt x="7339" y="9627"/>
                    </a:cubicBezTo>
                    <a:cubicBezTo>
                      <a:pt x="7215" y="9772"/>
                      <a:pt x="7038" y="9787"/>
                      <a:pt x="6935" y="9812"/>
                    </a:cubicBezTo>
                    <a:cubicBezTo>
                      <a:pt x="6575" y="9890"/>
                      <a:pt x="6241" y="10077"/>
                      <a:pt x="5869" y="10085"/>
                    </a:cubicBezTo>
                    <a:cubicBezTo>
                      <a:pt x="5610" y="10092"/>
                      <a:pt x="5353" y="10123"/>
                      <a:pt x="5092" y="10123"/>
                    </a:cubicBezTo>
                    <a:cubicBezTo>
                      <a:pt x="4922" y="10123"/>
                      <a:pt x="4749" y="10110"/>
                      <a:pt x="4572" y="10069"/>
                    </a:cubicBezTo>
                    <a:cubicBezTo>
                      <a:pt x="4200" y="9982"/>
                      <a:pt x="3825" y="9907"/>
                      <a:pt x="3457" y="9787"/>
                    </a:cubicBezTo>
                    <a:cubicBezTo>
                      <a:pt x="3293" y="9734"/>
                      <a:pt x="3222" y="9593"/>
                      <a:pt x="3082" y="9519"/>
                    </a:cubicBezTo>
                    <a:cubicBezTo>
                      <a:pt x="2768" y="9350"/>
                      <a:pt x="2470" y="9152"/>
                      <a:pt x="2231" y="8855"/>
                    </a:cubicBezTo>
                    <a:cubicBezTo>
                      <a:pt x="1921" y="8466"/>
                      <a:pt x="1538" y="8136"/>
                      <a:pt x="1372" y="7661"/>
                    </a:cubicBezTo>
                    <a:cubicBezTo>
                      <a:pt x="1265" y="7348"/>
                      <a:pt x="1088" y="7058"/>
                      <a:pt x="1029" y="6728"/>
                    </a:cubicBezTo>
                    <a:cubicBezTo>
                      <a:pt x="972" y="6422"/>
                      <a:pt x="732" y="6155"/>
                      <a:pt x="827" y="5840"/>
                    </a:cubicBezTo>
                    <a:cubicBezTo>
                      <a:pt x="803" y="5349"/>
                      <a:pt x="786" y="4874"/>
                      <a:pt x="918" y="4432"/>
                    </a:cubicBezTo>
                    <a:cubicBezTo>
                      <a:pt x="1088" y="3866"/>
                      <a:pt x="1336" y="3338"/>
                      <a:pt x="1686" y="2843"/>
                    </a:cubicBezTo>
                    <a:cubicBezTo>
                      <a:pt x="2041" y="2339"/>
                      <a:pt x="2550" y="2033"/>
                      <a:pt x="2987" y="1646"/>
                    </a:cubicBezTo>
                    <a:cubicBezTo>
                      <a:pt x="3280" y="1389"/>
                      <a:pt x="3672" y="1240"/>
                      <a:pt x="4044" y="1092"/>
                    </a:cubicBezTo>
                    <a:cubicBezTo>
                      <a:pt x="4316" y="985"/>
                      <a:pt x="4581" y="815"/>
                      <a:pt x="4861" y="774"/>
                    </a:cubicBezTo>
                    <a:cubicBezTo>
                      <a:pt x="5196" y="728"/>
                      <a:pt x="5537" y="614"/>
                      <a:pt x="5877" y="614"/>
                    </a:cubicBezTo>
                    <a:cubicBezTo>
                      <a:pt x="5990" y="614"/>
                      <a:pt x="6103" y="627"/>
                      <a:pt x="6216" y="659"/>
                    </a:cubicBezTo>
                    <a:cubicBezTo>
                      <a:pt x="6243" y="667"/>
                      <a:pt x="6267" y="670"/>
                      <a:pt x="6290" y="670"/>
                    </a:cubicBezTo>
                    <a:cubicBezTo>
                      <a:pt x="6410" y="670"/>
                      <a:pt x="6478" y="574"/>
                      <a:pt x="6580" y="574"/>
                    </a:cubicBezTo>
                    <a:close/>
                    <a:moveTo>
                      <a:pt x="6619" y="1"/>
                    </a:moveTo>
                    <a:cubicBezTo>
                      <a:pt x="6275" y="1"/>
                      <a:pt x="5932" y="31"/>
                      <a:pt x="5588" y="47"/>
                    </a:cubicBezTo>
                    <a:cubicBezTo>
                      <a:pt x="5307" y="60"/>
                      <a:pt x="5035" y="188"/>
                      <a:pt x="4754" y="221"/>
                    </a:cubicBezTo>
                    <a:cubicBezTo>
                      <a:pt x="4275" y="274"/>
                      <a:pt x="3863" y="535"/>
                      <a:pt x="3396" y="638"/>
                    </a:cubicBezTo>
                    <a:cubicBezTo>
                      <a:pt x="3169" y="691"/>
                      <a:pt x="2983" y="890"/>
                      <a:pt x="2788" y="1026"/>
                    </a:cubicBezTo>
                    <a:cubicBezTo>
                      <a:pt x="2355" y="1335"/>
                      <a:pt x="1905" y="1625"/>
                      <a:pt x="1529" y="2017"/>
                    </a:cubicBezTo>
                    <a:cubicBezTo>
                      <a:pt x="1212" y="2347"/>
                      <a:pt x="926" y="2711"/>
                      <a:pt x="692" y="3086"/>
                    </a:cubicBezTo>
                    <a:cubicBezTo>
                      <a:pt x="484" y="3424"/>
                      <a:pt x="402" y="3858"/>
                      <a:pt x="208" y="4226"/>
                    </a:cubicBezTo>
                    <a:cubicBezTo>
                      <a:pt x="196" y="4255"/>
                      <a:pt x="221" y="4300"/>
                      <a:pt x="229" y="4337"/>
                    </a:cubicBezTo>
                    <a:cubicBezTo>
                      <a:pt x="257" y="4490"/>
                      <a:pt x="254" y="4619"/>
                      <a:pt x="142" y="4762"/>
                    </a:cubicBezTo>
                    <a:cubicBezTo>
                      <a:pt x="63" y="4870"/>
                      <a:pt x="200" y="5080"/>
                      <a:pt x="42" y="5213"/>
                    </a:cubicBezTo>
                    <a:cubicBezTo>
                      <a:pt x="42" y="5213"/>
                      <a:pt x="72" y="5258"/>
                      <a:pt x="92" y="5278"/>
                    </a:cubicBezTo>
                    <a:cubicBezTo>
                      <a:pt x="204" y="5387"/>
                      <a:pt x="23" y="5564"/>
                      <a:pt x="183" y="5659"/>
                    </a:cubicBezTo>
                    <a:cubicBezTo>
                      <a:pt x="163" y="5662"/>
                      <a:pt x="139" y="5677"/>
                      <a:pt x="123" y="5677"/>
                    </a:cubicBezTo>
                    <a:cubicBezTo>
                      <a:pt x="119" y="5677"/>
                      <a:pt x="116" y="5676"/>
                      <a:pt x="113" y="5675"/>
                    </a:cubicBezTo>
                    <a:cubicBezTo>
                      <a:pt x="89" y="5667"/>
                      <a:pt x="69" y="5662"/>
                      <a:pt x="53" y="5662"/>
                    </a:cubicBezTo>
                    <a:cubicBezTo>
                      <a:pt x="13" y="5662"/>
                      <a:pt x="0" y="5688"/>
                      <a:pt x="38" y="5741"/>
                    </a:cubicBezTo>
                    <a:cubicBezTo>
                      <a:pt x="130" y="5865"/>
                      <a:pt x="138" y="6050"/>
                      <a:pt x="130" y="6142"/>
                    </a:cubicBezTo>
                    <a:cubicBezTo>
                      <a:pt x="113" y="6348"/>
                      <a:pt x="501" y="6492"/>
                      <a:pt x="208" y="6711"/>
                    </a:cubicBezTo>
                    <a:cubicBezTo>
                      <a:pt x="204" y="6711"/>
                      <a:pt x="212" y="6732"/>
                      <a:pt x="216" y="6736"/>
                    </a:cubicBezTo>
                    <a:cubicBezTo>
                      <a:pt x="381" y="6873"/>
                      <a:pt x="332" y="7096"/>
                      <a:pt x="398" y="7232"/>
                    </a:cubicBezTo>
                    <a:cubicBezTo>
                      <a:pt x="497" y="7426"/>
                      <a:pt x="406" y="7752"/>
                      <a:pt x="724" y="7826"/>
                    </a:cubicBezTo>
                    <a:cubicBezTo>
                      <a:pt x="695" y="8107"/>
                      <a:pt x="980" y="8223"/>
                      <a:pt x="1063" y="8450"/>
                    </a:cubicBezTo>
                    <a:cubicBezTo>
                      <a:pt x="1207" y="8863"/>
                      <a:pt x="1628" y="9048"/>
                      <a:pt x="1876" y="9379"/>
                    </a:cubicBezTo>
                    <a:cubicBezTo>
                      <a:pt x="2112" y="9688"/>
                      <a:pt x="2479" y="9808"/>
                      <a:pt x="2768" y="10048"/>
                    </a:cubicBezTo>
                    <a:cubicBezTo>
                      <a:pt x="3003" y="10242"/>
                      <a:pt x="3305" y="10296"/>
                      <a:pt x="3573" y="10424"/>
                    </a:cubicBezTo>
                    <a:cubicBezTo>
                      <a:pt x="3891" y="10572"/>
                      <a:pt x="4238" y="10626"/>
                      <a:pt x="4576" y="10663"/>
                    </a:cubicBezTo>
                    <a:cubicBezTo>
                      <a:pt x="4800" y="10685"/>
                      <a:pt x="5026" y="10715"/>
                      <a:pt x="5242" y="10715"/>
                    </a:cubicBezTo>
                    <a:cubicBezTo>
                      <a:pt x="5396" y="10715"/>
                      <a:pt x="5546" y="10699"/>
                      <a:pt x="5687" y="10654"/>
                    </a:cubicBezTo>
                    <a:cubicBezTo>
                      <a:pt x="5752" y="10669"/>
                      <a:pt x="5782" y="10684"/>
                      <a:pt x="5809" y="10684"/>
                    </a:cubicBezTo>
                    <a:cubicBezTo>
                      <a:pt x="5813" y="10684"/>
                      <a:pt x="5816" y="10684"/>
                      <a:pt x="5820" y="10683"/>
                    </a:cubicBezTo>
                    <a:cubicBezTo>
                      <a:pt x="6657" y="10559"/>
                      <a:pt x="7495" y="10407"/>
                      <a:pt x="8272" y="10039"/>
                    </a:cubicBezTo>
                    <a:cubicBezTo>
                      <a:pt x="8846" y="9767"/>
                      <a:pt x="9374" y="9433"/>
                      <a:pt x="9833" y="8966"/>
                    </a:cubicBezTo>
                    <a:cubicBezTo>
                      <a:pt x="10134" y="8661"/>
                      <a:pt x="10361" y="8293"/>
                      <a:pt x="10675" y="8004"/>
                    </a:cubicBezTo>
                    <a:cubicBezTo>
                      <a:pt x="11038" y="7670"/>
                      <a:pt x="11327" y="7256"/>
                      <a:pt x="11530" y="6843"/>
                    </a:cubicBezTo>
                    <a:cubicBezTo>
                      <a:pt x="11749" y="6410"/>
                      <a:pt x="12000" y="5981"/>
                      <a:pt x="12174" y="5510"/>
                    </a:cubicBezTo>
                    <a:cubicBezTo>
                      <a:pt x="12364" y="4973"/>
                      <a:pt x="12603" y="4453"/>
                      <a:pt x="12806" y="3920"/>
                    </a:cubicBezTo>
                    <a:cubicBezTo>
                      <a:pt x="13033" y="3309"/>
                      <a:pt x="13169" y="2694"/>
                      <a:pt x="13235" y="2054"/>
                    </a:cubicBezTo>
                    <a:cubicBezTo>
                      <a:pt x="13252" y="1881"/>
                      <a:pt x="13222" y="1749"/>
                      <a:pt x="13070" y="1625"/>
                    </a:cubicBezTo>
                    <a:cubicBezTo>
                      <a:pt x="12871" y="1467"/>
                      <a:pt x="12620" y="1488"/>
                      <a:pt x="12425" y="1389"/>
                    </a:cubicBezTo>
                    <a:cubicBezTo>
                      <a:pt x="11914" y="1129"/>
                      <a:pt x="11335" y="1063"/>
                      <a:pt x="10824" y="803"/>
                    </a:cubicBezTo>
                    <a:cubicBezTo>
                      <a:pt x="10712" y="746"/>
                      <a:pt x="10569" y="665"/>
                      <a:pt x="10412" y="665"/>
                    </a:cubicBezTo>
                    <a:cubicBezTo>
                      <a:pt x="10367" y="665"/>
                      <a:pt x="10321" y="672"/>
                      <a:pt x="10274" y="687"/>
                    </a:cubicBezTo>
                    <a:cubicBezTo>
                      <a:pt x="10260" y="693"/>
                      <a:pt x="10245" y="696"/>
                      <a:pt x="10231" y="696"/>
                    </a:cubicBezTo>
                    <a:cubicBezTo>
                      <a:pt x="10186" y="696"/>
                      <a:pt x="10145" y="666"/>
                      <a:pt x="10114" y="609"/>
                    </a:cubicBezTo>
                    <a:cubicBezTo>
                      <a:pt x="10066" y="525"/>
                      <a:pt x="9977" y="503"/>
                      <a:pt x="9890" y="503"/>
                    </a:cubicBezTo>
                    <a:cubicBezTo>
                      <a:pt x="9871" y="503"/>
                      <a:pt x="9852" y="504"/>
                      <a:pt x="9833" y="506"/>
                    </a:cubicBezTo>
                    <a:cubicBezTo>
                      <a:pt x="9808" y="508"/>
                      <a:pt x="9784" y="509"/>
                      <a:pt x="9760" y="509"/>
                    </a:cubicBezTo>
                    <a:cubicBezTo>
                      <a:pt x="9508" y="509"/>
                      <a:pt x="9279" y="398"/>
                      <a:pt x="9065" y="303"/>
                    </a:cubicBezTo>
                    <a:cubicBezTo>
                      <a:pt x="8772" y="171"/>
                      <a:pt x="8458" y="200"/>
                      <a:pt x="8160" y="126"/>
                    </a:cubicBezTo>
                    <a:cubicBezTo>
                      <a:pt x="7880" y="55"/>
                      <a:pt x="7524" y="85"/>
                      <a:pt x="7211" y="39"/>
                    </a:cubicBezTo>
                    <a:cubicBezTo>
                      <a:pt x="7013" y="11"/>
                      <a:pt x="6816" y="1"/>
                      <a:pt x="66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964;p59">
                <a:extLst>
                  <a:ext uri="{FF2B5EF4-FFF2-40B4-BE49-F238E27FC236}">
                    <a16:creationId xmlns:a16="http://schemas.microsoft.com/office/drawing/2014/main" id="{5386C4AA-027C-86F7-8747-EF4C2E0114A4}"/>
                  </a:ext>
                </a:extLst>
              </p:cNvPr>
              <p:cNvSpPr/>
              <p:nvPr/>
            </p:nvSpPr>
            <p:spPr>
              <a:xfrm>
                <a:off x="878625" y="3424806"/>
                <a:ext cx="631795" cy="731819"/>
              </a:xfrm>
              <a:custGeom>
                <a:avLst/>
                <a:gdLst/>
                <a:ahLst/>
                <a:cxnLst/>
                <a:rect l="l" t="t" r="r" b="b"/>
                <a:pathLst>
                  <a:path w="36010" h="41711" extrusionOk="0">
                    <a:moveTo>
                      <a:pt x="17755" y="847"/>
                    </a:moveTo>
                    <a:cubicBezTo>
                      <a:pt x="17896" y="847"/>
                      <a:pt x="18038" y="852"/>
                      <a:pt x="18180" y="864"/>
                    </a:cubicBezTo>
                    <a:cubicBezTo>
                      <a:pt x="18713" y="909"/>
                      <a:pt x="19266" y="872"/>
                      <a:pt x="19803" y="930"/>
                    </a:cubicBezTo>
                    <a:cubicBezTo>
                      <a:pt x="20988" y="1054"/>
                      <a:pt x="22132" y="1347"/>
                      <a:pt x="23259" y="1751"/>
                    </a:cubicBezTo>
                    <a:cubicBezTo>
                      <a:pt x="24080" y="2045"/>
                      <a:pt x="24911" y="2342"/>
                      <a:pt x="25645" y="2788"/>
                    </a:cubicBezTo>
                    <a:cubicBezTo>
                      <a:pt x="26249" y="3156"/>
                      <a:pt x="26901" y="3466"/>
                      <a:pt x="27438" y="3952"/>
                    </a:cubicBezTo>
                    <a:cubicBezTo>
                      <a:pt x="27602" y="4105"/>
                      <a:pt x="27817" y="4270"/>
                      <a:pt x="28069" y="4369"/>
                    </a:cubicBezTo>
                    <a:cubicBezTo>
                      <a:pt x="28235" y="4427"/>
                      <a:pt x="28441" y="4600"/>
                      <a:pt x="28589" y="4766"/>
                    </a:cubicBezTo>
                    <a:cubicBezTo>
                      <a:pt x="28974" y="5195"/>
                      <a:pt x="29407" y="5587"/>
                      <a:pt x="29832" y="5959"/>
                    </a:cubicBezTo>
                    <a:cubicBezTo>
                      <a:pt x="30283" y="6351"/>
                      <a:pt x="30550" y="6880"/>
                      <a:pt x="31026" y="7247"/>
                    </a:cubicBezTo>
                    <a:cubicBezTo>
                      <a:pt x="31318" y="7474"/>
                      <a:pt x="31438" y="7895"/>
                      <a:pt x="31724" y="8173"/>
                    </a:cubicBezTo>
                    <a:cubicBezTo>
                      <a:pt x="31987" y="8432"/>
                      <a:pt x="32128" y="8796"/>
                      <a:pt x="32297" y="9105"/>
                    </a:cubicBezTo>
                    <a:cubicBezTo>
                      <a:pt x="32661" y="9770"/>
                      <a:pt x="33094" y="10414"/>
                      <a:pt x="33346" y="11133"/>
                    </a:cubicBezTo>
                    <a:cubicBezTo>
                      <a:pt x="33479" y="11500"/>
                      <a:pt x="33702" y="11839"/>
                      <a:pt x="33738" y="12240"/>
                    </a:cubicBezTo>
                    <a:cubicBezTo>
                      <a:pt x="33755" y="12421"/>
                      <a:pt x="33916" y="12533"/>
                      <a:pt x="33978" y="12690"/>
                    </a:cubicBezTo>
                    <a:cubicBezTo>
                      <a:pt x="34073" y="12933"/>
                      <a:pt x="34077" y="13202"/>
                      <a:pt x="34184" y="13445"/>
                    </a:cubicBezTo>
                    <a:cubicBezTo>
                      <a:pt x="34382" y="13887"/>
                      <a:pt x="34445" y="14374"/>
                      <a:pt x="34564" y="14841"/>
                    </a:cubicBezTo>
                    <a:cubicBezTo>
                      <a:pt x="34701" y="15377"/>
                      <a:pt x="34824" y="15927"/>
                      <a:pt x="34886" y="16488"/>
                    </a:cubicBezTo>
                    <a:cubicBezTo>
                      <a:pt x="34944" y="16968"/>
                      <a:pt x="35034" y="17450"/>
                      <a:pt x="35068" y="17934"/>
                    </a:cubicBezTo>
                    <a:cubicBezTo>
                      <a:pt x="35093" y="18288"/>
                      <a:pt x="35158" y="18652"/>
                      <a:pt x="35105" y="19024"/>
                    </a:cubicBezTo>
                    <a:cubicBezTo>
                      <a:pt x="35059" y="19362"/>
                      <a:pt x="35076" y="19725"/>
                      <a:pt x="35109" y="20064"/>
                    </a:cubicBezTo>
                    <a:cubicBezTo>
                      <a:pt x="35146" y="20469"/>
                      <a:pt x="35023" y="20848"/>
                      <a:pt x="35055" y="21244"/>
                    </a:cubicBezTo>
                    <a:cubicBezTo>
                      <a:pt x="35080" y="21595"/>
                      <a:pt x="34931" y="21938"/>
                      <a:pt x="34960" y="22289"/>
                    </a:cubicBezTo>
                    <a:cubicBezTo>
                      <a:pt x="34981" y="22550"/>
                      <a:pt x="34832" y="22769"/>
                      <a:pt x="34804" y="23020"/>
                    </a:cubicBezTo>
                    <a:cubicBezTo>
                      <a:pt x="34779" y="23247"/>
                      <a:pt x="34693" y="23453"/>
                      <a:pt x="34701" y="23706"/>
                    </a:cubicBezTo>
                    <a:cubicBezTo>
                      <a:pt x="34705" y="23883"/>
                      <a:pt x="34605" y="24131"/>
                      <a:pt x="34548" y="24341"/>
                    </a:cubicBezTo>
                    <a:cubicBezTo>
                      <a:pt x="34428" y="24754"/>
                      <a:pt x="34283" y="25155"/>
                      <a:pt x="34180" y="25568"/>
                    </a:cubicBezTo>
                    <a:cubicBezTo>
                      <a:pt x="34056" y="26064"/>
                      <a:pt x="33887" y="26538"/>
                      <a:pt x="33697" y="27005"/>
                    </a:cubicBezTo>
                    <a:cubicBezTo>
                      <a:pt x="33503" y="27472"/>
                      <a:pt x="33292" y="27930"/>
                      <a:pt x="33119" y="28404"/>
                    </a:cubicBezTo>
                    <a:cubicBezTo>
                      <a:pt x="32925" y="28924"/>
                      <a:pt x="32627" y="29395"/>
                      <a:pt x="32380" y="29887"/>
                    </a:cubicBezTo>
                    <a:cubicBezTo>
                      <a:pt x="32210" y="30217"/>
                      <a:pt x="32025" y="30548"/>
                      <a:pt x="31839" y="30874"/>
                    </a:cubicBezTo>
                    <a:cubicBezTo>
                      <a:pt x="31695" y="31138"/>
                      <a:pt x="31455" y="31336"/>
                      <a:pt x="31327" y="31625"/>
                    </a:cubicBezTo>
                    <a:cubicBezTo>
                      <a:pt x="31244" y="31819"/>
                      <a:pt x="31104" y="32050"/>
                      <a:pt x="30968" y="32149"/>
                    </a:cubicBezTo>
                    <a:cubicBezTo>
                      <a:pt x="30658" y="32372"/>
                      <a:pt x="30609" y="32744"/>
                      <a:pt x="30336" y="32991"/>
                    </a:cubicBezTo>
                    <a:cubicBezTo>
                      <a:pt x="30142" y="33165"/>
                      <a:pt x="29853" y="33363"/>
                      <a:pt x="29866" y="33710"/>
                    </a:cubicBezTo>
                    <a:cubicBezTo>
                      <a:pt x="29857" y="33709"/>
                      <a:pt x="29848" y="33709"/>
                      <a:pt x="29840" y="33709"/>
                    </a:cubicBezTo>
                    <a:cubicBezTo>
                      <a:pt x="29540" y="33709"/>
                      <a:pt x="29603" y="34175"/>
                      <a:pt x="29305" y="34175"/>
                    </a:cubicBezTo>
                    <a:cubicBezTo>
                      <a:pt x="29293" y="34175"/>
                      <a:pt x="29280" y="34174"/>
                      <a:pt x="29267" y="34173"/>
                    </a:cubicBezTo>
                    <a:cubicBezTo>
                      <a:pt x="29265" y="34172"/>
                      <a:pt x="29262" y="34172"/>
                      <a:pt x="29260" y="34172"/>
                    </a:cubicBezTo>
                    <a:cubicBezTo>
                      <a:pt x="29209" y="34172"/>
                      <a:pt x="29217" y="34216"/>
                      <a:pt x="29209" y="34247"/>
                    </a:cubicBezTo>
                    <a:cubicBezTo>
                      <a:pt x="29138" y="34503"/>
                      <a:pt x="28990" y="34676"/>
                      <a:pt x="28751" y="34809"/>
                    </a:cubicBezTo>
                    <a:cubicBezTo>
                      <a:pt x="28660" y="34858"/>
                      <a:pt x="28610" y="35036"/>
                      <a:pt x="28494" y="35135"/>
                    </a:cubicBezTo>
                    <a:cubicBezTo>
                      <a:pt x="28189" y="35394"/>
                      <a:pt x="27924" y="35701"/>
                      <a:pt x="27602" y="35939"/>
                    </a:cubicBezTo>
                    <a:cubicBezTo>
                      <a:pt x="27657" y="36047"/>
                      <a:pt x="27751" y="35956"/>
                      <a:pt x="27793" y="36035"/>
                    </a:cubicBezTo>
                    <a:cubicBezTo>
                      <a:pt x="27781" y="36047"/>
                      <a:pt x="27768" y="36072"/>
                      <a:pt x="27756" y="36072"/>
                    </a:cubicBezTo>
                    <a:cubicBezTo>
                      <a:pt x="27541" y="36101"/>
                      <a:pt x="27363" y="36217"/>
                      <a:pt x="27202" y="36349"/>
                    </a:cubicBezTo>
                    <a:cubicBezTo>
                      <a:pt x="26810" y="36671"/>
                      <a:pt x="26492" y="37079"/>
                      <a:pt x="26054" y="37348"/>
                    </a:cubicBezTo>
                    <a:cubicBezTo>
                      <a:pt x="26083" y="37624"/>
                      <a:pt x="25819" y="37505"/>
                      <a:pt x="25712" y="37595"/>
                    </a:cubicBezTo>
                    <a:cubicBezTo>
                      <a:pt x="25595" y="37692"/>
                      <a:pt x="25610" y="37924"/>
                      <a:pt x="25407" y="37924"/>
                    </a:cubicBezTo>
                    <a:cubicBezTo>
                      <a:pt x="25394" y="37924"/>
                      <a:pt x="25380" y="37923"/>
                      <a:pt x="25365" y="37921"/>
                    </a:cubicBezTo>
                    <a:cubicBezTo>
                      <a:pt x="25270" y="38264"/>
                      <a:pt x="24915" y="38252"/>
                      <a:pt x="24688" y="38409"/>
                    </a:cubicBezTo>
                    <a:cubicBezTo>
                      <a:pt x="24572" y="38491"/>
                      <a:pt x="24614" y="38670"/>
                      <a:pt x="24411" y="38719"/>
                    </a:cubicBezTo>
                    <a:cubicBezTo>
                      <a:pt x="24080" y="38797"/>
                      <a:pt x="23941" y="39226"/>
                      <a:pt x="23556" y="39247"/>
                    </a:cubicBezTo>
                    <a:cubicBezTo>
                      <a:pt x="23490" y="39524"/>
                      <a:pt x="23118" y="39404"/>
                      <a:pt x="23024" y="39676"/>
                    </a:cubicBezTo>
                    <a:cubicBezTo>
                      <a:pt x="23005" y="39726"/>
                      <a:pt x="22851" y="39840"/>
                      <a:pt x="22694" y="39840"/>
                    </a:cubicBezTo>
                    <a:cubicBezTo>
                      <a:pt x="22681" y="39840"/>
                      <a:pt x="22669" y="39839"/>
                      <a:pt x="22656" y="39838"/>
                    </a:cubicBezTo>
                    <a:cubicBezTo>
                      <a:pt x="22637" y="39835"/>
                      <a:pt x="22617" y="39833"/>
                      <a:pt x="22598" y="39833"/>
                    </a:cubicBezTo>
                    <a:cubicBezTo>
                      <a:pt x="22478" y="39833"/>
                      <a:pt x="22369" y="39892"/>
                      <a:pt x="22334" y="40048"/>
                    </a:cubicBezTo>
                    <a:cubicBezTo>
                      <a:pt x="22325" y="40097"/>
                      <a:pt x="22268" y="40164"/>
                      <a:pt x="22226" y="40172"/>
                    </a:cubicBezTo>
                    <a:cubicBezTo>
                      <a:pt x="21810" y="40238"/>
                      <a:pt x="21488" y="40564"/>
                      <a:pt x="21058" y="40581"/>
                    </a:cubicBezTo>
                    <a:cubicBezTo>
                      <a:pt x="20821" y="40592"/>
                      <a:pt x="20673" y="40830"/>
                      <a:pt x="20423" y="40830"/>
                    </a:cubicBezTo>
                    <a:cubicBezTo>
                      <a:pt x="20403" y="40830"/>
                      <a:pt x="20382" y="40828"/>
                      <a:pt x="20360" y="40825"/>
                    </a:cubicBezTo>
                    <a:cubicBezTo>
                      <a:pt x="20191" y="40800"/>
                      <a:pt x="20092" y="40808"/>
                      <a:pt x="20179" y="40577"/>
                    </a:cubicBezTo>
                    <a:cubicBezTo>
                      <a:pt x="20265" y="40349"/>
                      <a:pt x="20265" y="40044"/>
                      <a:pt x="20195" y="39850"/>
                    </a:cubicBezTo>
                    <a:cubicBezTo>
                      <a:pt x="20109" y="39598"/>
                      <a:pt x="20249" y="39400"/>
                      <a:pt x="20212" y="39169"/>
                    </a:cubicBezTo>
                    <a:cubicBezTo>
                      <a:pt x="20183" y="38971"/>
                      <a:pt x="20145" y="38739"/>
                      <a:pt x="20200" y="38533"/>
                    </a:cubicBezTo>
                    <a:cubicBezTo>
                      <a:pt x="20290" y="38194"/>
                      <a:pt x="20076" y="37856"/>
                      <a:pt x="20233" y="37513"/>
                    </a:cubicBezTo>
                    <a:cubicBezTo>
                      <a:pt x="20274" y="37422"/>
                      <a:pt x="20158" y="37245"/>
                      <a:pt x="20175" y="37096"/>
                    </a:cubicBezTo>
                    <a:cubicBezTo>
                      <a:pt x="20191" y="36939"/>
                      <a:pt x="20084" y="36770"/>
                      <a:pt x="20240" y="36638"/>
                    </a:cubicBezTo>
                    <a:cubicBezTo>
                      <a:pt x="20063" y="36435"/>
                      <a:pt x="20352" y="36175"/>
                      <a:pt x="20158" y="35973"/>
                    </a:cubicBezTo>
                    <a:cubicBezTo>
                      <a:pt x="20113" y="35924"/>
                      <a:pt x="20133" y="35870"/>
                      <a:pt x="20175" y="35821"/>
                    </a:cubicBezTo>
                    <a:cubicBezTo>
                      <a:pt x="20204" y="35783"/>
                      <a:pt x="20257" y="35725"/>
                      <a:pt x="20225" y="35697"/>
                    </a:cubicBezTo>
                    <a:cubicBezTo>
                      <a:pt x="19972" y="35486"/>
                      <a:pt x="20170" y="35275"/>
                      <a:pt x="20208" y="35060"/>
                    </a:cubicBezTo>
                    <a:cubicBezTo>
                      <a:pt x="20229" y="34944"/>
                      <a:pt x="20212" y="34834"/>
                      <a:pt x="20051" y="34809"/>
                    </a:cubicBezTo>
                    <a:cubicBezTo>
                      <a:pt x="19787" y="34767"/>
                      <a:pt x="19522" y="34714"/>
                      <a:pt x="19262" y="34656"/>
                    </a:cubicBezTo>
                    <a:cubicBezTo>
                      <a:pt x="19146" y="34635"/>
                      <a:pt x="19006" y="34668"/>
                      <a:pt x="18927" y="34536"/>
                    </a:cubicBezTo>
                    <a:cubicBezTo>
                      <a:pt x="18921" y="34519"/>
                      <a:pt x="18885" y="34505"/>
                      <a:pt x="18864" y="34505"/>
                    </a:cubicBezTo>
                    <a:cubicBezTo>
                      <a:pt x="18859" y="34505"/>
                      <a:pt x="18856" y="34506"/>
                      <a:pt x="18853" y="34507"/>
                    </a:cubicBezTo>
                    <a:cubicBezTo>
                      <a:pt x="18736" y="34592"/>
                      <a:pt x="18613" y="34618"/>
                      <a:pt x="18488" y="34618"/>
                    </a:cubicBezTo>
                    <a:cubicBezTo>
                      <a:pt x="18284" y="34618"/>
                      <a:pt x="18075" y="34548"/>
                      <a:pt x="17883" y="34548"/>
                    </a:cubicBezTo>
                    <a:cubicBezTo>
                      <a:pt x="17703" y="34548"/>
                      <a:pt x="17513" y="34563"/>
                      <a:pt x="17322" y="34563"/>
                    </a:cubicBezTo>
                    <a:cubicBezTo>
                      <a:pt x="17206" y="34563"/>
                      <a:pt x="17090" y="34557"/>
                      <a:pt x="16974" y="34540"/>
                    </a:cubicBezTo>
                    <a:cubicBezTo>
                      <a:pt x="16820" y="34521"/>
                      <a:pt x="16645" y="34468"/>
                      <a:pt x="16465" y="34468"/>
                    </a:cubicBezTo>
                    <a:cubicBezTo>
                      <a:pt x="16372" y="34468"/>
                      <a:pt x="16276" y="34482"/>
                      <a:pt x="16182" y="34523"/>
                    </a:cubicBezTo>
                    <a:cubicBezTo>
                      <a:pt x="16145" y="34540"/>
                      <a:pt x="16107" y="34547"/>
                      <a:pt x="16070" y="34547"/>
                    </a:cubicBezTo>
                    <a:cubicBezTo>
                      <a:pt x="15916" y="34547"/>
                      <a:pt x="15752" y="34436"/>
                      <a:pt x="15583" y="34416"/>
                    </a:cubicBezTo>
                    <a:cubicBezTo>
                      <a:pt x="15257" y="34375"/>
                      <a:pt x="14918" y="34408"/>
                      <a:pt x="14592" y="34334"/>
                    </a:cubicBezTo>
                    <a:cubicBezTo>
                      <a:pt x="14464" y="34309"/>
                      <a:pt x="14369" y="34235"/>
                      <a:pt x="14249" y="34214"/>
                    </a:cubicBezTo>
                    <a:cubicBezTo>
                      <a:pt x="13799" y="34136"/>
                      <a:pt x="13387" y="33946"/>
                      <a:pt x="12920" y="33896"/>
                    </a:cubicBezTo>
                    <a:cubicBezTo>
                      <a:pt x="12652" y="33863"/>
                      <a:pt x="12375" y="33648"/>
                      <a:pt x="12090" y="33541"/>
                    </a:cubicBezTo>
                    <a:cubicBezTo>
                      <a:pt x="11562" y="33347"/>
                      <a:pt x="11029" y="33149"/>
                      <a:pt x="10529" y="32901"/>
                    </a:cubicBezTo>
                    <a:cubicBezTo>
                      <a:pt x="10269" y="32773"/>
                      <a:pt x="9959" y="32678"/>
                      <a:pt x="9811" y="32381"/>
                    </a:cubicBezTo>
                    <a:cubicBezTo>
                      <a:pt x="9799" y="32356"/>
                      <a:pt x="9740" y="32356"/>
                      <a:pt x="9704" y="32352"/>
                    </a:cubicBezTo>
                    <a:cubicBezTo>
                      <a:pt x="9538" y="32331"/>
                      <a:pt x="9406" y="32282"/>
                      <a:pt x="9315" y="32116"/>
                    </a:cubicBezTo>
                    <a:cubicBezTo>
                      <a:pt x="9225" y="31956"/>
                      <a:pt x="8997" y="31960"/>
                      <a:pt x="8844" y="31876"/>
                    </a:cubicBezTo>
                    <a:cubicBezTo>
                      <a:pt x="8625" y="31758"/>
                      <a:pt x="8477" y="31567"/>
                      <a:pt x="8267" y="31443"/>
                    </a:cubicBezTo>
                    <a:cubicBezTo>
                      <a:pt x="7903" y="31232"/>
                      <a:pt x="7552" y="30985"/>
                      <a:pt x="7259" y="30692"/>
                    </a:cubicBezTo>
                    <a:cubicBezTo>
                      <a:pt x="6962" y="30390"/>
                      <a:pt x="6619" y="30147"/>
                      <a:pt x="6306" y="29866"/>
                    </a:cubicBezTo>
                    <a:cubicBezTo>
                      <a:pt x="5740" y="29350"/>
                      <a:pt x="5290" y="28735"/>
                      <a:pt x="4766" y="28185"/>
                    </a:cubicBezTo>
                    <a:cubicBezTo>
                      <a:pt x="4497" y="27901"/>
                      <a:pt x="4307" y="27537"/>
                      <a:pt x="4072" y="27215"/>
                    </a:cubicBezTo>
                    <a:cubicBezTo>
                      <a:pt x="3960" y="27066"/>
                      <a:pt x="3890" y="26897"/>
                      <a:pt x="3791" y="26744"/>
                    </a:cubicBezTo>
                    <a:cubicBezTo>
                      <a:pt x="3547" y="26369"/>
                      <a:pt x="3283" y="26005"/>
                      <a:pt x="3064" y="25618"/>
                    </a:cubicBezTo>
                    <a:cubicBezTo>
                      <a:pt x="2957" y="25435"/>
                      <a:pt x="2891" y="25225"/>
                      <a:pt x="2779" y="25044"/>
                    </a:cubicBezTo>
                    <a:cubicBezTo>
                      <a:pt x="2750" y="24992"/>
                      <a:pt x="2750" y="24921"/>
                      <a:pt x="2680" y="24921"/>
                    </a:cubicBezTo>
                    <a:cubicBezTo>
                      <a:pt x="2671" y="24921"/>
                      <a:pt x="2662" y="24922"/>
                      <a:pt x="2651" y="24924"/>
                    </a:cubicBezTo>
                    <a:cubicBezTo>
                      <a:pt x="2641" y="24927"/>
                      <a:pt x="2630" y="24928"/>
                      <a:pt x="2619" y="24928"/>
                    </a:cubicBezTo>
                    <a:cubicBezTo>
                      <a:pt x="2587" y="24928"/>
                      <a:pt x="2558" y="24915"/>
                      <a:pt x="2577" y="24886"/>
                    </a:cubicBezTo>
                    <a:cubicBezTo>
                      <a:pt x="2738" y="24635"/>
                      <a:pt x="2531" y="24532"/>
                      <a:pt x="2399" y="24391"/>
                    </a:cubicBezTo>
                    <a:cubicBezTo>
                      <a:pt x="2251" y="24242"/>
                      <a:pt x="2255" y="24015"/>
                      <a:pt x="2209" y="23846"/>
                    </a:cubicBezTo>
                    <a:cubicBezTo>
                      <a:pt x="2144" y="23602"/>
                      <a:pt x="2028" y="23396"/>
                      <a:pt x="1908" y="23190"/>
                    </a:cubicBezTo>
                    <a:cubicBezTo>
                      <a:pt x="1829" y="23045"/>
                      <a:pt x="1829" y="22868"/>
                      <a:pt x="1759" y="22744"/>
                    </a:cubicBezTo>
                    <a:cubicBezTo>
                      <a:pt x="1590" y="22443"/>
                      <a:pt x="1689" y="22083"/>
                      <a:pt x="1475" y="21790"/>
                    </a:cubicBezTo>
                    <a:cubicBezTo>
                      <a:pt x="1359" y="21637"/>
                      <a:pt x="1380" y="21385"/>
                      <a:pt x="1342" y="21174"/>
                    </a:cubicBezTo>
                    <a:cubicBezTo>
                      <a:pt x="1338" y="21141"/>
                      <a:pt x="1347" y="21092"/>
                      <a:pt x="1330" y="21071"/>
                    </a:cubicBezTo>
                    <a:cubicBezTo>
                      <a:pt x="1103" y="20803"/>
                      <a:pt x="1128" y="20444"/>
                      <a:pt x="1115" y="20154"/>
                    </a:cubicBezTo>
                    <a:cubicBezTo>
                      <a:pt x="1103" y="19853"/>
                      <a:pt x="938" y="19622"/>
                      <a:pt x="934" y="19354"/>
                    </a:cubicBezTo>
                    <a:cubicBezTo>
                      <a:pt x="930" y="19127"/>
                      <a:pt x="951" y="18900"/>
                      <a:pt x="926" y="18668"/>
                    </a:cubicBezTo>
                    <a:cubicBezTo>
                      <a:pt x="909" y="18523"/>
                      <a:pt x="756" y="18445"/>
                      <a:pt x="793" y="18260"/>
                    </a:cubicBezTo>
                    <a:cubicBezTo>
                      <a:pt x="876" y="17854"/>
                      <a:pt x="896" y="17421"/>
                      <a:pt x="859" y="17033"/>
                    </a:cubicBezTo>
                    <a:cubicBezTo>
                      <a:pt x="806" y="16467"/>
                      <a:pt x="979" y="15918"/>
                      <a:pt x="855" y="15365"/>
                    </a:cubicBezTo>
                    <a:cubicBezTo>
                      <a:pt x="1058" y="15245"/>
                      <a:pt x="777" y="14973"/>
                      <a:pt x="1012" y="14857"/>
                    </a:cubicBezTo>
                    <a:cubicBezTo>
                      <a:pt x="1065" y="14832"/>
                      <a:pt x="1054" y="14778"/>
                      <a:pt x="991" y="14750"/>
                    </a:cubicBezTo>
                    <a:cubicBezTo>
                      <a:pt x="958" y="14733"/>
                      <a:pt x="905" y="14696"/>
                      <a:pt x="934" y="14675"/>
                    </a:cubicBezTo>
                    <a:cubicBezTo>
                      <a:pt x="1103" y="14527"/>
                      <a:pt x="962" y="14312"/>
                      <a:pt x="1041" y="14155"/>
                    </a:cubicBezTo>
                    <a:cubicBezTo>
                      <a:pt x="1268" y="13717"/>
                      <a:pt x="1256" y="13218"/>
                      <a:pt x="1441" y="12764"/>
                    </a:cubicBezTo>
                    <a:cubicBezTo>
                      <a:pt x="1586" y="12404"/>
                      <a:pt x="1631" y="12013"/>
                      <a:pt x="1763" y="11641"/>
                    </a:cubicBezTo>
                    <a:cubicBezTo>
                      <a:pt x="1892" y="11270"/>
                      <a:pt x="2065" y="10923"/>
                      <a:pt x="2214" y="10563"/>
                    </a:cubicBezTo>
                    <a:cubicBezTo>
                      <a:pt x="2375" y="10175"/>
                      <a:pt x="2581" y="9803"/>
                      <a:pt x="2771" y="9431"/>
                    </a:cubicBezTo>
                    <a:cubicBezTo>
                      <a:pt x="3155" y="8680"/>
                      <a:pt x="3630" y="7979"/>
                      <a:pt x="4141" y="7318"/>
                    </a:cubicBezTo>
                    <a:cubicBezTo>
                      <a:pt x="4815" y="6450"/>
                      <a:pt x="5599" y="5675"/>
                      <a:pt x="6475" y="4997"/>
                    </a:cubicBezTo>
                    <a:cubicBezTo>
                      <a:pt x="6668" y="4853"/>
                      <a:pt x="6776" y="4617"/>
                      <a:pt x="7011" y="4501"/>
                    </a:cubicBezTo>
                    <a:cubicBezTo>
                      <a:pt x="7280" y="4362"/>
                      <a:pt x="7531" y="4179"/>
                      <a:pt x="7779" y="4006"/>
                    </a:cubicBezTo>
                    <a:cubicBezTo>
                      <a:pt x="7907" y="3916"/>
                      <a:pt x="8080" y="3824"/>
                      <a:pt x="8151" y="3733"/>
                    </a:cubicBezTo>
                    <a:cubicBezTo>
                      <a:pt x="8432" y="3371"/>
                      <a:pt x="8903" y="3358"/>
                      <a:pt x="9216" y="3085"/>
                    </a:cubicBezTo>
                    <a:cubicBezTo>
                      <a:pt x="9513" y="2826"/>
                      <a:pt x="9894" y="2722"/>
                      <a:pt x="10232" y="2549"/>
                    </a:cubicBezTo>
                    <a:cubicBezTo>
                      <a:pt x="10691" y="2309"/>
                      <a:pt x="11198" y="2173"/>
                      <a:pt x="11673" y="1966"/>
                    </a:cubicBezTo>
                    <a:cubicBezTo>
                      <a:pt x="12053" y="1806"/>
                      <a:pt x="12454" y="1727"/>
                      <a:pt x="12829" y="1562"/>
                    </a:cubicBezTo>
                    <a:cubicBezTo>
                      <a:pt x="13155" y="1417"/>
                      <a:pt x="13540" y="1413"/>
                      <a:pt x="13890" y="1314"/>
                    </a:cubicBezTo>
                    <a:cubicBezTo>
                      <a:pt x="14064" y="1269"/>
                      <a:pt x="14254" y="1248"/>
                      <a:pt x="14439" y="1223"/>
                    </a:cubicBezTo>
                    <a:cubicBezTo>
                      <a:pt x="14980" y="1162"/>
                      <a:pt x="15509" y="968"/>
                      <a:pt x="16046" y="951"/>
                    </a:cubicBezTo>
                    <a:cubicBezTo>
                      <a:pt x="16616" y="931"/>
                      <a:pt x="17181" y="847"/>
                      <a:pt x="17755" y="847"/>
                    </a:cubicBezTo>
                    <a:close/>
                    <a:moveTo>
                      <a:pt x="17334" y="0"/>
                    </a:moveTo>
                    <a:cubicBezTo>
                      <a:pt x="17158" y="0"/>
                      <a:pt x="16985" y="12"/>
                      <a:pt x="16818" y="51"/>
                    </a:cubicBezTo>
                    <a:cubicBezTo>
                      <a:pt x="16454" y="137"/>
                      <a:pt x="16082" y="125"/>
                      <a:pt x="15720" y="179"/>
                    </a:cubicBezTo>
                    <a:cubicBezTo>
                      <a:pt x="15295" y="245"/>
                      <a:pt x="14828" y="240"/>
                      <a:pt x="14428" y="352"/>
                    </a:cubicBezTo>
                    <a:cubicBezTo>
                      <a:pt x="13919" y="497"/>
                      <a:pt x="13382" y="497"/>
                      <a:pt x="12887" y="724"/>
                    </a:cubicBezTo>
                    <a:cubicBezTo>
                      <a:pt x="12648" y="831"/>
                      <a:pt x="12354" y="893"/>
                      <a:pt x="12078" y="943"/>
                    </a:cubicBezTo>
                    <a:cubicBezTo>
                      <a:pt x="11653" y="1021"/>
                      <a:pt x="11285" y="1265"/>
                      <a:pt x="10855" y="1339"/>
                    </a:cubicBezTo>
                    <a:cubicBezTo>
                      <a:pt x="10554" y="1389"/>
                      <a:pt x="10290" y="1566"/>
                      <a:pt x="10001" y="1661"/>
                    </a:cubicBezTo>
                    <a:cubicBezTo>
                      <a:pt x="9898" y="1694"/>
                      <a:pt x="9736" y="1732"/>
                      <a:pt x="9625" y="1814"/>
                    </a:cubicBezTo>
                    <a:cubicBezTo>
                      <a:pt x="9353" y="2020"/>
                      <a:pt x="9056" y="2185"/>
                      <a:pt x="8737" y="2313"/>
                    </a:cubicBezTo>
                    <a:cubicBezTo>
                      <a:pt x="8486" y="2416"/>
                      <a:pt x="8345" y="2689"/>
                      <a:pt x="8044" y="2722"/>
                    </a:cubicBezTo>
                    <a:cubicBezTo>
                      <a:pt x="7792" y="2751"/>
                      <a:pt x="7689" y="3036"/>
                      <a:pt x="7428" y="3127"/>
                    </a:cubicBezTo>
                    <a:cubicBezTo>
                      <a:pt x="7305" y="3172"/>
                      <a:pt x="7078" y="3238"/>
                      <a:pt x="6990" y="3391"/>
                    </a:cubicBezTo>
                    <a:cubicBezTo>
                      <a:pt x="6900" y="3560"/>
                      <a:pt x="6767" y="3643"/>
                      <a:pt x="6599" y="3684"/>
                    </a:cubicBezTo>
                    <a:cubicBezTo>
                      <a:pt x="6508" y="3709"/>
                      <a:pt x="6454" y="3746"/>
                      <a:pt x="6413" y="3837"/>
                    </a:cubicBezTo>
                    <a:cubicBezTo>
                      <a:pt x="6367" y="3940"/>
                      <a:pt x="6293" y="4019"/>
                      <a:pt x="6169" y="4076"/>
                    </a:cubicBezTo>
                    <a:cubicBezTo>
                      <a:pt x="5913" y="4200"/>
                      <a:pt x="5653" y="4341"/>
                      <a:pt x="5463" y="4560"/>
                    </a:cubicBezTo>
                    <a:cubicBezTo>
                      <a:pt x="5141" y="4922"/>
                      <a:pt x="4885" y="5344"/>
                      <a:pt x="4414" y="5559"/>
                    </a:cubicBezTo>
                    <a:cubicBezTo>
                      <a:pt x="4373" y="5579"/>
                      <a:pt x="4332" y="5641"/>
                      <a:pt x="4389" y="5703"/>
                    </a:cubicBezTo>
                    <a:cubicBezTo>
                      <a:pt x="4427" y="5749"/>
                      <a:pt x="4431" y="5814"/>
                      <a:pt x="4377" y="5819"/>
                    </a:cubicBezTo>
                    <a:cubicBezTo>
                      <a:pt x="4130" y="5839"/>
                      <a:pt x="4047" y="6071"/>
                      <a:pt x="3907" y="6211"/>
                    </a:cubicBezTo>
                    <a:cubicBezTo>
                      <a:pt x="3609" y="6513"/>
                      <a:pt x="3291" y="6814"/>
                      <a:pt x="3106" y="7202"/>
                    </a:cubicBezTo>
                    <a:cubicBezTo>
                      <a:pt x="3019" y="7384"/>
                      <a:pt x="2903" y="7524"/>
                      <a:pt x="2759" y="7648"/>
                    </a:cubicBezTo>
                    <a:cubicBezTo>
                      <a:pt x="2713" y="7685"/>
                      <a:pt x="2643" y="7714"/>
                      <a:pt x="2630" y="7764"/>
                    </a:cubicBezTo>
                    <a:cubicBezTo>
                      <a:pt x="2457" y="8297"/>
                      <a:pt x="2106" y="8734"/>
                      <a:pt x="1846" y="9221"/>
                    </a:cubicBezTo>
                    <a:cubicBezTo>
                      <a:pt x="1603" y="9688"/>
                      <a:pt x="1429" y="10183"/>
                      <a:pt x="1198" y="10658"/>
                    </a:cubicBezTo>
                    <a:cubicBezTo>
                      <a:pt x="1124" y="10807"/>
                      <a:pt x="1086" y="10972"/>
                      <a:pt x="1016" y="11129"/>
                    </a:cubicBezTo>
                    <a:cubicBezTo>
                      <a:pt x="846" y="11488"/>
                      <a:pt x="756" y="11884"/>
                      <a:pt x="653" y="12272"/>
                    </a:cubicBezTo>
                    <a:cubicBezTo>
                      <a:pt x="640" y="12314"/>
                      <a:pt x="728" y="12417"/>
                      <a:pt x="669" y="12446"/>
                    </a:cubicBezTo>
                    <a:cubicBezTo>
                      <a:pt x="455" y="12541"/>
                      <a:pt x="475" y="12850"/>
                      <a:pt x="488" y="12892"/>
                    </a:cubicBezTo>
                    <a:cubicBezTo>
                      <a:pt x="579" y="13193"/>
                      <a:pt x="360" y="13408"/>
                      <a:pt x="339" y="13673"/>
                    </a:cubicBezTo>
                    <a:cubicBezTo>
                      <a:pt x="306" y="14077"/>
                      <a:pt x="198" y="14477"/>
                      <a:pt x="153" y="14882"/>
                    </a:cubicBezTo>
                    <a:cubicBezTo>
                      <a:pt x="99" y="15352"/>
                      <a:pt x="21" y="15828"/>
                      <a:pt x="38" y="16307"/>
                    </a:cubicBezTo>
                    <a:cubicBezTo>
                      <a:pt x="50" y="16707"/>
                      <a:pt x="0" y="17111"/>
                      <a:pt x="25" y="17508"/>
                    </a:cubicBezTo>
                    <a:cubicBezTo>
                      <a:pt x="59" y="18037"/>
                      <a:pt x="170" y="18561"/>
                      <a:pt x="194" y="19089"/>
                    </a:cubicBezTo>
                    <a:cubicBezTo>
                      <a:pt x="223" y="19853"/>
                      <a:pt x="409" y="20588"/>
                      <a:pt x="558" y="21336"/>
                    </a:cubicBezTo>
                    <a:cubicBezTo>
                      <a:pt x="673" y="21909"/>
                      <a:pt x="851" y="22475"/>
                      <a:pt x="1050" y="23016"/>
                    </a:cubicBezTo>
                    <a:cubicBezTo>
                      <a:pt x="1326" y="23771"/>
                      <a:pt x="1635" y="24524"/>
                      <a:pt x="2016" y="25237"/>
                    </a:cubicBezTo>
                    <a:cubicBezTo>
                      <a:pt x="2251" y="25671"/>
                      <a:pt x="2466" y="26117"/>
                      <a:pt x="2717" y="26542"/>
                    </a:cubicBezTo>
                    <a:cubicBezTo>
                      <a:pt x="2833" y="26736"/>
                      <a:pt x="2957" y="26943"/>
                      <a:pt x="3106" y="27108"/>
                    </a:cubicBezTo>
                    <a:cubicBezTo>
                      <a:pt x="3266" y="27289"/>
                      <a:pt x="3246" y="27566"/>
                      <a:pt x="3453" y="27695"/>
                    </a:cubicBezTo>
                    <a:cubicBezTo>
                      <a:pt x="3596" y="27781"/>
                      <a:pt x="3708" y="27913"/>
                      <a:pt x="3787" y="28037"/>
                    </a:cubicBezTo>
                    <a:cubicBezTo>
                      <a:pt x="4097" y="28532"/>
                      <a:pt x="4463" y="28983"/>
                      <a:pt x="4840" y="29424"/>
                    </a:cubicBezTo>
                    <a:cubicBezTo>
                      <a:pt x="5067" y="29692"/>
                      <a:pt x="5311" y="29944"/>
                      <a:pt x="5542" y="30205"/>
                    </a:cubicBezTo>
                    <a:cubicBezTo>
                      <a:pt x="5801" y="30494"/>
                      <a:pt x="6095" y="30758"/>
                      <a:pt x="6409" y="30990"/>
                    </a:cubicBezTo>
                    <a:cubicBezTo>
                      <a:pt x="6561" y="31105"/>
                      <a:pt x="6668" y="31262"/>
                      <a:pt x="6847" y="31356"/>
                    </a:cubicBezTo>
                    <a:cubicBezTo>
                      <a:pt x="7268" y="31571"/>
                      <a:pt x="7585" y="31935"/>
                      <a:pt x="7953" y="32223"/>
                    </a:cubicBezTo>
                    <a:cubicBezTo>
                      <a:pt x="8263" y="32467"/>
                      <a:pt x="8606" y="32674"/>
                      <a:pt x="8936" y="32802"/>
                    </a:cubicBezTo>
                    <a:cubicBezTo>
                      <a:pt x="9219" y="32917"/>
                      <a:pt x="9382" y="33258"/>
                      <a:pt x="9710" y="33258"/>
                    </a:cubicBezTo>
                    <a:cubicBezTo>
                      <a:pt x="9735" y="33258"/>
                      <a:pt x="9762" y="33256"/>
                      <a:pt x="9790" y="33252"/>
                    </a:cubicBezTo>
                    <a:cubicBezTo>
                      <a:pt x="9799" y="33252"/>
                      <a:pt x="9811" y="33281"/>
                      <a:pt x="9820" y="33298"/>
                    </a:cubicBezTo>
                    <a:cubicBezTo>
                      <a:pt x="9947" y="33520"/>
                      <a:pt x="10228" y="33665"/>
                      <a:pt x="10389" y="33665"/>
                    </a:cubicBezTo>
                    <a:cubicBezTo>
                      <a:pt x="10392" y="33665"/>
                      <a:pt x="10395" y="33665"/>
                      <a:pt x="10398" y="33665"/>
                    </a:cubicBezTo>
                    <a:cubicBezTo>
                      <a:pt x="10764" y="33665"/>
                      <a:pt x="10932" y="33979"/>
                      <a:pt x="11244" y="34062"/>
                    </a:cubicBezTo>
                    <a:cubicBezTo>
                      <a:pt x="11495" y="34131"/>
                      <a:pt x="11777" y="34325"/>
                      <a:pt x="12032" y="34392"/>
                    </a:cubicBezTo>
                    <a:cubicBezTo>
                      <a:pt x="12349" y="34476"/>
                      <a:pt x="12606" y="34718"/>
                      <a:pt x="12961" y="34718"/>
                    </a:cubicBezTo>
                    <a:cubicBezTo>
                      <a:pt x="12966" y="34718"/>
                      <a:pt x="12972" y="34718"/>
                      <a:pt x="12978" y="34718"/>
                    </a:cubicBezTo>
                    <a:cubicBezTo>
                      <a:pt x="13038" y="34718"/>
                      <a:pt x="13121" y="34711"/>
                      <a:pt x="13197" y="34711"/>
                    </a:cubicBezTo>
                    <a:cubicBezTo>
                      <a:pt x="13279" y="34711"/>
                      <a:pt x="13352" y="34719"/>
                      <a:pt x="13382" y="34750"/>
                    </a:cubicBezTo>
                    <a:cubicBezTo>
                      <a:pt x="13660" y="35040"/>
                      <a:pt x="14047" y="34912"/>
                      <a:pt x="14365" y="35060"/>
                    </a:cubicBezTo>
                    <a:cubicBezTo>
                      <a:pt x="14832" y="35283"/>
                      <a:pt x="15369" y="35242"/>
                      <a:pt x="15876" y="35291"/>
                    </a:cubicBezTo>
                    <a:cubicBezTo>
                      <a:pt x="16206" y="35323"/>
                      <a:pt x="16534" y="35379"/>
                      <a:pt x="16864" y="35379"/>
                    </a:cubicBezTo>
                    <a:cubicBezTo>
                      <a:pt x="16964" y="35379"/>
                      <a:pt x="17064" y="35374"/>
                      <a:pt x="17165" y="35362"/>
                    </a:cubicBezTo>
                    <a:cubicBezTo>
                      <a:pt x="17237" y="35351"/>
                      <a:pt x="17315" y="35341"/>
                      <a:pt x="17394" y="35341"/>
                    </a:cubicBezTo>
                    <a:cubicBezTo>
                      <a:pt x="17441" y="35341"/>
                      <a:pt x="17489" y="35345"/>
                      <a:pt x="17536" y="35354"/>
                    </a:cubicBezTo>
                    <a:cubicBezTo>
                      <a:pt x="17763" y="35397"/>
                      <a:pt x="17990" y="35407"/>
                      <a:pt x="18218" y="35407"/>
                    </a:cubicBezTo>
                    <a:cubicBezTo>
                      <a:pt x="18429" y="35407"/>
                      <a:pt x="18639" y="35398"/>
                      <a:pt x="18850" y="35398"/>
                    </a:cubicBezTo>
                    <a:cubicBezTo>
                      <a:pt x="18890" y="35398"/>
                      <a:pt x="18930" y="35399"/>
                      <a:pt x="18969" y="35399"/>
                    </a:cubicBezTo>
                    <a:cubicBezTo>
                      <a:pt x="19308" y="35403"/>
                      <a:pt x="19365" y="35453"/>
                      <a:pt x="19345" y="35800"/>
                    </a:cubicBezTo>
                    <a:cubicBezTo>
                      <a:pt x="19324" y="36225"/>
                      <a:pt x="19312" y="36654"/>
                      <a:pt x="19312" y="37079"/>
                    </a:cubicBezTo>
                    <a:cubicBezTo>
                      <a:pt x="19312" y="37372"/>
                      <a:pt x="19377" y="37674"/>
                      <a:pt x="19349" y="37963"/>
                    </a:cubicBezTo>
                    <a:cubicBezTo>
                      <a:pt x="19287" y="38611"/>
                      <a:pt x="19402" y="39255"/>
                      <a:pt x="19369" y="39899"/>
                    </a:cubicBezTo>
                    <a:cubicBezTo>
                      <a:pt x="19353" y="40221"/>
                      <a:pt x="19423" y="40543"/>
                      <a:pt x="19373" y="40854"/>
                    </a:cubicBezTo>
                    <a:cubicBezTo>
                      <a:pt x="19328" y="41117"/>
                      <a:pt x="19440" y="41353"/>
                      <a:pt x="19398" y="41605"/>
                    </a:cubicBezTo>
                    <a:cubicBezTo>
                      <a:pt x="19386" y="41683"/>
                      <a:pt x="19476" y="41679"/>
                      <a:pt x="19526" y="41683"/>
                    </a:cubicBezTo>
                    <a:cubicBezTo>
                      <a:pt x="19648" y="41701"/>
                      <a:pt x="19768" y="41710"/>
                      <a:pt x="19887" y="41710"/>
                    </a:cubicBezTo>
                    <a:cubicBezTo>
                      <a:pt x="20205" y="41710"/>
                      <a:pt x="20515" y="41645"/>
                      <a:pt x="20814" y="41510"/>
                    </a:cubicBezTo>
                    <a:cubicBezTo>
                      <a:pt x="20918" y="41464"/>
                      <a:pt x="21033" y="41435"/>
                      <a:pt x="21145" y="41419"/>
                    </a:cubicBezTo>
                    <a:cubicBezTo>
                      <a:pt x="21496" y="41370"/>
                      <a:pt x="21818" y="41233"/>
                      <a:pt x="22136" y="41088"/>
                    </a:cubicBezTo>
                    <a:cubicBezTo>
                      <a:pt x="22396" y="40969"/>
                      <a:pt x="22656" y="40841"/>
                      <a:pt x="22895" y="40688"/>
                    </a:cubicBezTo>
                    <a:cubicBezTo>
                      <a:pt x="22919" y="40674"/>
                      <a:pt x="22944" y="40670"/>
                      <a:pt x="22969" y="40670"/>
                    </a:cubicBezTo>
                    <a:cubicBezTo>
                      <a:pt x="23010" y="40670"/>
                      <a:pt x="23052" y="40681"/>
                      <a:pt x="23091" y="40681"/>
                    </a:cubicBezTo>
                    <a:cubicBezTo>
                      <a:pt x="23133" y="40681"/>
                      <a:pt x="23173" y="40668"/>
                      <a:pt x="23205" y="40614"/>
                    </a:cubicBezTo>
                    <a:cubicBezTo>
                      <a:pt x="23404" y="40296"/>
                      <a:pt x="23808" y="40242"/>
                      <a:pt x="24056" y="39983"/>
                    </a:cubicBezTo>
                    <a:cubicBezTo>
                      <a:pt x="24071" y="39966"/>
                      <a:pt x="24091" y="39961"/>
                      <a:pt x="24113" y="39961"/>
                    </a:cubicBezTo>
                    <a:cubicBezTo>
                      <a:pt x="24156" y="39961"/>
                      <a:pt x="24204" y="39981"/>
                      <a:pt x="24238" y="39981"/>
                    </a:cubicBezTo>
                    <a:cubicBezTo>
                      <a:pt x="24261" y="39981"/>
                      <a:pt x="24277" y="39971"/>
                      <a:pt x="24279" y="39937"/>
                    </a:cubicBezTo>
                    <a:cubicBezTo>
                      <a:pt x="24295" y="39640"/>
                      <a:pt x="24593" y="39598"/>
                      <a:pt x="24729" y="39528"/>
                    </a:cubicBezTo>
                    <a:cubicBezTo>
                      <a:pt x="25159" y="39309"/>
                      <a:pt x="25468" y="38946"/>
                      <a:pt x="25860" y="38694"/>
                    </a:cubicBezTo>
                    <a:cubicBezTo>
                      <a:pt x="26165" y="38500"/>
                      <a:pt x="26360" y="38157"/>
                      <a:pt x="26666" y="38005"/>
                    </a:cubicBezTo>
                    <a:cubicBezTo>
                      <a:pt x="27141" y="37769"/>
                      <a:pt x="27454" y="37356"/>
                      <a:pt x="27846" y="37038"/>
                    </a:cubicBezTo>
                    <a:cubicBezTo>
                      <a:pt x="28227" y="36737"/>
                      <a:pt x="28561" y="36345"/>
                      <a:pt x="28915" y="35994"/>
                    </a:cubicBezTo>
                    <a:cubicBezTo>
                      <a:pt x="29361" y="35548"/>
                      <a:pt x="29771" y="35060"/>
                      <a:pt x="30188" y="34582"/>
                    </a:cubicBezTo>
                    <a:cubicBezTo>
                      <a:pt x="30670" y="34028"/>
                      <a:pt x="31150" y="33467"/>
                      <a:pt x="31546" y="32848"/>
                    </a:cubicBezTo>
                    <a:cubicBezTo>
                      <a:pt x="31789" y="32467"/>
                      <a:pt x="32075" y="32116"/>
                      <a:pt x="32301" y="31716"/>
                    </a:cubicBezTo>
                    <a:cubicBezTo>
                      <a:pt x="32492" y="31381"/>
                      <a:pt x="32719" y="31043"/>
                      <a:pt x="32942" y="30717"/>
                    </a:cubicBezTo>
                    <a:cubicBezTo>
                      <a:pt x="33033" y="30584"/>
                      <a:pt x="33062" y="30502"/>
                      <a:pt x="32884" y="30378"/>
                    </a:cubicBezTo>
                    <a:lnTo>
                      <a:pt x="32884" y="30378"/>
                    </a:lnTo>
                    <a:cubicBezTo>
                      <a:pt x="32893" y="30378"/>
                      <a:pt x="32902" y="30378"/>
                      <a:pt x="32910" y="30378"/>
                    </a:cubicBezTo>
                    <a:cubicBezTo>
                      <a:pt x="33080" y="30378"/>
                      <a:pt x="33151" y="30339"/>
                      <a:pt x="33226" y="30201"/>
                    </a:cubicBezTo>
                    <a:cubicBezTo>
                      <a:pt x="33437" y="29829"/>
                      <a:pt x="33569" y="29424"/>
                      <a:pt x="33751" y="29044"/>
                    </a:cubicBezTo>
                    <a:cubicBezTo>
                      <a:pt x="33929" y="28686"/>
                      <a:pt x="34176" y="28359"/>
                      <a:pt x="34279" y="27967"/>
                    </a:cubicBezTo>
                    <a:cubicBezTo>
                      <a:pt x="34445" y="27348"/>
                      <a:pt x="34878" y="26803"/>
                      <a:pt x="34812" y="26113"/>
                    </a:cubicBezTo>
                    <a:cubicBezTo>
                      <a:pt x="34808" y="26096"/>
                      <a:pt x="34845" y="26060"/>
                      <a:pt x="34861" y="26060"/>
                    </a:cubicBezTo>
                    <a:cubicBezTo>
                      <a:pt x="34866" y="26060"/>
                      <a:pt x="34870" y="26060"/>
                      <a:pt x="34874" y="26060"/>
                    </a:cubicBezTo>
                    <a:cubicBezTo>
                      <a:pt x="35023" y="26060"/>
                      <a:pt x="35034" y="25928"/>
                      <a:pt x="35023" y="25845"/>
                    </a:cubicBezTo>
                    <a:cubicBezTo>
                      <a:pt x="34985" y="25580"/>
                      <a:pt x="35179" y="25366"/>
                      <a:pt x="35158" y="25101"/>
                    </a:cubicBezTo>
                    <a:cubicBezTo>
                      <a:pt x="35146" y="24961"/>
                      <a:pt x="35175" y="24738"/>
                      <a:pt x="35225" y="24672"/>
                    </a:cubicBezTo>
                    <a:cubicBezTo>
                      <a:pt x="35465" y="24325"/>
                      <a:pt x="35419" y="23920"/>
                      <a:pt x="35547" y="23561"/>
                    </a:cubicBezTo>
                    <a:cubicBezTo>
                      <a:pt x="35604" y="23400"/>
                      <a:pt x="35452" y="23301"/>
                      <a:pt x="35514" y="23198"/>
                    </a:cubicBezTo>
                    <a:cubicBezTo>
                      <a:pt x="35699" y="22859"/>
                      <a:pt x="35703" y="22487"/>
                      <a:pt x="35758" y="22128"/>
                    </a:cubicBezTo>
                    <a:cubicBezTo>
                      <a:pt x="35770" y="22062"/>
                      <a:pt x="35588" y="22009"/>
                      <a:pt x="35695" y="21930"/>
                    </a:cubicBezTo>
                    <a:cubicBezTo>
                      <a:pt x="35836" y="21831"/>
                      <a:pt x="35840" y="21679"/>
                      <a:pt x="35815" y="21571"/>
                    </a:cubicBezTo>
                    <a:cubicBezTo>
                      <a:pt x="35774" y="21414"/>
                      <a:pt x="36010" y="21233"/>
                      <a:pt x="35774" y="21100"/>
                    </a:cubicBezTo>
                    <a:cubicBezTo>
                      <a:pt x="35935" y="20989"/>
                      <a:pt x="35819" y="20799"/>
                      <a:pt x="35877" y="20688"/>
                    </a:cubicBezTo>
                    <a:cubicBezTo>
                      <a:pt x="35960" y="20539"/>
                      <a:pt x="35762" y="20465"/>
                      <a:pt x="35844" y="20349"/>
                    </a:cubicBezTo>
                    <a:cubicBezTo>
                      <a:pt x="35976" y="20154"/>
                      <a:pt x="35911" y="19944"/>
                      <a:pt x="35907" y="19737"/>
                    </a:cubicBezTo>
                    <a:cubicBezTo>
                      <a:pt x="35894" y="19312"/>
                      <a:pt x="35832" y="18883"/>
                      <a:pt x="35869" y="18466"/>
                    </a:cubicBezTo>
                    <a:cubicBezTo>
                      <a:pt x="35882" y="18281"/>
                      <a:pt x="35695" y="18148"/>
                      <a:pt x="35766" y="18049"/>
                    </a:cubicBezTo>
                    <a:cubicBezTo>
                      <a:pt x="35943" y="17793"/>
                      <a:pt x="35758" y="17582"/>
                      <a:pt x="35745" y="17359"/>
                    </a:cubicBezTo>
                    <a:cubicBezTo>
                      <a:pt x="35733" y="17141"/>
                      <a:pt x="35679" y="16926"/>
                      <a:pt x="35654" y="16711"/>
                    </a:cubicBezTo>
                    <a:cubicBezTo>
                      <a:pt x="35642" y="16596"/>
                      <a:pt x="35712" y="16459"/>
                      <a:pt x="35560" y="16389"/>
                    </a:cubicBezTo>
                    <a:cubicBezTo>
                      <a:pt x="35802" y="16145"/>
                      <a:pt x="35510" y="15927"/>
                      <a:pt x="35514" y="15687"/>
                    </a:cubicBezTo>
                    <a:cubicBezTo>
                      <a:pt x="35518" y="15344"/>
                      <a:pt x="35353" y="14994"/>
                      <a:pt x="35266" y="14655"/>
                    </a:cubicBezTo>
                    <a:cubicBezTo>
                      <a:pt x="35163" y="14246"/>
                      <a:pt x="35019" y="13841"/>
                      <a:pt x="34956" y="13425"/>
                    </a:cubicBezTo>
                    <a:cubicBezTo>
                      <a:pt x="34935" y="13284"/>
                      <a:pt x="34762" y="13181"/>
                      <a:pt x="34832" y="13008"/>
                    </a:cubicBezTo>
                    <a:cubicBezTo>
                      <a:pt x="34622" y="12941"/>
                      <a:pt x="34828" y="12821"/>
                      <a:pt x="34800" y="12726"/>
                    </a:cubicBezTo>
                    <a:cubicBezTo>
                      <a:pt x="34717" y="12475"/>
                      <a:pt x="34399" y="12305"/>
                      <a:pt x="34523" y="11979"/>
                    </a:cubicBezTo>
                    <a:cubicBezTo>
                      <a:pt x="34255" y="11893"/>
                      <a:pt x="34350" y="11624"/>
                      <a:pt x="34283" y="11451"/>
                    </a:cubicBezTo>
                    <a:cubicBezTo>
                      <a:pt x="34192" y="11228"/>
                      <a:pt x="33965" y="11083"/>
                      <a:pt x="33953" y="10819"/>
                    </a:cubicBezTo>
                    <a:cubicBezTo>
                      <a:pt x="33944" y="10704"/>
                      <a:pt x="33986" y="10526"/>
                      <a:pt x="33875" y="10477"/>
                    </a:cubicBezTo>
                    <a:cubicBezTo>
                      <a:pt x="33622" y="10365"/>
                      <a:pt x="33668" y="10134"/>
                      <a:pt x="33586" y="9948"/>
                    </a:cubicBezTo>
                    <a:cubicBezTo>
                      <a:pt x="33537" y="9838"/>
                      <a:pt x="33568" y="9621"/>
                      <a:pt x="33433" y="9621"/>
                    </a:cubicBezTo>
                    <a:cubicBezTo>
                      <a:pt x="33432" y="9621"/>
                      <a:pt x="33430" y="9622"/>
                      <a:pt x="33429" y="9622"/>
                    </a:cubicBezTo>
                    <a:cubicBezTo>
                      <a:pt x="33400" y="9623"/>
                      <a:pt x="33374" y="9625"/>
                      <a:pt x="33353" y="9625"/>
                    </a:cubicBezTo>
                    <a:cubicBezTo>
                      <a:pt x="33228" y="9625"/>
                      <a:pt x="33239" y="9587"/>
                      <a:pt x="33313" y="9456"/>
                    </a:cubicBezTo>
                    <a:cubicBezTo>
                      <a:pt x="33355" y="9391"/>
                      <a:pt x="33272" y="9332"/>
                      <a:pt x="33239" y="9283"/>
                    </a:cubicBezTo>
                    <a:cubicBezTo>
                      <a:pt x="33086" y="9023"/>
                      <a:pt x="32917" y="8775"/>
                      <a:pt x="32760" y="8515"/>
                    </a:cubicBezTo>
                    <a:cubicBezTo>
                      <a:pt x="32339" y="7813"/>
                      <a:pt x="31897" y="7132"/>
                      <a:pt x="31310" y="6542"/>
                    </a:cubicBezTo>
                    <a:cubicBezTo>
                      <a:pt x="31013" y="6248"/>
                      <a:pt x="30782" y="5885"/>
                      <a:pt x="30481" y="5587"/>
                    </a:cubicBezTo>
                    <a:cubicBezTo>
                      <a:pt x="29965" y="5084"/>
                      <a:pt x="29456" y="4576"/>
                      <a:pt x="28907" y="4114"/>
                    </a:cubicBezTo>
                    <a:cubicBezTo>
                      <a:pt x="28425" y="3701"/>
                      <a:pt x="27892" y="3342"/>
                      <a:pt x="27388" y="2953"/>
                    </a:cubicBezTo>
                    <a:cubicBezTo>
                      <a:pt x="27037" y="2681"/>
                      <a:pt x="26632" y="2487"/>
                      <a:pt x="26228" y="2292"/>
                    </a:cubicBezTo>
                    <a:cubicBezTo>
                      <a:pt x="26062" y="2214"/>
                      <a:pt x="25967" y="1987"/>
                      <a:pt x="25790" y="1979"/>
                    </a:cubicBezTo>
                    <a:cubicBezTo>
                      <a:pt x="25427" y="1962"/>
                      <a:pt x="25220" y="1620"/>
                      <a:pt x="24882" y="1595"/>
                    </a:cubicBezTo>
                    <a:cubicBezTo>
                      <a:pt x="24642" y="1574"/>
                      <a:pt x="24477" y="1397"/>
                      <a:pt x="24263" y="1322"/>
                    </a:cubicBezTo>
                    <a:cubicBezTo>
                      <a:pt x="24123" y="1275"/>
                      <a:pt x="24003" y="1177"/>
                      <a:pt x="23847" y="1177"/>
                    </a:cubicBezTo>
                    <a:cubicBezTo>
                      <a:pt x="23841" y="1177"/>
                      <a:pt x="23835" y="1177"/>
                      <a:pt x="23829" y="1178"/>
                    </a:cubicBezTo>
                    <a:cubicBezTo>
                      <a:pt x="23882" y="955"/>
                      <a:pt x="23701" y="1008"/>
                      <a:pt x="23594" y="975"/>
                    </a:cubicBezTo>
                    <a:cubicBezTo>
                      <a:pt x="23417" y="925"/>
                      <a:pt x="23252" y="859"/>
                      <a:pt x="23053" y="859"/>
                    </a:cubicBezTo>
                    <a:cubicBezTo>
                      <a:pt x="23042" y="859"/>
                      <a:pt x="23030" y="859"/>
                      <a:pt x="23019" y="859"/>
                    </a:cubicBezTo>
                    <a:cubicBezTo>
                      <a:pt x="23012" y="860"/>
                      <a:pt x="23005" y="860"/>
                      <a:pt x="22997" y="860"/>
                    </a:cubicBezTo>
                    <a:cubicBezTo>
                      <a:pt x="22758" y="860"/>
                      <a:pt x="22534" y="720"/>
                      <a:pt x="22310" y="608"/>
                    </a:cubicBezTo>
                    <a:cubicBezTo>
                      <a:pt x="22045" y="472"/>
                      <a:pt x="21731" y="447"/>
                      <a:pt x="21443" y="381"/>
                    </a:cubicBezTo>
                    <a:cubicBezTo>
                      <a:pt x="21260" y="335"/>
                      <a:pt x="21046" y="295"/>
                      <a:pt x="20860" y="257"/>
                    </a:cubicBezTo>
                    <a:cubicBezTo>
                      <a:pt x="20811" y="247"/>
                      <a:pt x="20762" y="244"/>
                      <a:pt x="20713" y="244"/>
                    </a:cubicBezTo>
                    <a:cubicBezTo>
                      <a:pt x="20632" y="244"/>
                      <a:pt x="20551" y="252"/>
                      <a:pt x="20476" y="252"/>
                    </a:cubicBezTo>
                    <a:cubicBezTo>
                      <a:pt x="20404" y="252"/>
                      <a:pt x="20335" y="245"/>
                      <a:pt x="20274" y="215"/>
                    </a:cubicBezTo>
                    <a:cubicBezTo>
                      <a:pt x="20018" y="100"/>
                      <a:pt x="19749" y="125"/>
                      <a:pt x="19493" y="88"/>
                    </a:cubicBezTo>
                    <a:cubicBezTo>
                      <a:pt x="18994" y="22"/>
                      <a:pt x="18486" y="30"/>
                      <a:pt x="17978" y="22"/>
                    </a:cubicBezTo>
                    <a:cubicBezTo>
                      <a:pt x="17765" y="17"/>
                      <a:pt x="17548" y="0"/>
                      <a:pt x="173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2965;p59">
              <a:extLst>
                <a:ext uri="{FF2B5EF4-FFF2-40B4-BE49-F238E27FC236}">
                  <a16:creationId xmlns:a16="http://schemas.microsoft.com/office/drawing/2014/main" id="{5C3E8814-EE28-D403-7893-E4A339D76469}"/>
                </a:ext>
              </a:extLst>
            </p:cNvPr>
            <p:cNvGrpSpPr/>
            <p:nvPr/>
          </p:nvGrpSpPr>
          <p:grpSpPr>
            <a:xfrm>
              <a:off x="952626" y="2896675"/>
              <a:ext cx="1124082" cy="629655"/>
              <a:chOff x="1202576" y="2896675"/>
              <a:chExt cx="1124082" cy="629655"/>
            </a:xfrm>
          </p:grpSpPr>
          <p:sp>
            <p:nvSpPr>
              <p:cNvPr id="126" name="Google Shape;2966;p59">
                <a:extLst>
                  <a:ext uri="{FF2B5EF4-FFF2-40B4-BE49-F238E27FC236}">
                    <a16:creationId xmlns:a16="http://schemas.microsoft.com/office/drawing/2014/main" id="{593BDD45-9691-A2A3-6E80-068B8E28A1A2}"/>
                  </a:ext>
                </a:extLst>
              </p:cNvPr>
              <p:cNvSpPr/>
              <p:nvPr/>
            </p:nvSpPr>
            <p:spPr>
              <a:xfrm>
                <a:off x="1202576" y="2953237"/>
                <a:ext cx="190539" cy="228366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3016" extrusionOk="0">
                    <a:moveTo>
                      <a:pt x="5231" y="767"/>
                    </a:moveTo>
                    <a:cubicBezTo>
                      <a:pt x="5781" y="767"/>
                      <a:pt x="6320" y="833"/>
                      <a:pt x="6842" y="1028"/>
                    </a:cubicBezTo>
                    <a:cubicBezTo>
                      <a:pt x="7313" y="1202"/>
                      <a:pt x="7696" y="1537"/>
                      <a:pt x="8131" y="1780"/>
                    </a:cubicBezTo>
                    <a:cubicBezTo>
                      <a:pt x="8270" y="1859"/>
                      <a:pt x="8345" y="2015"/>
                      <a:pt x="8444" y="2131"/>
                    </a:cubicBezTo>
                    <a:cubicBezTo>
                      <a:pt x="8832" y="2593"/>
                      <a:pt x="9270" y="3019"/>
                      <a:pt x="9505" y="3593"/>
                    </a:cubicBezTo>
                    <a:cubicBezTo>
                      <a:pt x="9650" y="3944"/>
                      <a:pt x="9897" y="4266"/>
                      <a:pt x="9968" y="4624"/>
                    </a:cubicBezTo>
                    <a:cubicBezTo>
                      <a:pt x="10050" y="5079"/>
                      <a:pt x="10273" y="5537"/>
                      <a:pt x="10116" y="6025"/>
                    </a:cubicBezTo>
                    <a:cubicBezTo>
                      <a:pt x="10079" y="6141"/>
                      <a:pt x="10252" y="6194"/>
                      <a:pt x="10240" y="6330"/>
                    </a:cubicBezTo>
                    <a:cubicBezTo>
                      <a:pt x="10203" y="6661"/>
                      <a:pt x="10227" y="7003"/>
                      <a:pt x="10149" y="7330"/>
                    </a:cubicBezTo>
                    <a:cubicBezTo>
                      <a:pt x="10108" y="7498"/>
                      <a:pt x="10133" y="7668"/>
                      <a:pt x="10120" y="7833"/>
                    </a:cubicBezTo>
                    <a:cubicBezTo>
                      <a:pt x="10092" y="8390"/>
                      <a:pt x="9914" y="8915"/>
                      <a:pt x="9827" y="9460"/>
                    </a:cubicBezTo>
                    <a:cubicBezTo>
                      <a:pt x="9707" y="10215"/>
                      <a:pt x="9427" y="10934"/>
                      <a:pt x="9278" y="11685"/>
                    </a:cubicBezTo>
                    <a:cubicBezTo>
                      <a:pt x="9241" y="11888"/>
                      <a:pt x="9270" y="12165"/>
                      <a:pt x="9034" y="12325"/>
                    </a:cubicBezTo>
                    <a:cubicBezTo>
                      <a:pt x="8968" y="12371"/>
                      <a:pt x="8907" y="12405"/>
                      <a:pt x="8844" y="12405"/>
                    </a:cubicBezTo>
                    <a:cubicBezTo>
                      <a:pt x="8821" y="12405"/>
                      <a:pt x="8798" y="12401"/>
                      <a:pt x="8775" y="12392"/>
                    </a:cubicBezTo>
                    <a:cubicBezTo>
                      <a:pt x="8390" y="12214"/>
                      <a:pt x="7948" y="12296"/>
                      <a:pt x="7569" y="12136"/>
                    </a:cubicBezTo>
                    <a:cubicBezTo>
                      <a:pt x="7140" y="11950"/>
                      <a:pt x="6673" y="11888"/>
                      <a:pt x="6239" y="11694"/>
                    </a:cubicBezTo>
                    <a:cubicBezTo>
                      <a:pt x="6016" y="11591"/>
                      <a:pt x="5789" y="11467"/>
                      <a:pt x="5537" y="11401"/>
                    </a:cubicBezTo>
                    <a:cubicBezTo>
                      <a:pt x="5248" y="11322"/>
                      <a:pt x="4996" y="11124"/>
                      <a:pt x="4740" y="10963"/>
                    </a:cubicBezTo>
                    <a:cubicBezTo>
                      <a:pt x="4426" y="10764"/>
                      <a:pt x="4096" y="10579"/>
                      <a:pt x="3807" y="10356"/>
                    </a:cubicBezTo>
                    <a:cubicBezTo>
                      <a:pt x="3563" y="10170"/>
                      <a:pt x="3304" y="9988"/>
                      <a:pt x="3073" y="9773"/>
                    </a:cubicBezTo>
                    <a:cubicBezTo>
                      <a:pt x="2663" y="9398"/>
                      <a:pt x="2284" y="8990"/>
                      <a:pt x="1912" y="8580"/>
                    </a:cubicBezTo>
                    <a:cubicBezTo>
                      <a:pt x="1804" y="8460"/>
                      <a:pt x="1611" y="8300"/>
                      <a:pt x="1652" y="8068"/>
                    </a:cubicBezTo>
                    <a:cubicBezTo>
                      <a:pt x="1367" y="8007"/>
                      <a:pt x="1421" y="7705"/>
                      <a:pt x="1280" y="7553"/>
                    </a:cubicBezTo>
                    <a:cubicBezTo>
                      <a:pt x="1057" y="7313"/>
                      <a:pt x="1045" y="7003"/>
                      <a:pt x="912" y="6739"/>
                    </a:cubicBezTo>
                    <a:cubicBezTo>
                      <a:pt x="670" y="6248"/>
                      <a:pt x="681" y="5710"/>
                      <a:pt x="586" y="5165"/>
                    </a:cubicBezTo>
                    <a:cubicBezTo>
                      <a:pt x="689" y="4906"/>
                      <a:pt x="636" y="4609"/>
                      <a:pt x="723" y="4319"/>
                    </a:cubicBezTo>
                    <a:cubicBezTo>
                      <a:pt x="789" y="4100"/>
                      <a:pt x="830" y="3869"/>
                      <a:pt x="880" y="3642"/>
                    </a:cubicBezTo>
                    <a:cubicBezTo>
                      <a:pt x="912" y="3490"/>
                      <a:pt x="1028" y="3435"/>
                      <a:pt x="1091" y="3328"/>
                    </a:cubicBezTo>
                    <a:cubicBezTo>
                      <a:pt x="1276" y="2998"/>
                      <a:pt x="1421" y="2647"/>
                      <a:pt x="1730" y="2383"/>
                    </a:cubicBezTo>
                    <a:cubicBezTo>
                      <a:pt x="2110" y="2057"/>
                      <a:pt x="2424" y="1640"/>
                      <a:pt x="2903" y="1445"/>
                    </a:cubicBezTo>
                    <a:cubicBezTo>
                      <a:pt x="3208" y="1318"/>
                      <a:pt x="3494" y="1148"/>
                      <a:pt x="3811" y="1045"/>
                    </a:cubicBezTo>
                    <a:cubicBezTo>
                      <a:pt x="4158" y="938"/>
                      <a:pt x="4485" y="793"/>
                      <a:pt x="4856" y="777"/>
                    </a:cubicBezTo>
                    <a:cubicBezTo>
                      <a:pt x="4982" y="770"/>
                      <a:pt x="5106" y="767"/>
                      <a:pt x="5231" y="767"/>
                    </a:cubicBezTo>
                    <a:close/>
                    <a:moveTo>
                      <a:pt x="5037" y="0"/>
                    </a:moveTo>
                    <a:cubicBezTo>
                      <a:pt x="5009" y="0"/>
                      <a:pt x="4985" y="76"/>
                      <a:pt x="4951" y="112"/>
                    </a:cubicBezTo>
                    <a:cubicBezTo>
                      <a:pt x="4917" y="145"/>
                      <a:pt x="4873" y="167"/>
                      <a:pt x="4829" y="167"/>
                    </a:cubicBezTo>
                    <a:cubicBezTo>
                      <a:pt x="4807" y="167"/>
                      <a:pt x="4786" y="161"/>
                      <a:pt x="4765" y="149"/>
                    </a:cubicBezTo>
                    <a:cubicBezTo>
                      <a:pt x="4683" y="99"/>
                      <a:pt x="4608" y="80"/>
                      <a:pt x="4537" y="80"/>
                    </a:cubicBezTo>
                    <a:cubicBezTo>
                      <a:pt x="4343" y="80"/>
                      <a:pt x="4180" y="225"/>
                      <a:pt x="4001" y="298"/>
                    </a:cubicBezTo>
                    <a:cubicBezTo>
                      <a:pt x="3967" y="311"/>
                      <a:pt x="3926" y="370"/>
                      <a:pt x="3905" y="370"/>
                    </a:cubicBezTo>
                    <a:cubicBezTo>
                      <a:pt x="3900" y="370"/>
                      <a:pt x="3896" y="367"/>
                      <a:pt x="3894" y="359"/>
                    </a:cubicBezTo>
                    <a:cubicBezTo>
                      <a:pt x="3854" y="246"/>
                      <a:pt x="3821" y="207"/>
                      <a:pt x="3792" y="207"/>
                    </a:cubicBezTo>
                    <a:cubicBezTo>
                      <a:pt x="3731" y="207"/>
                      <a:pt x="3689" y="384"/>
                      <a:pt x="3627" y="384"/>
                    </a:cubicBezTo>
                    <a:cubicBezTo>
                      <a:pt x="3627" y="384"/>
                      <a:pt x="3626" y="384"/>
                      <a:pt x="3626" y="384"/>
                    </a:cubicBezTo>
                    <a:cubicBezTo>
                      <a:pt x="3567" y="384"/>
                      <a:pt x="3525" y="451"/>
                      <a:pt x="3453" y="451"/>
                    </a:cubicBezTo>
                    <a:cubicBezTo>
                      <a:pt x="3442" y="451"/>
                      <a:pt x="3431" y="450"/>
                      <a:pt x="3419" y="447"/>
                    </a:cubicBezTo>
                    <a:cubicBezTo>
                      <a:pt x="3382" y="437"/>
                      <a:pt x="3345" y="433"/>
                      <a:pt x="3309" y="433"/>
                    </a:cubicBezTo>
                    <a:cubicBezTo>
                      <a:pt x="3106" y="433"/>
                      <a:pt x="2925" y="566"/>
                      <a:pt x="2791" y="661"/>
                    </a:cubicBezTo>
                    <a:cubicBezTo>
                      <a:pt x="2585" y="805"/>
                      <a:pt x="2383" y="988"/>
                      <a:pt x="2160" y="1111"/>
                    </a:cubicBezTo>
                    <a:cubicBezTo>
                      <a:pt x="1668" y="1384"/>
                      <a:pt x="1350" y="1842"/>
                      <a:pt x="1020" y="2251"/>
                    </a:cubicBezTo>
                    <a:cubicBezTo>
                      <a:pt x="748" y="2585"/>
                      <a:pt x="496" y="2994"/>
                      <a:pt x="351" y="3440"/>
                    </a:cubicBezTo>
                    <a:cubicBezTo>
                      <a:pt x="215" y="3873"/>
                      <a:pt x="87" y="4311"/>
                      <a:pt x="62" y="4757"/>
                    </a:cubicBezTo>
                    <a:cubicBezTo>
                      <a:pt x="41" y="5145"/>
                      <a:pt x="1" y="5550"/>
                      <a:pt x="100" y="5822"/>
                    </a:cubicBezTo>
                    <a:cubicBezTo>
                      <a:pt x="157" y="6388"/>
                      <a:pt x="289" y="6817"/>
                      <a:pt x="405" y="7255"/>
                    </a:cubicBezTo>
                    <a:cubicBezTo>
                      <a:pt x="628" y="8118"/>
                      <a:pt x="1045" y="8886"/>
                      <a:pt x="1602" y="9559"/>
                    </a:cubicBezTo>
                    <a:cubicBezTo>
                      <a:pt x="2052" y="10099"/>
                      <a:pt x="2655" y="10488"/>
                      <a:pt x="3208" y="10922"/>
                    </a:cubicBezTo>
                    <a:cubicBezTo>
                      <a:pt x="3841" y="11417"/>
                      <a:pt x="4579" y="11743"/>
                      <a:pt x="5318" y="12032"/>
                    </a:cubicBezTo>
                    <a:cubicBezTo>
                      <a:pt x="5950" y="12285"/>
                      <a:pt x="6598" y="12507"/>
                      <a:pt x="7254" y="12697"/>
                    </a:cubicBezTo>
                    <a:cubicBezTo>
                      <a:pt x="7870" y="12870"/>
                      <a:pt x="8481" y="12973"/>
                      <a:pt x="9113" y="13015"/>
                    </a:cubicBezTo>
                    <a:cubicBezTo>
                      <a:pt x="9125" y="13015"/>
                      <a:pt x="9136" y="13016"/>
                      <a:pt x="9148" y="13016"/>
                    </a:cubicBezTo>
                    <a:cubicBezTo>
                      <a:pt x="9295" y="13016"/>
                      <a:pt x="9402" y="12968"/>
                      <a:pt x="9505" y="12833"/>
                    </a:cubicBezTo>
                    <a:cubicBezTo>
                      <a:pt x="9757" y="12499"/>
                      <a:pt x="9707" y="12073"/>
                      <a:pt x="9873" y="11710"/>
                    </a:cubicBezTo>
                    <a:cubicBezTo>
                      <a:pt x="10013" y="11405"/>
                      <a:pt x="10000" y="11025"/>
                      <a:pt x="10149" y="10724"/>
                    </a:cubicBezTo>
                    <a:cubicBezTo>
                      <a:pt x="10311" y="10385"/>
                      <a:pt x="10232" y="9988"/>
                      <a:pt x="10455" y="9678"/>
                    </a:cubicBezTo>
                    <a:cubicBezTo>
                      <a:pt x="10480" y="9646"/>
                      <a:pt x="10471" y="9584"/>
                      <a:pt x="10463" y="9539"/>
                    </a:cubicBezTo>
                    <a:cubicBezTo>
                      <a:pt x="10406" y="9270"/>
                      <a:pt x="10542" y="9018"/>
                      <a:pt x="10624" y="8795"/>
                    </a:cubicBezTo>
                    <a:cubicBezTo>
                      <a:pt x="10736" y="8481"/>
                      <a:pt x="10690" y="8163"/>
                      <a:pt x="10761" y="7858"/>
                    </a:cubicBezTo>
                    <a:cubicBezTo>
                      <a:pt x="10810" y="7643"/>
                      <a:pt x="10777" y="7346"/>
                      <a:pt x="10802" y="7102"/>
                    </a:cubicBezTo>
                    <a:cubicBezTo>
                      <a:pt x="10860" y="6528"/>
                      <a:pt x="10785" y="5962"/>
                      <a:pt x="10748" y="5392"/>
                    </a:cubicBezTo>
                    <a:cubicBezTo>
                      <a:pt x="10723" y="5026"/>
                      <a:pt x="10538" y="4687"/>
                      <a:pt x="10475" y="4319"/>
                    </a:cubicBezTo>
                    <a:cubicBezTo>
                      <a:pt x="10406" y="3894"/>
                      <a:pt x="10120" y="3543"/>
                      <a:pt x="10025" y="3122"/>
                    </a:cubicBezTo>
                    <a:cubicBezTo>
                      <a:pt x="9976" y="2895"/>
                      <a:pt x="9762" y="2730"/>
                      <a:pt x="9621" y="2560"/>
                    </a:cubicBezTo>
                    <a:cubicBezTo>
                      <a:pt x="9291" y="2156"/>
                      <a:pt x="9022" y="1701"/>
                      <a:pt x="8588" y="1371"/>
                    </a:cubicBezTo>
                    <a:cubicBezTo>
                      <a:pt x="8134" y="1024"/>
                      <a:pt x="7717" y="641"/>
                      <a:pt x="7164" y="458"/>
                    </a:cubicBezTo>
                    <a:cubicBezTo>
                      <a:pt x="6816" y="346"/>
                      <a:pt x="6483" y="154"/>
                      <a:pt x="6101" y="154"/>
                    </a:cubicBezTo>
                    <a:cubicBezTo>
                      <a:pt x="6049" y="154"/>
                      <a:pt x="5996" y="157"/>
                      <a:pt x="5941" y="165"/>
                    </a:cubicBezTo>
                    <a:cubicBezTo>
                      <a:pt x="5934" y="166"/>
                      <a:pt x="5927" y="167"/>
                      <a:pt x="5919" y="167"/>
                    </a:cubicBezTo>
                    <a:cubicBezTo>
                      <a:pt x="5864" y="167"/>
                      <a:pt x="5804" y="138"/>
                      <a:pt x="5764" y="83"/>
                    </a:cubicBezTo>
                    <a:cubicBezTo>
                      <a:pt x="5742" y="50"/>
                      <a:pt x="5711" y="19"/>
                      <a:pt x="5677" y="19"/>
                    </a:cubicBezTo>
                    <a:cubicBezTo>
                      <a:pt x="5660" y="19"/>
                      <a:pt x="5642" y="27"/>
                      <a:pt x="5624" y="46"/>
                    </a:cubicBezTo>
                    <a:cubicBezTo>
                      <a:pt x="5597" y="77"/>
                      <a:pt x="5566" y="88"/>
                      <a:pt x="5533" y="88"/>
                    </a:cubicBezTo>
                    <a:cubicBezTo>
                      <a:pt x="5448" y="88"/>
                      <a:pt x="5350" y="14"/>
                      <a:pt x="5267" y="14"/>
                    </a:cubicBezTo>
                    <a:cubicBezTo>
                      <a:pt x="5215" y="14"/>
                      <a:pt x="5168" y="43"/>
                      <a:pt x="5133" y="140"/>
                    </a:cubicBezTo>
                    <a:cubicBezTo>
                      <a:pt x="5120" y="128"/>
                      <a:pt x="5099" y="116"/>
                      <a:pt x="5095" y="104"/>
                    </a:cubicBezTo>
                    <a:cubicBezTo>
                      <a:pt x="5072" y="27"/>
                      <a:pt x="5054" y="0"/>
                      <a:pt x="50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967;p59">
                <a:extLst>
                  <a:ext uri="{FF2B5EF4-FFF2-40B4-BE49-F238E27FC236}">
                    <a16:creationId xmlns:a16="http://schemas.microsoft.com/office/drawing/2014/main" id="{2349B94F-219E-957D-029E-941E7DA8D9DF}"/>
                  </a:ext>
                </a:extLst>
              </p:cNvPr>
              <p:cNvSpPr/>
              <p:nvPr/>
            </p:nvSpPr>
            <p:spPr>
              <a:xfrm>
                <a:off x="1298191" y="2896675"/>
                <a:ext cx="732556" cy="629655"/>
              </a:xfrm>
              <a:custGeom>
                <a:avLst/>
                <a:gdLst/>
                <a:ahLst/>
                <a:cxnLst/>
                <a:rect l="l" t="t" r="r" b="b"/>
                <a:pathLst>
                  <a:path w="41753" h="35888" extrusionOk="0">
                    <a:moveTo>
                      <a:pt x="23632" y="794"/>
                    </a:moveTo>
                    <a:cubicBezTo>
                      <a:pt x="23914" y="794"/>
                      <a:pt x="24195" y="845"/>
                      <a:pt x="24471" y="845"/>
                    </a:cubicBezTo>
                    <a:cubicBezTo>
                      <a:pt x="24542" y="845"/>
                      <a:pt x="24613" y="842"/>
                      <a:pt x="24684" y="833"/>
                    </a:cubicBezTo>
                    <a:cubicBezTo>
                      <a:pt x="24787" y="821"/>
                      <a:pt x="24890" y="816"/>
                      <a:pt x="24992" y="816"/>
                    </a:cubicBezTo>
                    <a:cubicBezTo>
                      <a:pt x="25309" y="816"/>
                      <a:pt x="25622" y="862"/>
                      <a:pt x="25935" y="862"/>
                    </a:cubicBezTo>
                    <a:cubicBezTo>
                      <a:pt x="26075" y="862"/>
                      <a:pt x="26215" y="853"/>
                      <a:pt x="26355" y="825"/>
                    </a:cubicBezTo>
                    <a:cubicBezTo>
                      <a:pt x="26392" y="890"/>
                      <a:pt x="26443" y="908"/>
                      <a:pt x="26499" y="908"/>
                    </a:cubicBezTo>
                    <a:cubicBezTo>
                      <a:pt x="26567" y="908"/>
                      <a:pt x="26643" y="882"/>
                      <a:pt x="26711" y="882"/>
                    </a:cubicBezTo>
                    <a:cubicBezTo>
                      <a:pt x="26769" y="882"/>
                      <a:pt x="26822" y="901"/>
                      <a:pt x="26860" y="970"/>
                    </a:cubicBezTo>
                    <a:cubicBezTo>
                      <a:pt x="26867" y="989"/>
                      <a:pt x="26906" y="1007"/>
                      <a:pt x="26925" y="1007"/>
                    </a:cubicBezTo>
                    <a:cubicBezTo>
                      <a:pt x="26927" y="1007"/>
                      <a:pt x="26929" y="1007"/>
                      <a:pt x="26930" y="1007"/>
                    </a:cubicBezTo>
                    <a:cubicBezTo>
                      <a:pt x="27030" y="969"/>
                      <a:pt x="27126" y="954"/>
                      <a:pt x="27220" y="954"/>
                    </a:cubicBezTo>
                    <a:cubicBezTo>
                      <a:pt x="27563" y="954"/>
                      <a:pt x="27877" y="1155"/>
                      <a:pt x="28214" y="1209"/>
                    </a:cubicBezTo>
                    <a:cubicBezTo>
                      <a:pt x="28783" y="1304"/>
                      <a:pt x="29353" y="1457"/>
                      <a:pt x="29898" y="1651"/>
                    </a:cubicBezTo>
                    <a:cubicBezTo>
                      <a:pt x="30180" y="1746"/>
                      <a:pt x="30456" y="1887"/>
                      <a:pt x="30736" y="1986"/>
                    </a:cubicBezTo>
                    <a:cubicBezTo>
                      <a:pt x="31369" y="2209"/>
                      <a:pt x="31946" y="2547"/>
                      <a:pt x="32533" y="2853"/>
                    </a:cubicBezTo>
                    <a:cubicBezTo>
                      <a:pt x="33086" y="3141"/>
                      <a:pt x="33585" y="3534"/>
                      <a:pt x="34094" y="3901"/>
                    </a:cubicBezTo>
                    <a:cubicBezTo>
                      <a:pt x="34250" y="4017"/>
                      <a:pt x="34416" y="4124"/>
                      <a:pt x="34569" y="4248"/>
                    </a:cubicBezTo>
                    <a:cubicBezTo>
                      <a:pt x="35382" y="4905"/>
                      <a:pt x="36097" y="5656"/>
                      <a:pt x="36753" y="6470"/>
                    </a:cubicBezTo>
                    <a:cubicBezTo>
                      <a:pt x="36893" y="6647"/>
                      <a:pt x="37079" y="6788"/>
                      <a:pt x="37227" y="6969"/>
                    </a:cubicBezTo>
                    <a:cubicBezTo>
                      <a:pt x="37401" y="7188"/>
                      <a:pt x="37488" y="7452"/>
                      <a:pt x="37702" y="7655"/>
                    </a:cubicBezTo>
                    <a:cubicBezTo>
                      <a:pt x="37859" y="7808"/>
                      <a:pt x="37959" y="8047"/>
                      <a:pt x="38115" y="8225"/>
                    </a:cubicBezTo>
                    <a:cubicBezTo>
                      <a:pt x="38363" y="8509"/>
                      <a:pt x="38416" y="8902"/>
                      <a:pt x="38656" y="9191"/>
                    </a:cubicBezTo>
                    <a:cubicBezTo>
                      <a:pt x="38908" y="9496"/>
                      <a:pt x="39015" y="9876"/>
                      <a:pt x="39193" y="10219"/>
                    </a:cubicBezTo>
                    <a:cubicBezTo>
                      <a:pt x="39436" y="10686"/>
                      <a:pt x="39573" y="11202"/>
                      <a:pt x="39775" y="11688"/>
                    </a:cubicBezTo>
                    <a:cubicBezTo>
                      <a:pt x="39932" y="12065"/>
                      <a:pt x="40040" y="12452"/>
                      <a:pt x="40163" y="12833"/>
                    </a:cubicBezTo>
                    <a:cubicBezTo>
                      <a:pt x="40283" y="13192"/>
                      <a:pt x="40362" y="13580"/>
                      <a:pt x="40415" y="13968"/>
                    </a:cubicBezTo>
                    <a:cubicBezTo>
                      <a:pt x="40497" y="14567"/>
                      <a:pt x="40675" y="15153"/>
                      <a:pt x="40733" y="15747"/>
                    </a:cubicBezTo>
                    <a:cubicBezTo>
                      <a:pt x="40812" y="16565"/>
                      <a:pt x="40907" y="17378"/>
                      <a:pt x="40865" y="18213"/>
                    </a:cubicBezTo>
                    <a:cubicBezTo>
                      <a:pt x="40836" y="18724"/>
                      <a:pt x="40844" y="19253"/>
                      <a:pt x="40795" y="19765"/>
                    </a:cubicBezTo>
                    <a:cubicBezTo>
                      <a:pt x="40724" y="20529"/>
                      <a:pt x="40576" y="21276"/>
                      <a:pt x="40370" y="22024"/>
                    </a:cubicBezTo>
                    <a:cubicBezTo>
                      <a:pt x="40221" y="22548"/>
                      <a:pt x="40072" y="23084"/>
                      <a:pt x="39878" y="23576"/>
                    </a:cubicBezTo>
                    <a:cubicBezTo>
                      <a:pt x="39676" y="24071"/>
                      <a:pt x="39495" y="24588"/>
                      <a:pt x="39243" y="25075"/>
                    </a:cubicBezTo>
                    <a:cubicBezTo>
                      <a:pt x="38937" y="25661"/>
                      <a:pt x="38512" y="26173"/>
                      <a:pt x="38247" y="26789"/>
                    </a:cubicBezTo>
                    <a:cubicBezTo>
                      <a:pt x="38153" y="27012"/>
                      <a:pt x="37913" y="27197"/>
                      <a:pt x="37772" y="27412"/>
                    </a:cubicBezTo>
                    <a:cubicBezTo>
                      <a:pt x="37644" y="27610"/>
                      <a:pt x="37500" y="27833"/>
                      <a:pt x="37364" y="28014"/>
                    </a:cubicBezTo>
                    <a:cubicBezTo>
                      <a:pt x="37162" y="28279"/>
                      <a:pt x="37004" y="28584"/>
                      <a:pt x="36720" y="28807"/>
                    </a:cubicBezTo>
                    <a:cubicBezTo>
                      <a:pt x="36513" y="28969"/>
                      <a:pt x="36335" y="29200"/>
                      <a:pt x="36166" y="29415"/>
                    </a:cubicBezTo>
                    <a:cubicBezTo>
                      <a:pt x="35964" y="29666"/>
                      <a:pt x="35695" y="29844"/>
                      <a:pt x="35506" y="30125"/>
                    </a:cubicBezTo>
                    <a:cubicBezTo>
                      <a:pt x="35382" y="30306"/>
                      <a:pt x="35085" y="30442"/>
                      <a:pt x="34878" y="30621"/>
                    </a:cubicBezTo>
                    <a:cubicBezTo>
                      <a:pt x="34635" y="30823"/>
                      <a:pt x="34428" y="31078"/>
                      <a:pt x="34164" y="31240"/>
                    </a:cubicBezTo>
                    <a:cubicBezTo>
                      <a:pt x="33713" y="31508"/>
                      <a:pt x="33342" y="31888"/>
                      <a:pt x="32863" y="32115"/>
                    </a:cubicBezTo>
                    <a:cubicBezTo>
                      <a:pt x="32665" y="32206"/>
                      <a:pt x="32463" y="32305"/>
                      <a:pt x="32281" y="32441"/>
                    </a:cubicBezTo>
                    <a:cubicBezTo>
                      <a:pt x="31954" y="32672"/>
                      <a:pt x="31567" y="32796"/>
                      <a:pt x="31232" y="33015"/>
                    </a:cubicBezTo>
                    <a:cubicBezTo>
                      <a:pt x="30795" y="33300"/>
                      <a:pt x="30287" y="33457"/>
                      <a:pt x="29804" y="33626"/>
                    </a:cubicBezTo>
                    <a:cubicBezTo>
                      <a:pt x="29296" y="33804"/>
                      <a:pt x="28813" y="34047"/>
                      <a:pt x="28280" y="34163"/>
                    </a:cubicBezTo>
                    <a:cubicBezTo>
                      <a:pt x="27491" y="34332"/>
                      <a:pt x="26719" y="34568"/>
                      <a:pt x="25939" y="34762"/>
                    </a:cubicBezTo>
                    <a:cubicBezTo>
                      <a:pt x="25757" y="34806"/>
                      <a:pt x="25568" y="34837"/>
                      <a:pt x="25382" y="34837"/>
                    </a:cubicBezTo>
                    <a:cubicBezTo>
                      <a:pt x="25361" y="34837"/>
                      <a:pt x="25341" y="34837"/>
                      <a:pt x="25320" y="34836"/>
                    </a:cubicBezTo>
                    <a:cubicBezTo>
                      <a:pt x="25311" y="34836"/>
                      <a:pt x="25302" y="34836"/>
                      <a:pt x="25293" y="34836"/>
                    </a:cubicBezTo>
                    <a:cubicBezTo>
                      <a:pt x="25011" y="34836"/>
                      <a:pt x="24761" y="34968"/>
                      <a:pt x="24482" y="34985"/>
                    </a:cubicBezTo>
                    <a:cubicBezTo>
                      <a:pt x="24006" y="35014"/>
                      <a:pt x="23526" y="35103"/>
                      <a:pt x="23059" y="35103"/>
                    </a:cubicBezTo>
                    <a:cubicBezTo>
                      <a:pt x="23006" y="35103"/>
                      <a:pt x="22953" y="35102"/>
                      <a:pt x="22900" y="35100"/>
                    </a:cubicBezTo>
                    <a:cubicBezTo>
                      <a:pt x="22755" y="35093"/>
                      <a:pt x="22609" y="35091"/>
                      <a:pt x="22464" y="35091"/>
                    </a:cubicBezTo>
                    <a:cubicBezTo>
                      <a:pt x="22242" y="35091"/>
                      <a:pt x="22019" y="35096"/>
                      <a:pt x="21796" y="35096"/>
                    </a:cubicBezTo>
                    <a:cubicBezTo>
                      <a:pt x="21481" y="35096"/>
                      <a:pt x="21165" y="35086"/>
                      <a:pt x="20848" y="35038"/>
                    </a:cubicBezTo>
                    <a:cubicBezTo>
                      <a:pt x="20419" y="34976"/>
                      <a:pt x="19969" y="34943"/>
                      <a:pt x="19527" y="34931"/>
                    </a:cubicBezTo>
                    <a:cubicBezTo>
                      <a:pt x="19171" y="34922"/>
                      <a:pt x="18837" y="34827"/>
                      <a:pt x="18507" y="34699"/>
                    </a:cubicBezTo>
                    <a:cubicBezTo>
                      <a:pt x="18445" y="34675"/>
                      <a:pt x="18378" y="34659"/>
                      <a:pt x="18313" y="34659"/>
                    </a:cubicBezTo>
                    <a:cubicBezTo>
                      <a:pt x="17709" y="34659"/>
                      <a:pt x="17169" y="34406"/>
                      <a:pt x="16599" y="34278"/>
                    </a:cubicBezTo>
                    <a:cubicBezTo>
                      <a:pt x="16046" y="34154"/>
                      <a:pt x="15521" y="33948"/>
                      <a:pt x="14976" y="33792"/>
                    </a:cubicBezTo>
                    <a:cubicBezTo>
                      <a:pt x="14736" y="33721"/>
                      <a:pt x="14506" y="33609"/>
                      <a:pt x="14283" y="33494"/>
                    </a:cubicBezTo>
                    <a:cubicBezTo>
                      <a:pt x="13850" y="33275"/>
                      <a:pt x="13383" y="33143"/>
                      <a:pt x="12949" y="32933"/>
                    </a:cubicBezTo>
                    <a:cubicBezTo>
                      <a:pt x="12573" y="32751"/>
                      <a:pt x="12202" y="32553"/>
                      <a:pt x="11855" y="32346"/>
                    </a:cubicBezTo>
                    <a:cubicBezTo>
                      <a:pt x="11466" y="32111"/>
                      <a:pt x="11025" y="31974"/>
                      <a:pt x="10674" y="31677"/>
                    </a:cubicBezTo>
                    <a:cubicBezTo>
                      <a:pt x="10426" y="31467"/>
                      <a:pt x="10075" y="31359"/>
                      <a:pt x="9865" y="31157"/>
                    </a:cubicBezTo>
                    <a:cubicBezTo>
                      <a:pt x="9514" y="30819"/>
                      <a:pt x="9076" y="30616"/>
                      <a:pt x="8716" y="30294"/>
                    </a:cubicBezTo>
                    <a:cubicBezTo>
                      <a:pt x="8519" y="30117"/>
                      <a:pt x="8362" y="29822"/>
                      <a:pt x="8033" y="29822"/>
                    </a:cubicBezTo>
                    <a:cubicBezTo>
                      <a:pt x="8024" y="29822"/>
                      <a:pt x="8016" y="29822"/>
                      <a:pt x="8007" y="29823"/>
                    </a:cubicBezTo>
                    <a:cubicBezTo>
                      <a:pt x="8060" y="29472"/>
                      <a:pt x="7478" y="29596"/>
                      <a:pt x="7561" y="29224"/>
                    </a:cubicBezTo>
                    <a:cubicBezTo>
                      <a:pt x="7565" y="29213"/>
                      <a:pt x="7531" y="29175"/>
                      <a:pt x="7514" y="29175"/>
                    </a:cubicBezTo>
                    <a:cubicBezTo>
                      <a:pt x="7513" y="29175"/>
                      <a:pt x="7512" y="29175"/>
                      <a:pt x="7511" y="29175"/>
                    </a:cubicBezTo>
                    <a:cubicBezTo>
                      <a:pt x="7489" y="29179"/>
                      <a:pt x="7467" y="29180"/>
                      <a:pt x="7445" y="29180"/>
                    </a:cubicBezTo>
                    <a:cubicBezTo>
                      <a:pt x="7215" y="29180"/>
                      <a:pt x="7064" y="28970"/>
                      <a:pt x="6966" y="28857"/>
                    </a:cubicBezTo>
                    <a:cubicBezTo>
                      <a:pt x="6624" y="28452"/>
                      <a:pt x="6186" y="28130"/>
                      <a:pt x="5897" y="27680"/>
                    </a:cubicBezTo>
                    <a:cubicBezTo>
                      <a:pt x="5818" y="27557"/>
                      <a:pt x="5640" y="27593"/>
                      <a:pt x="5587" y="27465"/>
                    </a:cubicBezTo>
                    <a:cubicBezTo>
                      <a:pt x="5484" y="27242"/>
                      <a:pt x="5339" y="27040"/>
                      <a:pt x="5137" y="26916"/>
                    </a:cubicBezTo>
                    <a:cubicBezTo>
                      <a:pt x="4906" y="26776"/>
                      <a:pt x="4802" y="26541"/>
                      <a:pt x="4634" y="26355"/>
                    </a:cubicBezTo>
                    <a:cubicBezTo>
                      <a:pt x="4468" y="26169"/>
                      <a:pt x="4175" y="26070"/>
                      <a:pt x="4167" y="25744"/>
                    </a:cubicBezTo>
                    <a:cubicBezTo>
                      <a:pt x="4167" y="25670"/>
                      <a:pt x="4072" y="25607"/>
                      <a:pt x="3985" y="25579"/>
                    </a:cubicBezTo>
                    <a:cubicBezTo>
                      <a:pt x="3940" y="25562"/>
                      <a:pt x="3882" y="25554"/>
                      <a:pt x="3857" y="25521"/>
                    </a:cubicBezTo>
                    <a:cubicBezTo>
                      <a:pt x="3675" y="25273"/>
                      <a:pt x="3452" y="25038"/>
                      <a:pt x="3337" y="24757"/>
                    </a:cubicBezTo>
                    <a:cubicBezTo>
                      <a:pt x="3258" y="24563"/>
                      <a:pt x="3031" y="24580"/>
                      <a:pt x="2986" y="24365"/>
                    </a:cubicBezTo>
                    <a:cubicBezTo>
                      <a:pt x="2919" y="24035"/>
                      <a:pt x="2494" y="23898"/>
                      <a:pt x="2478" y="23522"/>
                    </a:cubicBezTo>
                    <a:cubicBezTo>
                      <a:pt x="2478" y="23506"/>
                      <a:pt x="2467" y="23473"/>
                      <a:pt x="2462" y="23473"/>
                    </a:cubicBezTo>
                    <a:cubicBezTo>
                      <a:pt x="2462" y="23473"/>
                      <a:pt x="2462" y="23473"/>
                      <a:pt x="2462" y="23473"/>
                    </a:cubicBezTo>
                    <a:cubicBezTo>
                      <a:pt x="2440" y="23477"/>
                      <a:pt x="2421" y="23479"/>
                      <a:pt x="2404" y="23479"/>
                    </a:cubicBezTo>
                    <a:cubicBezTo>
                      <a:pt x="2233" y="23479"/>
                      <a:pt x="2306" y="23279"/>
                      <a:pt x="2235" y="23196"/>
                    </a:cubicBezTo>
                    <a:cubicBezTo>
                      <a:pt x="2135" y="23084"/>
                      <a:pt x="2052" y="22957"/>
                      <a:pt x="1953" y="22842"/>
                    </a:cubicBezTo>
                    <a:cubicBezTo>
                      <a:pt x="1904" y="22783"/>
                      <a:pt x="1900" y="22722"/>
                      <a:pt x="1896" y="22651"/>
                    </a:cubicBezTo>
                    <a:cubicBezTo>
                      <a:pt x="1892" y="22490"/>
                      <a:pt x="1863" y="22350"/>
                      <a:pt x="1669" y="22301"/>
                    </a:cubicBezTo>
                    <a:cubicBezTo>
                      <a:pt x="1627" y="22288"/>
                      <a:pt x="1545" y="22251"/>
                      <a:pt x="1557" y="22185"/>
                    </a:cubicBezTo>
                    <a:cubicBezTo>
                      <a:pt x="1582" y="22015"/>
                      <a:pt x="1491" y="21933"/>
                      <a:pt x="1392" y="21809"/>
                    </a:cubicBezTo>
                    <a:cubicBezTo>
                      <a:pt x="1276" y="21664"/>
                      <a:pt x="1264" y="21433"/>
                      <a:pt x="1215" y="21239"/>
                    </a:cubicBezTo>
                    <a:cubicBezTo>
                      <a:pt x="1156" y="21016"/>
                      <a:pt x="1136" y="20785"/>
                      <a:pt x="958" y="20607"/>
                    </a:cubicBezTo>
                    <a:cubicBezTo>
                      <a:pt x="868" y="20513"/>
                      <a:pt x="905" y="20368"/>
                      <a:pt x="905" y="20244"/>
                    </a:cubicBezTo>
                    <a:cubicBezTo>
                      <a:pt x="908" y="20148"/>
                      <a:pt x="948" y="20115"/>
                      <a:pt x="1011" y="20115"/>
                    </a:cubicBezTo>
                    <a:cubicBezTo>
                      <a:pt x="1031" y="20115"/>
                      <a:pt x="1054" y="20118"/>
                      <a:pt x="1078" y="20124"/>
                    </a:cubicBezTo>
                    <a:cubicBezTo>
                      <a:pt x="1233" y="20165"/>
                      <a:pt x="1390" y="20184"/>
                      <a:pt x="1547" y="20184"/>
                    </a:cubicBezTo>
                    <a:cubicBezTo>
                      <a:pt x="1708" y="20184"/>
                      <a:pt x="1869" y="20164"/>
                      <a:pt x="2027" y="20128"/>
                    </a:cubicBezTo>
                    <a:cubicBezTo>
                      <a:pt x="2049" y="20123"/>
                      <a:pt x="2069" y="20121"/>
                      <a:pt x="2089" y="20121"/>
                    </a:cubicBezTo>
                    <a:cubicBezTo>
                      <a:pt x="2195" y="20121"/>
                      <a:pt x="2273" y="20187"/>
                      <a:pt x="2370" y="20191"/>
                    </a:cubicBezTo>
                    <a:cubicBezTo>
                      <a:pt x="2394" y="20192"/>
                      <a:pt x="2417" y="20193"/>
                      <a:pt x="2440" y="20193"/>
                    </a:cubicBezTo>
                    <a:cubicBezTo>
                      <a:pt x="2629" y="20193"/>
                      <a:pt x="2817" y="20153"/>
                      <a:pt x="3004" y="20153"/>
                    </a:cubicBezTo>
                    <a:cubicBezTo>
                      <a:pt x="3129" y="20153"/>
                      <a:pt x="3254" y="20171"/>
                      <a:pt x="3378" y="20231"/>
                    </a:cubicBezTo>
                    <a:cubicBezTo>
                      <a:pt x="3422" y="20171"/>
                      <a:pt x="3475" y="20154"/>
                      <a:pt x="3530" y="20154"/>
                    </a:cubicBezTo>
                    <a:cubicBezTo>
                      <a:pt x="3611" y="20154"/>
                      <a:pt x="3700" y="20191"/>
                      <a:pt x="3781" y="20191"/>
                    </a:cubicBezTo>
                    <a:cubicBezTo>
                      <a:pt x="3832" y="20191"/>
                      <a:pt x="3881" y="20176"/>
                      <a:pt x="3923" y="20128"/>
                    </a:cubicBezTo>
                    <a:cubicBezTo>
                      <a:pt x="3932" y="20120"/>
                      <a:pt x="3951" y="20115"/>
                      <a:pt x="3964" y="20115"/>
                    </a:cubicBezTo>
                    <a:cubicBezTo>
                      <a:pt x="3969" y="20115"/>
                      <a:pt x="3974" y="20115"/>
                      <a:pt x="3977" y="20116"/>
                    </a:cubicBezTo>
                    <a:cubicBezTo>
                      <a:pt x="4052" y="20153"/>
                      <a:pt x="4130" y="20166"/>
                      <a:pt x="4208" y="20166"/>
                    </a:cubicBezTo>
                    <a:cubicBezTo>
                      <a:pt x="4381" y="20166"/>
                      <a:pt x="4556" y="20102"/>
                      <a:pt x="4715" y="20102"/>
                    </a:cubicBezTo>
                    <a:cubicBezTo>
                      <a:pt x="4771" y="20102"/>
                      <a:pt x="4825" y="20110"/>
                      <a:pt x="4876" y="20132"/>
                    </a:cubicBezTo>
                    <a:cubicBezTo>
                      <a:pt x="4936" y="20157"/>
                      <a:pt x="4995" y="20165"/>
                      <a:pt x="5052" y="20165"/>
                    </a:cubicBezTo>
                    <a:cubicBezTo>
                      <a:pt x="5151" y="20165"/>
                      <a:pt x="5246" y="20142"/>
                      <a:pt x="5337" y="20142"/>
                    </a:cubicBezTo>
                    <a:cubicBezTo>
                      <a:pt x="5407" y="20142"/>
                      <a:pt x="5475" y="20155"/>
                      <a:pt x="5541" y="20203"/>
                    </a:cubicBezTo>
                    <a:cubicBezTo>
                      <a:pt x="5565" y="20220"/>
                      <a:pt x="5586" y="20227"/>
                      <a:pt x="5606" y="20227"/>
                    </a:cubicBezTo>
                    <a:cubicBezTo>
                      <a:pt x="5638" y="20227"/>
                      <a:pt x="5665" y="20208"/>
                      <a:pt x="5690" y="20182"/>
                    </a:cubicBezTo>
                    <a:cubicBezTo>
                      <a:pt x="5735" y="20137"/>
                      <a:pt x="5779" y="20112"/>
                      <a:pt x="5823" y="20112"/>
                    </a:cubicBezTo>
                    <a:cubicBezTo>
                      <a:pt x="5860" y="20112"/>
                      <a:pt x="5898" y="20130"/>
                      <a:pt x="5938" y="20170"/>
                    </a:cubicBezTo>
                    <a:cubicBezTo>
                      <a:pt x="5959" y="20191"/>
                      <a:pt x="6014" y="20212"/>
                      <a:pt x="6031" y="20212"/>
                    </a:cubicBezTo>
                    <a:cubicBezTo>
                      <a:pt x="6034" y="20212"/>
                      <a:pt x="6036" y="20212"/>
                      <a:pt x="6037" y="20211"/>
                    </a:cubicBezTo>
                    <a:cubicBezTo>
                      <a:pt x="6112" y="20106"/>
                      <a:pt x="6188" y="20072"/>
                      <a:pt x="6266" y="20072"/>
                    </a:cubicBezTo>
                    <a:cubicBezTo>
                      <a:pt x="6402" y="20072"/>
                      <a:pt x="6540" y="20178"/>
                      <a:pt x="6677" y="20191"/>
                    </a:cubicBezTo>
                    <a:cubicBezTo>
                      <a:pt x="6698" y="20193"/>
                      <a:pt x="6722" y="20195"/>
                      <a:pt x="6746" y="20195"/>
                    </a:cubicBezTo>
                    <a:cubicBezTo>
                      <a:pt x="6823" y="20195"/>
                      <a:pt x="6904" y="20175"/>
                      <a:pt x="6904" y="20075"/>
                    </a:cubicBezTo>
                    <a:cubicBezTo>
                      <a:pt x="6904" y="19852"/>
                      <a:pt x="7073" y="19666"/>
                      <a:pt x="7020" y="19418"/>
                    </a:cubicBezTo>
                    <a:cubicBezTo>
                      <a:pt x="7020" y="19385"/>
                      <a:pt x="7007" y="19332"/>
                      <a:pt x="7024" y="19290"/>
                    </a:cubicBezTo>
                    <a:cubicBezTo>
                      <a:pt x="7230" y="18815"/>
                      <a:pt x="7123" y="18316"/>
                      <a:pt x="7161" y="17824"/>
                    </a:cubicBezTo>
                    <a:cubicBezTo>
                      <a:pt x="7193" y="17337"/>
                      <a:pt x="7156" y="16846"/>
                      <a:pt x="7214" y="16359"/>
                    </a:cubicBezTo>
                    <a:cubicBezTo>
                      <a:pt x="7255" y="15979"/>
                      <a:pt x="7325" y="15608"/>
                      <a:pt x="7367" y="15231"/>
                    </a:cubicBezTo>
                    <a:cubicBezTo>
                      <a:pt x="7392" y="15038"/>
                      <a:pt x="7350" y="14844"/>
                      <a:pt x="7388" y="14645"/>
                    </a:cubicBezTo>
                    <a:cubicBezTo>
                      <a:pt x="7433" y="14413"/>
                      <a:pt x="7557" y="14211"/>
                      <a:pt x="7611" y="14001"/>
                    </a:cubicBezTo>
                    <a:cubicBezTo>
                      <a:pt x="7656" y="13799"/>
                      <a:pt x="7660" y="13576"/>
                      <a:pt x="7750" y="13382"/>
                    </a:cubicBezTo>
                    <a:cubicBezTo>
                      <a:pt x="7862" y="13159"/>
                      <a:pt x="7759" y="12870"/>
                      <a:pt x="7904" y="12688"/>
                    </a:cubicBezTo>
                    <a:cubicBezTo>
                      <a:pt x="8213" y="12308"/>
                      <a:pt x="8283" y="11825"/>
                      <a:pt x="8457" y="11404"/>
                    </a:cubicBezTo>
                    <a:cubicBezTo>
                      <a:pt x="8622" y="11000"/>
                      <a:pt x="8878" y="10623"/>
                      <a:pt x="8969" y="10190"/>
                    </a:cubicBezTo>
                    <a:cubicBezTo>
                      <a:pt x="9002" y="10025"/>
                      <a:pt x="9147" y="9967"/>
                      <a:pt x="9237" y="9868"/>
                    </a:cubicBezTo>
                    <a:cubicBezTo>
                      <a:pt x="9415" y="9670"/>
                      <a:pt x="9522" y="9414"/>
                      <a:pt x="9633" y="9199"/>
                    </a:cubicBezTo>
                    <a:cubicBezTo>
                      <a:pt x="9848" y="8786"/>
                      <a:pt x="10174" y="8473"/>
                      <a:pt x="10410" y="8092"/>
                    </a:cubicBezTo>
                    <a:cubicBezTo>
                      <a:pt x="10703" y="7625"/>
                      <a:pt x="11087" y="7242"/>
                      <a:pt x="11405" y="6804"/>
                    </a:cubicBezTo>
                    <a:cubicBezTo>
                      <a:pt x="11739" y="6342"/>
                      <a:pt x="12181" y="5990"/>
                      <a:pt x="12556" y="5574"/>
                    </a:cubicBezTo>
                    <a:cubicBezTo>
                      <a:pt x="12747" y="5363"/>
                      <a:pt x="13007" y="5206"/>
                      <a:pt x="13230" y="5020"/>
                    </a:cubicBezTo>
                    <a:cubicBezTo>
                      <a:pt x="13606" y="4698"/>
                      <a:pt x="13998" y="4397"/>
                      <a:pt x="14407" y="4116"/>
                    </a:cubicBezTo>
                    <a:cubicBezTo>
                      <a:pt x="14799" y="3848"/>
                      <a:pt x="15216" y="3617"/>
                      <a:pt x="15600" y="3328"/>
                    </a:cubicBezTo>
                    <a:cubicBezTo>
                      <a:pt x="15931" y="3080"/>
                      <a:pt x="16352" y="2960"/>
                      <a:pt x="16694" y="2712"/>
                    </a:cubicBezTo>
                    <a:cubicBezTo>
                      <a:pt x="16780" y="2648"/>
                      <a:pt x="16857" y="2580"/>
                      <a:pt x="16974" y="2580"/>
                    </a:cubicBezTo>
                    <a:cubicBezTo>
                      <a:pt x="16991" y="2580"/>
                      <a:pt x="17009" y="2581"/>
                      <a:pt x="17029" y="2584"/>
                    </a:cubicBezTo>
                    <a:cubicBezTo>
                      <a:pt x="17041" y="2586"/>
                      <a:pt x="17052" y="2587"/>
                      <a:pt x="17064" y="2587"/>
                    </a:cubicBezTo>
                    <a:cubicBezTo>
                      <a:pt x="17265" y="2587"/>
                      <a:pt x="17322" y="2322"/>
                      <a:pt x="17553" y="2287"/>
                    </a:cubicBezTo>
                    <a:cubicBezTo>
                      <a:pt x="17953" y="2230"/>
                      <a:pt x="18300" y="1952"/>
                      <a:pt x="18676" y="1820"/>
                    </a:cubicBezTo>
                    <a:cubicBezTo>
                      <a:pt x="18974" y="1719"/>
                      <a:pt x="19291" y="1573"/>
                      <a:pt x="19652" y="1573"/>
                    </a:cubicBezTo>
                    <a:cubicBezTo>
                      <a:pt x="19657" y="1573"/>
                      <a:pt x="19662" y="1573"/>
                      <a:pt x="19667" y="1573"/>
                    </a:cubicBezTo>
                    <a:cubicBezTo>
                      <a:pt x="19894" y="1573"/>
                      <a:pt x="20142" y="1395"/>
                      <a:pt x="20398" y="1338"/>
                    </a:cubicBezTo>
                    <a:cubicBezTo>
                      <a:pt x="20608" y="1292"/>
                      <a:pt x="20844" y="1176"/>
                      <a:pt x="21017" y="1159"/>
                    </a:cubicBezTo>
                    <a:cubicBezTo>
                      <a:pt x="21187" y="1141"/>
                      <a:pt x="21364" y="1067"/>
                      <a:pt x="21547" y="1067"/>
                    </a:cubicBezTo>
                    <a:cubicBezTo>
                      <a:pt x="21613" y="1067"/>
                      <a:pt x="21680" y="1077"/>
                      <a:pt x="21748" y="1102"/>
                    </a:cubicBezTo>
                    <a:cubicBezTo>
                      <a:pt x="21769" y="1109"/>
                      <a:pt x="21789" y="1113"/>
                      <a:pt x="21810" y="1113"/>
                    </a:cubicBezTo>
                    <a:cubicBezTo>
                      <a:pt x="21940" y="1113"/>
                      <a:pt x="22061" y="985"/>
                      <a:pt x="22189" y="949"/>
                    </a:cubicBezTo>
                    <a:cubicBezTo>
                      <a:pt x="22271" y="926"/>
                      <a:pt x="22356" y="920"/>
                      <a:pt x="22441" y="920"/>
                    </a:cubicBezTo>
                    <a:cubicBezTo>
                      <a:pt x="22555" y="920"/>
                      <a:pt x="22671" y="932"/>
                      <a:pt x="22785" y="932"/>
                    </a:cubicBezTo>
                    <a:cubicBezTo>
                      <a:pt x="22890" y="932"/>
                      <a:pt x="22994" y="922"/>
                      <a:pt x="23094" y="883"/>
                    </a:cubicBezTo>
                    <a:cubicBezTo>
                      <a:pt x="23273" y="815"/>
                      <a:pt x="23453" y="794"/>
                      <a:pt x="23632" y="794"/>
                    </a:cubicBezTo>
                    <a:close/>
                    <a:moveTo>
                      <a:pt x="24250" y="0"/>
                    </a:moveTo>
                    <a:cubicBezTo>
                      <a:pt x="23664" y="0"/>
                      <a:pt x="23077" y="86"/>
                      <a:pt x="22496" y="144"/>
                    </a:cubicBezTo>
                    <a:cubicBezTo>
                      <a:pt x="21793" y="214"/>
                      <a:pt x="21095" y="355"/>
                      <a:pt x="20406" y="524"/>
                    </a:cubicBezTo>
                    <a:cubicBezTo>
                      <a:pt x="20167" y="582"/>
                      <a:pt x="19931" y="652"/>
                      <a:pt x="19700" y="747"/>
                    </a:cubicBezTo>
                    <a:cubicBezTo>
                      <a:pt x="19424" y="858"/>
                      <a:pt x="19121" y="904"/>
                      <a:pt x="18837" y="1016"/>
                    </a:cubicBezTo>
                    <a:cubicBezTo>
                      <a:pt x="18597" y="1110"/>
                      <a:pt x="18321" y="1197"/>
                      <a:pt x="18065" y="1279"/>
                    </a:cubicBezTo>
                    <a:cubicBezTo>
                      <a:pt x="17644" y="1416"/>
                      <a:pt x="17239" y="1597"/>
                      <a:pt x="16842" y="1800"/>
                    </a:cubicBezTo>
                    <a:cubicBezTo>
                      <a:pt x="16058" y="2196"/>
                      <a:pt x="15274" y="2601"/>
                      <a:pt x="14563" y="3117"/>
                    </a:cubicBezTo>
                    <a:cubicBezTo>
                      <a:pt x="14395" y="3240"/>
                      <a:pt x="14159" y="3212"/>
                      <a:pt x="14039" y="3427"/>
                    </a:cubicBezTo>
                    <a:cubicBezTo>
                      <a:pt x="13869" y="3724"/>
                      <a:pt x="13531" y="3844"/>
                      <a:pt x="13275" y="4042"/>
                    </a:cubicBezTo>
                    <a:cubicBezTo>
                      <a:pt x="13011" y="4248"/>
                      <a:pt x="12668" y="4430"/>
                      <a:pt x="12457" y="4658"/>
                    </a:cubicBezTo>
                    <a:cubicBezTo>
                      <a:pt x="12082" y="5054"/>
                      <a:pt x="11645" y="5376"/>
                      <a:pt x="11277" y="5788"/>
                    </a:cubicBezTo>
                    <a:cubicBezTo>
                      <a:pt x="10946" y="6160"/>
                      <a:pt x="10629" y="6548"/>
                      <a:pt x="10298" y="6920"/>
                    </a:cubicBezTo>
                    <a:cubicBezTo>
                      <a:pt x="9964" y="7303"/>
                      <a:pt x="9650" y="7700"/>
                      <a:pt x="9328" y="8092"/>
                    </a:cubicBezTo>
                    <a:cubicBezTo>
                      <a:pt x="9237" y="8200"/>
                      <a:pt x="9237" y="8435"/>
                      <a:pt x="9208" y="8448"/>
                    </a:cubicBezTo>
                    <a:cubicBezTo>
                      <a:pt x="8969" y="8551"/>
                      <a:pt x="8973" y="8795"/>
                      <a:pt x="8915" y="8968"/>
                    </a:cubicBezTo>
                    <a:cubicBezTo>
                      <a:pt x="8812" y="9269"/>
                      <a:pt x="8440" y="9409"/>
                      <a:pt x="8465" y="9769"/>
                    </a:cubicBezTo>
                    <a:cubicBezTo>
                      <a:pt x="7994" y="10053"/>
                      <a:pt x="8135" y="10710"/>
                      <a:pt x="7697" y="11015"/>
                    </a:cubicBezTo>
                    <a:cubicBezTo>
                      <a:pt x="7689" y="11024"/>
                      <a:pt x="7697" y="11053"/>
                      <a:pt x="7693" y="11069"/>
                    </a:cubicBezTo>
                    <a:cubicBezTo>
                      <a:pt x="7643" y="11358"/>
                      <a:pt x="7544" y="11644"/>
                      <a:pt x="7388" y="11871"/>
                    </a:cubicBezTo>
                    <a:cubicBezTo>
                      <a:pt x="7222" y="12110"/>
                      <a:pt x="7226" y="12391"/>
                      <a:pt x="7073" y="12639"/>
                    </a:cubicBezTo>
                    <a:cubicBezTo>
                      <a:pt x="6913" y="12902"/>
                      <a:pt x="7012" y="13312"/>
                      <a:pt x="6830" y="13617"/>
                    </a:cubicBezTo>
                    <a:cubicBezTo>
                      <a:pt x="6723" y="13799"/>
                      <a:pt x="6871" y="14013"/>
                      <a:pt x="6727" y="14175"/>
                    </a:cubicBezTo>
                    <a:cubicBezTo>
                      <a:pt x="6627" y="14290"/>
                      <a:pt x="6591" y="14443"/>
                      <a:pt x="6566" y="14575"/>
                    </a:cubicBezTo>
                    <a:cubicBezTo>
                      <a:pt x="6504" y="14963"/>
                      <a:pt x="6454" y="15355"/>
                      <a:pt x="6446" y="15747"/>
                    </a:cubicBezTo>
                    <a:cubicBezTo>
                      <a:pt x="6433" y="16185"/>
                      <a:pt x="6269" y="16606"/>
                      <a:pt x="6384" y="17060"/>
                    </a:cubicBezTo>
                    <a:cubicBezTo>
                      <a:pt x="6417" y="17188"/>
                      <a:pt x="6408" y="17382"/>
                      <a:pt x="6376" y="17556"/>
                    </a:cubicBezTo>
                    <a:cubicBezTo>
                      <a:pt x="6281" y="18006"/>
                      <a:pt x="6326" y="18465"/>
                      <a:pt x="6330" y="18922"/>
                    </a:cubicBezTo>
                    <a:cubicBezTo>
                      <a:pt x="6334" y="19224"/>
                      <a:pt x="6279" y="19321"/>
                      <a:pt x="6020" y="19321"/>
                    </a:cubicBezTo>
                    <a:cubicBezTo>
                      <a:pt x="5999" y="19321"/>
                      <a:pt x="5975" y="19320"/>
                      <a:pt x="5951" y="19319"/>
                    </a:cubicBezTo>
                    <a:cubicBezTo>
                      <a:pt x="5526" y="19299"/>
                      <a:pt x="5099" y="19282"/>
                      <a:pt x="4678" y="19278"/>
                    </a:cubicBezTo>
                    <a:cubicBezTo>
                      <a:pt x="4417" y="19278"/>
                      <a:pt x="4159" y="19318"/>
                      <a:pt x="3900" y="19318"/>
                    </a:cubicBezTo>
                    <a:cubicBezTo>
                      <a:pt x="3839" y="19318"/>
                      <a:pt x="3778" y="19316"/>
                      <a:pt x="3717" y="19311"/>
                    </a:cubicBezTo>
                    <a:cubicBezTo>
                      <a:pt x="3581" y="19298"/>
                      <a:pt x="3444" y="19294"/>
                      <a:pt x="3308" y="19294"/>
                    </a:cubicBezTo>
                    <a:cubicBezTo>
                      <a:pt x="2885" y="19294"/>
                      <a:pt x="2463" y="19339"/>
                      <a:pt x="2042" y="19339"/>
                    </a:cubicBezTo>
                    <a:cubicBezTo>
                      <a:pt x="1975" y="19339"/>
                      <a:pt x="1909" y="19338"/>
                      <a:pt x="1842" y="19336"/>
                    </a:cubicBezTo>
                    <a:cubicBezTo>
                      <a:pt x="1818" y="19335"/>
                      <a:pt x="1794" y="19334"/>
                      <a:pt x="1770" y="19334"/>
                    </a:cubicBezTo>
                    <a:cubicBezTo>
                      <a:pt x="1565" y="19334"/>
                      <a:pt x="1354" y="19364"/>
                      <a:pt x="1152" y="19364"/>
                    </a:cubicBezTo>
                    <a:cubicBezTo>
                      <a:pt x="1066" y="19364"/>
                      <a:pt x="982" y="19358"/>
                      <a:pt x="901" y="19344"/>
                    </a:cubicBezTo>
                    <a:cubicBezTo>
                      <a:pt x="859" y="19336"/>
                      <a:pt x="817" y="19333"/>
                      <a:pt x="776" y="19333"/>
                    </a:cubicBezTo>
                    <a:cubicBezTo>
                      <a:pt x="605" y="19333"/>
                      <a:pt x="443" y="19386"/>
                      <a:pt x="278" y="19386"/>
                    </a:cubicBezTo>
                    <a:cubicBezTo>
                      <a:pt x="223" y="19386"/>
                      <a:pt x="168" y="19380"/>
                      <a:pt x="112" y="19364"/>
                    </a:cubicBezTo>
                    <a:cubicBezTo>
                      <a:pt x="109" y="19363"/>
                      <a:pt x="105" y="19363"/>
                      <a:pt x="102" y="19363"/>
                    </a:cubicBezTo>
                    <a:cubicBezTo>
                      <a:pt x="50" y="19363"/>
                      <a:pt x="13" y="19477"/>
                      <a:pt x="21" y="19492"/>
                    </a:cubicBezTo>
                    <a:cubicBezTo>
                      <a:pt x="104" y="19641"/>
                      <a:pt x="1" y="19782"/>
                      <a:pt x="17" y="19930"/>
                    </a:cubicBezTo>
                    <a:cubicBezTo>
                      <a:pt x="66" y="20327"/>
                      <a:pt x="203" y="20694"/>
                      <a:pt x="293" y="21074"/>
                    </a:cubicBezTo>
                    <a:cubicBezTo>
                      <a:pt x="384" y="21437"/>
                      <a:pt x="521" y="21771"/>
                      <a:pt x="649" y="22114"/>
                    </a:cubicBezTo>
                    <a:cubicBezTo>
                      <a:pt x="748" y="22383"/>
                      <a:pt x="942" y="22598"/>
                      <a:pt x="1045" y="22866"/>
                    </a:cubicBezTo>
                    <a:cubicBezTo>
                      <a:pt x="1086" y="22969"/>
                      <a:pt x="979" y="23105"/>
                      <a:pt x="1111" y="23176"/>
                    </a:cubicBezTo>
                    <a:cubicBezTo>
                      <a:pt x="1450" y="23366"/>
                      <a:pt x="1471" y="23791"/>
                      <a:pt x="1747" y="24026"/>
                    </a:cubicBezTo>
                    <a:cubicBezTo>
                      <a:pt x="1821" y="24084"/>
                      <a:pt x="1690" y="24249"/>
                      <a:pt x="1785" y="24249"/>
                    </a:cubicBezTo>
                    <a:cubicBezTo>
                      <a:pt x="2094" y="24254"/>
                      <a:pt x="2132" y="24563"/>
                      <a:pt x="2197" y="24704"/>
                    </a:cubicBezTo>
                    <a:cubicBezTo>
                      <a:pt x="2408" y="25125"/>
                      <a:pt x="2763" y="25422"/>
                      <a:pt x="3010" y="25806"/>
                    </a:cubicBezTo>
                    <a:cubicBezTo>
                      <a:pt x="3213" y="26116"/>
                      <a:pt x="3568" y="26326"/>
                      <a:pt x="3725" y="26644"/>
                    </a:cubicBezTo>
                    <a:cubicBezTo>
                      <a:pt x="3965" y="27111"/>
                      <a:pt x="4369" y="27420"/>
                      <a:pt x="4678" y="27808"/>
                    </a:cubicBezTo>
                    <a:cubicBezTo>
                      <a:pt x="4996" y="28201"/>
                      <a:pt x="5402" y="28548"/>
                      <a:pt x="5768" y="28915"/>
                    </a:cubicBezTo>
                    <a:cubicBezTo>
                      <a:pt x="6210" y="29352"/>
                      <a:pt x="6685" y="29754"/>
                      <a:pt x="7152" y="30162"/>
                    </a:cubicBezTo>
                    <a:cubicBezTo>
                      <a:pt x="7718" y="30653"/>
                      <a:pt x="8291" y="31128"/>
                      <a:pt x="8920" y="31541"/>
                    </a:cubicBezTo>
                    <a:cubicBezTo>
                      <a:pt x="9035" y="31620"/>
                      <a:pt x="9113" y="31735"/>
                      <a:pt x="9261" y="31789"/>
                    </a:cubicBezTo>
                    <a:cubicBezTo>
                      <a:pt x="9555" y="31892"/>
                      <a:pt x="9774" y="32136"/>
                      <a:pt x="10038" y="32300"/>
                    </a:cubicBezTo>
                    <a:cubicBezTo>
                      <a:pt x="10385" y="32519"/>
                      <a:pt x="10757" y="32714"/>
                      <a:pt x="11087" y="32961"/>
                    </a:cubicBezTo>
                    <a:cubicBezTo>
                      <a:pt x="11118" y="32982"/>
                      <a:pt x="11147" y="33004"/>
                      <a:pt x="11178" y="33004"/>
                    </a:cubicBezTo>
                    <a:cubicBezTo>
                      <a:pt x="11196" y="33004"/>
                      <a:pt x="11215" y="32996"/>
                      <a:pt x="11235" y="32974"/>
                    </a:cubicBezTo>
                    <a:cubicBezTo>
                      <a:pt x="11283" y="32925"/>
                      <a:pt x="11311" y="32906"/>
                      <a:pt x="11327" y="32906"/>
                    </a:cubicBezTo>
                    <a:cubicBezTo>
                      <a:pt x="11358" y="32906"/>
                      <a:pt x="11346" y="32977"/>
                      <a:pt x="11351" y="33040"/>
                    </a:cubicBezTo>
                    <a:cubicBezTo>
                      <a:pt x="11359" y="33123"/>
                      <a:pt x="11438" y="33148"/>
                      <a:pt x="11508" y="33188"/>
                    </a:cubicBezTo>
                    <a:cubicBezTo>
                      <a:pt x="12041" y="33478"/>
                      <a:pt x="12644" y="33638"/>
                      <a:pt x="13151" y="33952"/>
                    </a:cubicBezTo>
                    <a:cubicBezTo>
                      <a:pt x="13820" y="34361"/>
                      <a:pt x="14593" y="34472"/>
                      <a:pt x="15274" y="34819"/>
                    </a:cubicBezTo>
                    <a:cubicBezTo>
                      <a:pt x="15283" y="34823"/>
                      <a:pt x="15298" y="34825"/>
                      <a:pt x="15313" y="34825"/>
                    </a:cubicBezTo>
                    <a:cubicBezTo>
                      <a:pt x="15331" y="34825"/>
                      <a:pt x="15348" y="34822"/>
                      <a:pt x="15352" y="34815"/>
                    </a:cubicBezTo>
                    <a:cubicBezTo>
                      <a:pt x="15379" y="34759"/>
                      <a:pt x="15405" y="34739"/>
                      <a:pt x="15431" y="34739"/>
                    </a:cubicBezTo>
                    <a:cubicBezTo>
                      <a:pt x="15493" y="34739"/>
                      <a:pt x="15551" y="34855"/>
                      <a:pt x="15612" y="34855"/>
                    </a:cubicBezTo>
                    <a:cubicBezTo>
                      <a:pt x="15630" y="34855"/>
                      <a:pt x="15648" y="34845"/>
                      <a:pt x="15666" y="34819"/>
                    </a:cubicBezTo>
                    <a:cubicBezTo>
                      <a:pt x="15669" y="34986"/>
                      <a:pt x="15777" y="35017"/>
                      <a:pt x="15878" y="35017"/>
                    </a:cubicBezTo>
                    <a:cubicBezTo>
                      <a:pt x="15917" y="35017"/>
                      <a:pt x="15954" y="35013"/>
                      <a:pt x="15984" y="35010"/>
                    </a:cubicBezTo>
                    <a:cubicBezTo>
                      <a:pt x="16004" y="35007"/>
                      <a:pt x="16023" y="35006"/>
                      <a:pt x="16042" y="35006"/>
                    </a:cubicBezTo>
                    <a:cubicBezTo>
                      <a:pt x="16256" y="35006"/>
                      <a:pt x="16440" y="35138"/>
                      <a:pt x="16660" y="35138"/>
                    </a:cubicBezTo>
                    <a:cubicBezTo>
                      <a:pt x="16669" y="35138"/>
                      <a:pt x="16677" y="35138"/>
                      <a:pt x="16686" y="35137"/>
                    </a:cubicBezTo>
                    <a:cubicBezTo>
                      <a:pt x="16715" y="35135"/>
                      <a:pt x="16753" y="35133"/>
                      <a:pt x="16794" y="35133"/>
                    </a:cubicBezTo>
                    <a:cubicBezTo>
                      <a:pt x="16900" y="35133"/>
                      <a:pt x="17030" y="35147"/>
                      <a:pt x="17107" y="35204"/>
                    </a:cubicBezTo>
                    <a:cubicBezTo>
                      <a:pt x="17322" y="35360"/>
                      <a:pt x="17561" y="35393"/>
                      <a:pt x="17804" y="35447"/>
                    </a:cubicBezTo>
                    <a:cubicBezTo>
                      <a:pt x="18176" y="35534"/>
                      <a:pt x="18561" y="35505"/>
                      <a:pt x="18928" y="35645"/>
                    </a:cubicBezTo>
                    <a:cubicBezTo>
                      <a:pt x="19146" y="35728"/>
                      <a:pt x="19403" y="35703"/>
                      <a:pt x="19638" y="35744"/>
                    </a:cubicBezTo>
                    <a:cubicBezTo>
                      <a:pt x="19642" y="35745"/>
                      <a:pt x="19647" y="35745"/>
                      <a:pt x="19651" y="35745"/>
                    </a:cubicBezTo>
                    <a:cubicBezTo>
                      <a:pt x="19706" y="35745"/>
                      <a:pt x="19719" y="35667"/>
                      <a:pt x="19772" y="35667"/>
                    </a:cubicBezTo>
                    <a:cubicBezTo>
                      <a:pt x="19786" y="35667"/>
                      <a:pt x="19803" y="35672"/>
                      <a:pt x="19824" y="35686"/>
                    </a:cubicBezTo>
                    <a:cubicBezTo>
                      <a:pt x="20019" y="35810"/>
                      <a:pt x="20235" y="35819"/>
                      <a:pt x="20453" y="35819"/>
                    </a:cubicBezTo>
                    <a:cubicBezTo>
                      <a:pt x="20491" y="35819"/>
                      <a:pt x="20528" y="35818"/>
                      <a:pt x="20566" y="35818"/>
                    </a:cubicBezTo>
                    <a:cubicBezTo>
                      <a:pt x="20683" y="35818"/>
                      <a:pt x="20801" y="35821"/>
                      <a:pt x="20914" y="35843"/>
                    </a:cubicBezTo>
                    <a:cubicBezTo>
                      <a:pt x="20934" y="35847"/>
                      <a:pt x="20955" y="35849"/>
                      <a:pt x="20977" y="35849"/>
                    </a:cubicBezTo>
                    <a:cubicBezTo>
                      <a:pt x="21075" y="35849"/>
                      <a:pt x="21182" y="35813"/>
                      <a:pt x="21274" y="35813"/>
                    </a:cubicBezTo>
                    <a:cubicBezTo>
                      <a:pt x="21305" y="35813"/>
                      <a:pt x="21334" y="35817"/>
                      <a:pt x="21360" y="35827"/>
                    </a:cubicBezTo>
                    <a:cubicBezTo>
                      <a:pt x="21460" y="35868"/>
                      <a:pt x="21559" y="35877"/>
                      <a:pt x="21656" y="35877"/>
                    </a:cubicBezTo>
                    <a:cubicBezTo>
                      <a:pt x="21735" y="35877"/>
                      <a:pt x="21814" y="35871"/>
                      <a:pt x="21892" y="35871"/>
                    </a:cubicBezTo>
                    <a:cubicBezTo>
                      <a:pt x="21931" y="35871"/>
                      <a:pt x="21970" y="35872"/>
                      <a:pt x="22008" y="35877"/>
                    </a:cubicBezTo>
                    <a:cubicBezTo>
                      <a:pt x="22070" y="35884"/>
                      <a:pt x="22132" y="35888"/>
                      <a:pt x="22193" y="35888"/>
                    </a:cubicBezTo>
                    <a:cubicBezTo>
                      <a:pt x="22455" y="35888"/>
                      <a:pt x="22713" y="35830"/>
                      <a:pt x="22970" y="35827"/>
                    </a:cubicBezTo>
                    <a:cubicBezTo>
                      <a:pt x="23073" y="35827"/>
                      <a:pt x="23176" y="35843"/>
                      <a:pt x="23276" y="35843"/>
                    </a:cubicBezTo>
                    <a:cubicBezTo>
                      <a:pt x="23380" y="35843"/>
                      <a:pt x="23482" y="35826"/>
                      <a:pt x="23581" y="35757"/>
                    </a:cubicBezTo>
                    <a:cubicBezTo>
                      <a:pt x="23612" y="35734"/>
                      <a:pt x="23643" y="35722"/>
                      <a:pt x="23674" y="35722"/>
                    </a:cubicBezTo>
                    <a:cubicBezTo>
                      <a:pt x="23711" y="35722"/>
                      <a:pt x="23747" y="35741"/>
                      <a:pt x="23784" y="35782"/>
                    </a:cubicBezTo>
                    <a:cubicBezTo>
                      <a:pt x="23812" y="35818"/>
                      <a:pt x="23854" y="35833"/>
                      <a:pt x="23896" y="35833"/>
                    </a:cubicBezTo>
                    <a:cubicBezTo>
                      <a:pt x="23921" y="35833"/>
                      <a:pt x="23946" y="35827"/>
                      <a:pt x="23969" y="35818"/>
                    </a:cubicBezTo>
                    <a:cubicBezTo>
                      <a:pt x="24320" y="35678"/>
                      <a:pt x="24696" y="35682"/>
                      <a:pt x="25059" y="35633"/>
                    </a:cubicBezTo>
                    <a:cubicBezTo>
                      <a:pt x="25146" y="35619"/>
                      <a:pt x="25250" y="35547"/>
                      <a:pt x="25355" y="35547"/>
                    </a:cubicBezTo>
                    <a:cubicBezTo>
                      <a:pt x="25410" y="35547"/>
                      <a:pt x="25465" y="35567"/>
                      <a:pt x="25518" y="35625"/>
                    </a:cubicBezTo>
                    <a:cubicBezTo>
                      <a:pt x="25519" y="35626"/>
                      <a:pt x="25520" y="35627"/>
                      <a:pt x="25522" y="35627"/>
                    </a:cubicBezTo>
                    <a:cubicBezTo>
                      <a:pt x="25542" y="35627"/>
                      <a:pt x="25617" y="35577"/>
                      <a:pt x="25662" y="35559"/>
                    </a:cubicBezTo>
                    <a:cubicBezTo>
                      <a:pt x="25718" y="35536"/>
                      <a:pt x="25785" y="35487"/>
                      <a:pt x="25834" y="35487"/>
                    </a:cubicBezTo>
                    <a:cubicBezTo>
                      <a:pt x="25839" y="35487"/>
                      <a:pt x="25844" y="35487"/>
                      <a:pt x="25848" y="35488"/>
                    </a:cubicBezTo>
                    <a:cubicBezTo>
                      <a:pt x="25919" y="35512"/>
                      <a:pt x="25988" y="35521"/>
                      <a:pt x="26056" y="35521"/>
                    </a:cubicBezTo>
                    <a:cubicBezTo>
                      <a:pt x="26313" y="35521"/>
                      <a:pt x="26551" y="35384"/>
                      <a:pt x="26790" y="35336"/>
                    </a:cubicBezTo>
                    <a:cubicBezTo>
                      <a:pt x="27070" y="35278"/>
                      <a:pt x="27396" y="35236"/>
                      <a:pt x="27657" y="35071"/>
                    </a:cubicBezTo>
                    <a:cubicBezTo>
                      <a:pt x="27676" y="35060"/>
                      <a:pt x="27694" y="35055"/>
                      <a:pt x="27712" y="35055"/>
                    </a:cubicBezTo>
                    <a:cubicBezTo>
                      <a:pt x="27767" y="35055"/>
                      <a:pt x="27816" y="35096"/>
                      <a:pt x="27864" y="35096"/>
                    </a:cubicBezTo>
                    <a:cubicBezTo>
                      <a:pt x="27884" y="35096"/>
                      <a:pt x="27905" y="35088"/>
                      <a:pt x="27925" y="35067"/>
                    </a:cubicBezTo>
                    <a:cubicBezTo>
                      <a:pt x="28086" y="34894"/>
                      <a:pt x="28350" y="35017"/>
                      <a:pt x="28544" y="34836"/>
                    </a:cubicBezTo>
                    <a:cubicBezTo>
                      <a:pt x="28644" y="34741"/>
                      <a:pt x="28907" y="34691"/>
                      <a:pt x="29105" y="34679"/>
                    </a:cubicBezTo>
                    <a:cubicBezTo>
                      <a:pt x="29300" y="34667"/>
                      <a:pt x="29395" y="34493"/>
                      <a:pt x="29560" y="34456"/>
                    </a:cubicBezTo>
                    <a:cubicBezTo>
                      <a:pt x="29849" y="34381"/>
                      <a:pt x="30134" y="34299"/>
                      <a:pt x="30410" y="34192"/>
                    </a:cubicBezTo>
                    <a:cubicBezTo>
                      <a:pt x="30567" y="34130"/>
                      <a:pt x="30650" y="33965"/>
                      <a:pt x="30852" y="33940"/>
                    </a:cubicBezTo>
                    <a:cubicBezTo>
                      <a:pt x="30884" y="33936"/>
                      <a:pt x="30919" y="33935"/>
                      <a:pt x="30956" y="33935"/>
                    </a:cubicBezTo>
                    <a:cubicBezTo>
                      <a:pt x="30968" y="33935"/>
                      <a:pt x="30980" y="33935"/>
                      <a:pt x="30993" y="33935"/>
                    </a:cubicBezTo>
                    <a:cubicBezTo>
                      <a:pt x="31120" y="33935"/>
                      <a:pt x="31256" y="33929"/>
                      <a:pt x="31306" y="33787"/>
                    </a:cubicBezTo>
                    <a:cubicBezTo>
                      <a:pt x="31360" y="33647"/>
                      <a:pt x="31459" y="33655"/>
                      <a:pt x="31554" y="33605"/>
                    </a:cubicBezTo>
                    <a:cubicBezTo>
                      <a:pt x="31744" y="33506"/>
                      <a:pt x="32103" y="33655"/>
                      <a:pt x="32108" y="33255"/>
                    </a:cubicBezTo>
                    <a:cubicBezTo>
                      <a:pt x="32108" y="33248"/>
                      <a:pt x="32172" y="33228"/>
                      <a:pt x="32195" y="33228"/>
                    </a:cubicBezTo>
                    <a:cubicBezTo>
                      <a:pt x="32199" y="33228"/>
                      <a:pt x="32201" y="33229"/>
                      <a:pt x="32202" y="33230"/>
                    </a:cubicBezTo>
                    <a:cubicBezTo>
                      <a:pt x="32234" y="33279"/>
                      <a:pt x="32264" y="33296"/>
                      <a:pt x="32292" y="33296"/>
                    </a:cubicBezTo>
                    <a:cubicBezTo>
                      <a:pt x="32345" y="33296"/>
                      <a:pt x="32392" y="33236"/>
                      <a:pt x="32438" y="33209"/>
                    </a:cubicBezTo>
                    <a:cubicBezTo>
                      <a:pt x="32718" y="33052"/>
                      <a:pt x="33008" y="32900"/>
                      <a:pt x="33276" y="32714"/>
                    </a:cubicBezTo>
                    <a:cubicBezTo>
                      <a:pt x="33673" y="32441"/>
                      <a:pt x="34094" y="32206"/>
                      <a:pt x="34469" y="31896"/>
                    </a:cubicBezTo>
                    <a:cubicBezTo>
                      <a:pt x="34704" y="31698"/>
                      <a:pt x="34936" y="31492"/>
                      <a:pt x="35175" y="31297"/>
                    </a:cubicBezTo>
                    <a:cubicBezTo>
                      <a:pt x="35436" y="31082"/>
                      <a:pt x="35695" y="30855"/>
                      <a:pt x="35952" y="30633"/>
                    </a:cubicBezTo>
                    <a:cubicBezTo>
                      <a:pt x="36567" y="30091"/>
                      <a:pt x="37099" y="29464"/>
                      <a:pt x="37637" y="28845"/>
                    </a:cubicBezTo>
                    <a:cubicBezTo>
                      <a:pt x="38041" y="28382"/>
                      <a:pt x="38355" y="27846"/>
                      <a:pt x="38767" y="27387"/>
                    </a:cubicBezTo>
                    <a:cubicBezTo>
                      <a:pt x="38961" y="27172"/>
                      <a:pt x="38982" y="26838"/>
                      <a:pt x="39243" y="26661"/>
                    </a:cubicBezTo>
                    <a:cubicBezTo>
                      <a:pt x="39119" y="26404"/>
                      <a:pt x="39387" y="26285"/>
                      <a:pt x="39482" y="26137"/>
                    </a:cubicBezTo>
                    <a:cubicBezTo>
                      <a:pt x="39560" y="26013"/>
                      <a:pt x="39618" y="25921"/>
                      <a:pt x="39581" y="25798"/>
                    </a:cubicBezTo>
                    <a:cubicBezTo>
                      <a:pt x="39590" y="25788"/>
                      <a:pt x="39601" y="25784"/>
                      <a:pt x="39611" y="25784"/>
                    </a:cubicBezTo>
                    <a:cubicBezTo>
                      <a:pt x="39659" y="25784"/>
                      <a:pt x="39712" y="25866"/>
                      <a:pt x="39733" y="25866"/>
                    </a:cubicBezTo>
                    <a:cubicBezTo>
                      <a:pt x="39743" y="25866"/>
                      <a:pt x="39746" y="25848"/>
                      <a:pt x="39738" y="25794"/>
                    </a:cubicBezTo>
                    <a:cubicBezTo>
                      <a:pt x="39684" y="25430"/>
                      <a:pt x="40072" y="25289"/>
                      <a:pt x="40072" y="24938"/>
                    </a:cubicBezTo>
                    <a:cubicBezTo>
                      <a:pt x="40072" y="24749"/>
                      <a:pt x="40246" y="24493"/>
                      <a:pt x="40398" y="24298"/>
                    </a:cubicBezTo>
                    <a:cubicBezTo>
                      <a:pt x="40526" y="24138"/>
                      <a:pt x="40469" y="23907"/>
                      <a:pt x="40692" y="23758"/>
                    </a:cubicBezTo>
                    <a:cubicBezTo>
                      <a:pt x="40804" y="23684"/>
                      <a:pt x="40878" y="23370"/>
                      <a:pt x="40878" y="23159"/>
                    </a:cubicBezTo>
                    <a:cubicBezTo>
                      <a:pt x="40878" y="22981"/>
                      <a:pt x="40907" y="22829"/>
                      <a:pt x="40956" y="22655"/>
                    </a:cubicBezTo>
                    <a:cubicBezTo>
                      <a:pt x="41018" y="22436"/>
                      <a:pt x="41183" y="22267"/>
                      <a:pt x="41195" y="22028"/>
                    </a:cubicBezTo>
                    <a:cubicBezTo>
                      <a:pt x="41200" y="21866"/>
                      <a:pt x="41233" y="21702"/>
                      <a:pt x="41315" y="21540"/>
                    </a:cubicBezTo>
                    <a:cubicBezTo>
                      <a:pt x="41414" y="21342"/>
                      <a:pt x="41423" y="21107"/>
                      <a:pt x="41464" y="20892"/>
                    </a:cubicBezTo>
                    <a:cubicBezTo>
                      <a:pt x="41547" y="20483"/>
                      <a:pt x="41555" y="20058"/>
                      <a:pt x="41621" y="19650"/>
                    </a:cubicBezTo>
                    <a:cubicBezTo>
                      <a:pt x="41703" y="19121"/>
                      <a:pt x="41650" y="18592"/>
                      <a:pt x="41691" y="18068"/>
                    </a:cubicBezTo>
                    <a:cubicBezTo>
                      <a:pt x="41720" y="17659"/>
                      <a:pt x="41753" y="17243"/>
                      <a:pt x="41679" y="16846"/>
                    </a:cubicBezTo>
                    <a:cubicBezTo>
                      <a:pt x="41600" y="16462"/>
                      <a:pt x="41608" y="16069"/>
                      <a:pt x="41542" y="15682"/>
                    </a:cubicBezTo>
                    <a:cubicBezTo>
                      <a:pt x="41473" y="15261"/>
                      <a:pt x="41431" y="14827"/>
                      <a:pt x="41398" y="14394"/>
                    </a:cubicBezTo>
                    <a:cubicBezTo>
                      <a:pt x="41368" y="13992"/>
                      <a:pt x="41067" y="13630"/>
                      <a:pt x="41162" y="13200"/>
                    </a:cubicBezTo>
                    <a:cubicBezTo>
                      <a:pt x="41204" y="13014"/>
                      <a:pt x="41014" y="12957"/>
                      <a:pt x="40993" y="12816"/>
                    </a:cubicBezTo>
                    <a:cubicBezTo>
                      <a:pt x="40956" y="12564"/>
                      <a:pt x="40903" y="12321"/>
                      <a:pt x="40804" y="12090"/>
                    </a:cubicBezTo>
                    <a:cubicBezTo>
                      <a:pt x="40700" y="11850"/>
                      <a:pt x="40600" y="11585"/>
                      <a:pt x="40560" y="11354"/>
                    </a:cubicBezTo>
                    <a:cubicBezTo>
                      <a:pt x="40497" y="11004"/>
                      <a:pt x="40362" y="10678"/>
                      <a:pt x="40229" y="10380"/>
                    </a:cubicBezTo>
                    <a:cubicBezTo>
                      <a:pt x="40085" y="10058"/>
                      <a:pt x="39961" y="9711"/>
                      <a:pt x="39771" y="9397"/>
                    </a:cubicBezTo>
                    <a:cubicBezTo>
                      <a:pt x="39606" y="9121"/>
                      <a:pt x="39379" y="8856"/>
                      <a:pt x="39321" y="8513"/>
                    </a:cubicBezTo>
                    <a:cubicBezTo>
                      <a:pt x="39313" y="8483"/>
                      <a:pt x="39309" y="8401"/>
                      <a:pt x="39238" y="8401"/>
                    </a:cubicBezTo>
                    <a:cubicBezTo>
                      <a:pt x="39233" y="8401"/>
                      <a:pt x="39228" y="8401"/>
                      <a:pt x="39222" y="8402"/>
                    </a:cubicBezTo>
                    <a:cubicBezTo>
                      <a:pt x="39213" y="8403"/>
                      <a:pt x="39205" y="8404"/>
                      <a:pt x="39197" y="8404"/>
                    </a:cubicBezTo>
                    <a:cubicBezTo>
                      <a:pt x="39061" y="8404"/>
                      <a:pt x="39069" y="8282"/>
                      <a:pt x="39061" y="8200"/>
                    </a:cubicBezTo>
                    <a:cubicBezTo>
                      <a:pt x="39057" y="8117"/>
                      <a:pt x="39123" y="8027"/>
                      <a:pt x="38982" y="8002"/>
                    </a:cubicBezTo>
                    <a:cubicBezTo>
                      <a:pt x="39024" y="7774"/>
                      <a:pt x="38702" y="7844"/>
                      <a:pt x="38693" y="7642"/>
                    </a:cubicBezTo>
                    <a:cubicBezTo>
                      <a:pt x="38689" y="7498"/>
                      <a:pt x="38590" y="7391"/>
                      <a:pt x="38512" y="7271"/>
                    </a:cubicBezTo>
                    <a:cubicBezTo>
                      <a:pt x="38396" y="7089"/>
                      <a:pt x="38210" y="6953"/>
                      <a:pt x="38144" y="6779"/>
                    </a:cubicBezTo>
                    <a:cubicBezTo>
                      <a:pt x="38054" y="6544"/>
                      <a:pt x="37938" y="6379"/>
                      <a:pt x="37719" y="6276"/>
                    </a:cubicBezTo>
                    <a:cubicBezTo>
                      <a:pt x="37677" y="6259"/>
                      <a:pt x="37686" y="6238"/>
                      <a:pt x="37673" y="6205"/>
                    </a:cubicBezTo>
                    <a:cubicBezTo>
                      <a:pt x="37558" y="5916"/>
                      <a:pt x="37401" y="5640"/>
                      <a:pt x="37170" y="5433"/>
                    </a:cubicBezTo>
                    <a:cubicBezTo>
                      <a:pt x="36815" y="5115"/>
                      <a:pt x="36398" y="4864"/>
                      <a:pt x="36183" y="4410"/>
                    </a:cubicBezTo>
                    <a:cubicBezTo>
                      <a:pt x="36163" y="4367"/>
                      <a:pt x="36130" y="4328"/>
                      <a:pt x="36087" y="4328"/>
                    </a:cubicBezTo>
                    <a:cubicBezTo>
                      <a:pt x="36067" y="4328"/>
                      <a:pt x="36045" y="4336"/>
                      <a:pt x="36022" y="4355"/>
                    </a:cubicBezTo>
                    <a:cubicBezTo>
                      <a:pt x="35998" y="4377"/>
                      <a:pt x="35973" y="4390"/>
                      <a:pt x="35952" y="4390"/>
                    </a:cubicBezTo>
                    <a:cubicBezTo>
                      <a:pt x="35933" y="4390"/>
                      <a:pt x="35919" y="4379"/>
                      <a:pt x="35914" y="4355"/>
                    </a:cubicBezTo>
                    <a:cubicBezTo>
                      <a:pt x="35886" y="4128"/>
                      <a:pt x="35691" y="4054"/>
                      <a:pt x="35556" y="3930"/>
                    </a:cubicBezTo>
                    <a:cubicBezTo>
                      <a:pt x="35188" y="3596"/>
                      <a:pt x="34891" y="3171"/>
                      <a:pt x="34382" y="3022"/>
                    </a:cubicBezTo>
                    <a:cubicBezTo>
                      <a:pt x="34353" y="3014"/>
                      <a:pt x="34321" y="3002"/>
                      <a:pt x="34308" y="2981"/>
                    </a:cubicBezTo>
                    <a:cubicBezTo>
                      <a:pt x="34073" y="2572"/>
                      <a:pt x="33614" y="2472"/>
                      <a:pt x="33255" y="2246"/>
                    </a:cubicBezTo>
                    <a:cubicBezTo>
                      <a:pt x="32636" y="1845"/>
                      <a:pt x="31971" y="1519"/>
                      <a:pt x="31290" y="1247"/>
                    </a:cubicBezTo>
                    <a:cubicBezTo>
                      <a:pt x="30799" y="1048"/>
                      <a:pt x="30295" y="829"/>
                      <a:pt x="29762" y="726"/>
                    </a:cubicBezTo>
                    <a:cubicBezTo>
                      <a:pt x="29601" y="698"/>
                      <a:pt x="29370" y="698"/>
                      <a:pt x="29296" y="623"/>
                    </a:cubicBezTo>
                    <a:cubicBezTo>
                      <a:pt x="29175" y="495"/>
                      <a:pt x="28984" y="461"/>
                      <a:pt x="28879" y="461"/>
                    </a:cubicBezTo>
                    <a:cubicBezTo>
                      <a:pt x="28854" y="461"/>
                      <a:pt x="28834" y="463"/>
                      <a:pt x="28821" y="466"/>
                    </a:cubicBezTo>
                    <a:cubicBezTo>
                      <a:pt x="28782" y="474"/>
                      <a:pt x="28744" y="478"/>
                      <a:pt x="28708" y="478"/>
                    </a:cubicBezTo>
                    <a:cubicBezTo>
                      <a:pt x="28476" y="478"/>
                      <a:pt x="28295" y="327"/>
                      <a:pt x="28074" y="305"/>
                    </a:cubicBezTo>
                    <a:cubicBezTo>
                      <a:pt x="27665" y="273"/>
                      <a:pt x="27256" y="157"/>
                      <a:pt x="26851" y="132"/>
                    </a:cubicBezTo>
                    <a:cubicBezTo>
                      <a:pt x="26420" y="100"/>
                      <a:pt x="26000" y="15"/>
                      <a:pt x="25559" y="15"/>
                    </a:cubicBezTo>
                    <a:cubicBezTo>
                      <a:pt x="25539" y="15"/>
                      <a:pt x="25520" y="16"/>
                      <a:pt x="25501" y="16"/>
                    </a:cubicBezTo>
                    <a:cubicBezTo>
                      <a:pt x="25430" y="17"/>
                      <a:pt x="25359" y="18"/>
                      <a:pt x="25286" y="18"/>
                    </a:cubicBezTo>
                    <a:cubicBezTo>
                      <a:pt x="24943" y="18"/>
                      <a:pt x="24591" y="3"/>
                      <a:pt x="24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968;p59">
                <a:extLst>
                  <a:ext uri="{FF2B5EF4-FFF2-40B4-BE49-F238E27FC236}">
                    <a16:creationId xmlns:a16="http://schemas.microsoft.com/office/drawing/2014/main" id="{D1EBFA27-91ED-AA94-F472-A6E237ABD3DE}"/>
                  </a:ext>
                </a:extLst>
              </p:cNvPr>
              <p:cNvSpPr/>
              <p:nvPr/>
            </p:nvSpPr>
            <p:spPr>
              <a:xfrm>
                <a:off x="2011866" y="2956044"/>
                <a:ext cx="314792" cy="204487"/>
              </a:xfrm>
              <a:custGeom>
                <a:avLst/>
                <a:gdLst/>
                <a:ahLst/>
                <a:cxnLst/>
                <a:rect l="l" t="t" r="r" b="b"/>
                <a:pathLst>
                  <a:path w="17942" h="11655" extrusionOk="0">
                    <a:moveTo>
                      <a:pt x="1463" y="0"/>
                    </a:moveTo>
                    <a:cubicBezTo>
                      <a:pt x="1264" y="0"/>
                      <a:pt x="1062" y="23"/>
                      <a:pt x="855" y="100"/>
                    </a:cubicBezTo>
                    <a:cubicBezTo>
                      <a:pt x="521" y="228"/>
                      <a:pt x="108" y="460"/>
                      <a:pt x="50" y="815"/>
                    </a:cubicBezTo>
                    <a:cubicBezTo>
                      <a:pt x="1" y="1137"/>
                      <a:pt x="451" y="1744"/>
                      <a:pt x="777" y="1764"/>
                    </a:cubicBezTo>
                    <a:cubicBezTo>
                      <a:pt x="855" y="1768"/>
                      <a:pt x="934" y="1770"/>
                      <a:pt x="1013" y="1770"/>
                    </a:cubicBezTo>
                    <a:cubicBezTo>
                      <a:pt x="1296" y="1770"/>
                      <a:pt x="1581" y="1748"/>
                      <a:pt x="1868" y="1748"/>
                    </a:cubicBezTo>
                    <a:cubicBezTo>
                      <a:pt x="1958" y="1748"/>
                      <a:pt x="2049" y="1750"/>
                      <a:pt x="2139" y="1756"/>
                    </a:cubicBezTo>
                    <a:cubicBezTo>
                      <a:pt x="2189" y="1759"/>
                      <a:pt x="2239" y="1761"/>
                      <a:pt x="2289" y="1761"/>
                    </a:cubicBezTo>
                    <a:cubicBezTo>
                      <a:pt x="2449" y="1761"/>
                      <a:pt x="2613" y="1748"/>
                      <a:pt x="2774" y="1748"/>
                    </a:cubicBezTo>
                    <a:cubicBezTo>
                      <a:pt x="2891" y="1748"/>
                      <a:pt x="3006" y="1755"/>
                      <a:pt x="3117" y="1777"/>
                    </a:cubicBezTo>
                    <a:cubicBezTo>
                      <a:pt x="3538" y="1859"/>
                      <a:pt x="3973" y="1847"/>
                      <a:pt x="4402" y="1954"/>
                    </a:cubicBezTo>
                    <a:cubicBezTo>
                      <a:pt x="4748" y="2037"/>
                      <a:pt x="5112" y="2082"/>
                      <a:pt x="5463" y="2190"/>
                    </a:cubicBezTo>
                    <a:cubicBezTo>
                      <a:pt x="5731" y="2268"/>
                      <a:pt x="6050" y="2219"/>
                      <a:pt x="6252" y="2479"/>
                    </a:cubicBezTo>
                    <a:cubicBezTo>
                      <a:pt x="6314" y="2457"/>
                      <a:pt x="6374" y="2448"/>
                      <a:pt x="6432" y="2448"/>
                    </a:cubicBezTo>
                    <a:cubicBezTo>
                      <a:pt x="6703" y="2448"/>
                      <a:pt x="6929" y="2646"/>
                      <a:pt x="7160" y="2735"/>
                    </a:cubicBezTo>
                    <a:cubicBezTo>
                      <a:pt x="7631" y="2917"/>
                      <a:pt x="8114" y="3098"/>
                      <a:pt x="8552" y="3355"/>
                    </a:cubicBezTo>
                    <a:cubicBezTo>
                      <a:pt x="9125" y="3688"/>
                      <a:pt x="9745" y="3953"/>
                      <a:pt x="10273" y="4370"/>
                    </a:cubicBezTo>
                    <a:cubicBezTo>
                      <a:pt x="10574" y="4605"/>
                      <a:pt x="10921" y="4786"/>
                      <a:pt x="11190" y="5047"/>
                    </a:cubicBezTo>
                    <a:cubicBezTo>
                      <a:pt x="11685" y="5530"/>
                      <a:pt x="12325" y="5832"/>
                      <a:pt x="12742" y="6418"/>
                    </a:cubicBezTo>
                    <a:cubicBezTo>
                      <a:pt x="12924" y="6665"/>
                      <a:pt x="13259" y="6810"/>
                      <a:pt x="13457" y="7071"/>
                    </a:cubicBezTo>
                    <a:cubicBezTo>
                      <a:pt x="13522" y="7157"/>
                      <a:pt x="13572" y="7264"/>
                      <a:pt x="13651" y="7334"/>
                    </a:cubicBezTo>
                    <a:cubicBezTo>
                      <a:pt x="13998" y="7631"/>
                      <a:pt x="14246" y="8020"/>
                      <a:pt x="14534" y="8363"/>
                    </a:cubicBezTo>
                    <a:cubicBezTo>
                      <a:pt x="14633" y="8478"/>
                      <a:pt x="14848" y="8515"/>
                      <a:pt x="14831" y="8668"/>
                    </a:cubicBezTo>
                    <a:cubicBezTo>
                      <a:pt x="14807" y="8854"/>
                      <a:pt x="14919" y="8899"/>
                      <a:pt x="15026" y="8965"/>
                    </a:cubicBezTo>
                    <a:cubicBezTo>
                      <a:pt x="15063" y="8990"/>
                      <a:pt x="15142" y="8961"/>
                      <a:pt x="15133" y="9023"/>
                    </a:cubicBezTo>
                    <a:cubicBezTo>
                      <a:pt x="15125" y="9072"/>
                      <a:pt x="15079" y="9131"/>
                      <a:pt x="15034" y="9160"/>
                    </a:cubicBezTo>
                    <a:cubicBezTo>
                      <a:pt x="15005" y="9175"/>
                      <a:pt x="14976" y="9182"/>
                      <a:pt x="14946" y="9182"/>
                    </a:cubicBezTo>
                    <a:cubicBezTo>
                      <a:pt x="14896" y="9182"/>
                      <a:pt x="14844" y="9165"/>
                      <a:pt x="14791" y="9147"/>
                    </a:cubicBezTo>
                    <a:cubicBezTo>
                      <a:pt x="14477" y="9032"/>
                      <a:pt x="14151" y="8945"/>
                      <a:pt x="13840" y="8825"/>
                    </a:cubicBezTo>
                    <a:cubicBezTo>
                      <a:pt x="13428" y="8668"/>
                      <a:pt x="12994" y="8557"/>
                      <a:pt x="12611" y="8329"/>
                    </a:cubicBezTo>
                    <a:cubicBezTo>
                      <a:pt x="12425" y="8219"/>
                      <a:pt x="12232" y="8187"/>
                      <a:pt x="12036" y="8187"/>
                    </a:cubicBezTo>
                    <a:cubicBezTo>
                      <a:pt x="11878" y="8187"/>
                      <a:pt x="11718" y="8208"/>
                      <a:pt x="11557" y="8226"/>
                    </a:cubicBezTo>
                    <a:cubicBezTo>
                      <a:pt x="11334" y="8251"/>
                      <a:pt x="11397" y="8449"/>
                      <a:pt x="11326" y="8561"/>
                    </a:cubicBezTo>
                    <a:cubicBezTo>
                      <a:pt x="11149" y="8862"/>
                      <a:pt x="11277" y="9131"/>
                      <a:pt x="11628" y="9238"/>
                    </a:cubicBezTo>
                    <a:cubicBezTo>
                      <a:pt x="11669" y="9251"/>
                      <a:pt x="11710" y="9255"/>
                      <a:pt x="11714" y="9300"/>
                    </a:cubicBezTo>
                    <a:cubicBezTo>
                      <a:pt x="11727" y="9514"/>
                      <a:pt x="11908" y="9506"/>
                      <a:pt x="12045" y="9543"/>
                    </a:cubicBezTo>
                    <a:cubicBezTo>
                      <a:pt x="12325" y="9626"/>
                      <a:pt x="12615" y="9746"/>
                      <a:pt x="12825" y="9899"/>
                    </a:cubicBezTo>
                    <a:cubicBezTo>
                      <a:pt x="13007" y="10031"/>
                      <a:pt x="13225" y="10138"/>
                      <a:pt x="13395" y="10200"/>
                    </a:cubicBezTo>
                    <a:cubicBezTo>
                      <a:pt x="14043" y="10452"/>
                      <a:pt x="14633" y="10819"/>
                      <a:pt x="15286" y="11038"/>
                    </a:cubicBezTo>
                    <a:cubicBezTo>
                      <a:pt x="15557" y="11133"/>
                      <a:pt x="15734" y="11397"/>
                      <a:pt x="16055" y="11397"/>
                    </a:cubicBezTo>
                    <a:cubicBezTo>
                      <a:pt x="16057" y="11397"/>
                      <a:pt x="16060" y="11397"/>
                      <a:pt x="16062" y="11397"/>
                    </a:cubicBezTo>
                    <a:cubicBezTo>
                      <a:pt x="16065" y="11397"/>
                      <a:pt x="16067" y="11397"/>
                      <a:pt x="16069" y="11397"/>
                    </a:cubicBezTo>
                    <a:cubicBezTo>
                      <a:pt x="16236" y="11397"/>
                      <a:pt x="16379" y="11530"/>
                      <a:pt x="16562" y="11559"/>
                    </a:cubicBezTo>
                    <a:cubicBezTo>
                      <a:pt x="16752" y="11591"/>
                      <a:pt x="16946" y="11620"/>
                      <a:pt x="17135" y="11649"/>
                    </a:cubicBezTo>
                    <a:cubicBezTo>
                      <a:pt x="17164" y="11653"/>
                      <a:pt x="17192" y="11654"/>
                      <a:pt x="17220" y="11654"/>
                    </a:cubicBezTo>
                    <a:cubicBezTo>
                      <a:pt x="17444" y="11654"/>
                      <a:pt x="17631" y="11534"/>
                      <a:pt x="17693" y="11302"/>
                    </a:cubicBezTo>
                    <a:cubicBezTo>
                      <a:pt x="17813" y="10869"/>
                      <a:pt x="17817" y="10419"/>
                      <a:pt x="17879" y="9977"/>
                    </a:cubicBezTo>
                    <a:cubicBezTo>
                      <a:pt x="17941" y="9490"/>
                      <a:pt x="17888" y="8986"/>
                      <a:pt x="17850" y="8495"/>
                    </a:cubicBezTo>
                    <a:cubicBezTo>
                      <a:pt x="17825" y="8173"/>
                      <a:pt x="17879" y="7858"/>
                      <a:pt x="17854" y="7536"/>
                    </a:cubicBezTo>
                    <a:cubicBezTo>
                      <a:pt x="17838" y="7264"/>
                      <a:pt x="17804" y="6975"/>
                      <a:pt x="17825" y="6690"/>
                    </a:cubicBezTo>
                    <a:cubicBezTo>
                      <a:pt x="17842" y="6484"/>
                      <a:pt x="17751" y="6290"/>
                      <a:pt x="17730" y="6088"/>
                    </a:cubicBezTo>
                    <a:cubicBezTo>
                      <a:pt x="17684" y="5666"/>
                      <a:pt x="17697" y="5262"/>
                      <a:pt x="17375" y="4898"/>
                    </a:cubicBezTo>
                    <a:cubicBezTo>
                      <a:pt x="17314" y="4830"/>
                      <a:pt x="17247" y="4815"/>
                      <a:pt x="17182" y="4815"/>
                    </a:cubicBezTo>
                    <a:cubicBezTo>
                      <a:pt x="17131" y="4815"/>
                      <a:pt x="17080" y="4824"/>
                      <a:pt x="17034" y="4824"/>
                    </a:cubicBezTo>
                    <a:cubicBezTo>
                      <a:pt x="16972" y="4824"/>
                      <a:pt x="16918" y="4807"/>
                      <a:pt x="16880" y="4729"/>
                    </a:cubicBezTo>
                    <a:cubicBezTo>
                      <a:pt x="16867" y="4789"/>
                      <a:pt x="16817" y="4794"/>
                      <a:pt x="16770" y="4794"/>
                    </a:cubicBezTo>
                    <a:cubicBezTo>
                      <a:pt x="16760" y="4794"/>
                      <a:pt x="16750" y="4794"/>
                      <a:pt x="16741" y="4794"/>
                    </a:cubicBezTo>
                    <a:cubicBezTo>
                      <a:pt x="16707" y="4794"/>
                      <a:pt x="16680" y="4797"/>
                      <a:pt x="16682" y="4828"/>
                    </a:cubicBezTo>
                    <a:cubicBezTo>
                      <a:pt x="16689" y="5101"/>
                      <a:pt x="16446" y="5270"/>
                      <a:pt x="16475" y="5571"/>
                    </a:cubicBezTo>
                    <a:cubicBezTo>
                      <a:pt x="16516" y="6038"/>
                      <a:pt x="16409" y="6517"/>
                      <a:pt x="16376" y="6987"/>
                    </a:cubicBezTo>
                    <a:cubicBezTo>
                      <a:pt x="16343" y="7450"/>
                      <a:pt x="16347" y="7917"/>
                      <a:pt x="16285" y="8379"/>
                    </a:cubicBezTo>
                    <a:cubicBezTo>
                      <a:pt x="16277" y="8437"/>
                      <a:pt x="16367" y="8508"/>
                      <a:pt x="16272" y="8552"/>
                    </a:cubicBezTo>
                    <a:cubicBezTo>
                      <a:pt x="16259" y="8559"/>
                      <a:pt x="16246" y="8562"/>
                      <a:pt x="16235" y="8562"/>
                    </a:cubicBezTo>
                    <a:cubicBezTo>
                      <a:pt x="16175" y="8562"/>
                      <a:pt x="16141" y="8476"/>
                      <a:pt x="16074" y="8466"/>
                    </a:cubicBezTo>
                    <a:cubicBezTo>
                      <a:pt x="16033" y="8458"/>
                      <a:pt x="15980" y="8379"/>
                      <a:pt x="15980" y="8334"/>
                    </a:cubicBezTo>
                    <a:cubicBezTo>
                      <a:pt x="15963" y="7925"/>
                      <a:pt x="15550" y="7784"/>
                      <a:pt x="15389" y="7471"/>
                    </a:cubicBezTo>
                    <a:cubicBezTo>
                      <a:pt x="15340" y="7372"/>
                      <a:pt x="15265" y="7190"/>
                      <a:pt x="15212" y="7174"/>
                    </a:cubicBezTo>
                    <a:cubicBezTo>
                      <a:pt x="14939" y="7083"/>
                      <a:pt x="14951" y="6740"/>
                      <a:pt x="14662" y="6633"/>
                    </a:cubicBezTo>
                    <a:cubicBezTo>
                      <a:pt x="14435" y="6550"/>
                      <a:pt x="14419" y="6154"/>
                      <a:pt x="14142" y="6025"/>
                    </a:cubicBezTo>
                    <a:cubicBezTo>
                      <a:pt x="14126" y="6017"/>
                      <a:pt x="14126" y="5972"/>
                      <a:pt x="14113" y="5947"/>
                    </a:cubicBezTo>
                    <a:cubicBezTo>
                      <a:pt x="13964" y="5666"/>
                      <a:pt x="13676" y="5518"/>
                      <a:pt x="13507" y="5232"/>
                    </a:cubicBezTo>
                    <a:cubicBezTo>
                      <a:pt x="13366" y="4998"/>
                      <a:pt x="13048" y="4845"/>
                      <a:pt x="12813" y="4655"/>
                    </a:cubicBezTo>
                    <a:cubicBezTo>
                      <a:pt x="12581" y="4469"/>
                      <a:pt x="12388" y="4241"/>
                      <a:pt x="12123" y="4081"/>
                    </a:cubicBezTo>
                    <a:cubicBezTo>
                      <a:pt x="11826" y="3904"/>
                      <a:pt x="11603" y="3606"/>
                      <a:pt x="11268" y="3445"/>
                    </a:cubicBezTo>
                    <a:cubicBezTo>
                      <a:pt x="10984" y="3305"/>
                      <a:pt x="10723" y="3115"/>
                      <a:pt x="10471" y="2909"/>
                    </a:cubicBezTo>
                    <a:cubicBezTo>
                      <a:pt x="10269" y="2747"/>
                      <a:pt x="9976" y="2590"/>
                      <a:pt x="9695" y="2507"/>
                    </a:cubicBezTo>
                    <a:cubicBezTo>
                      <a:pt x="9487" y="2447"/>
                      <a:pt x="9321" y="2213"/>
                      <a:pt x="9148" y="2213"/>
                    </a:cubicBezTo>
                    <a:cubicBezTo>
                      <a:pt x="9132" y="2213"/>
                      <a:pt x="9116" y="2215"/>
                      <a:pt x="9101" y="2219"/>
                    </a:cubicBezTo>
                    <a:cubicBezTo>
                      <a:pt x="9055" y="2231"/>
                      <a:pt x="9018" y="2237"/>
                      <a:pt x="8989" y="2237"/>
                    </a:cubicBezTo>
                    <a:cubicBezTo>
                      <a:pt x="8841" y="2237"/>
                      <a:pt x="8873" y="2095"/>
                      <a:pt x="8807" y="1950"/>
                    </a:cubicBezTo>
                    <a:cubicBezTo>
                      <a:pt x="8788" y="2064"/>
                      <a:pt x="8749" y="2107"/>
                      <a:pt x="8703" y="2107"/>
                    </a:cubicBezTo>
                    <a:cubicBezTo>
                      <a:pt x="8671" y="2107"/>
                      <a:pt x="8635" y="2086"/>
                      <a:pt x="8601" y="2053"/>
                    </a:cubicBezTo>
                    <a:cubicBezTo>
                      <a:pt x="8390" y="1863"/>
                      <a:pt x="8163" y="1727"/>
                      <a:pt x="7879" y="1686"/>
                    </a:cubicBezTo>
                    <a:cubicBezTo>
                      <a:pt x="7730" y="1665"/>
                      <a:pt x="7544" y="1645"/>
                      <a:pt x="7458" y="1550"/>
                    </a:cubicBezTo>
                    <a:cubicBezTo>
                      <a:pt x="7222" y="1298"/>
                      <a:pt x="6925" y="1236"/>
                      <a:pt x="6619" y="1194"/>
                    </a:cubicBezTo>
                    <a:cubicBezTo>
                      <a:pt x="6498" y="1180"/>
                      <a:pt x="6457" y="1041"/>
                      <a:pt x="6342" y="1041"/>
                    </a:cubicBezTo>
                    <a:cubicBezTo>
                      <a:pt x="6330" y="1041"/>
                      <a:pt x="6318" y="1043"/>
                      <a:pt x="6305" y="1046"/>
                    </a:cubicBezTo>
                    <a:cubicBezTo>
                      <a:pt x="6280" y="1052"/>
                      <a:pt x="6255" y="1055"/>
                      <a:pt x="6231" y="1055"/>
                    </a:cubicBezTo>
                    <a:cubicBezTo>
                      <a:pt x="6094" y="1055"/>
                      <a:pt x="5982" y="956"/>
                      <a:pt x="5855" y="914"/>
                    </a:cubicBezTo>
                    <a:cubicBezTo>
                      <a:pt x="5722" y="869"/>
                      <a:pt x="5601" y="794"/>
                      <a:pt x="5450" y="794"/>
                    </a:cubicBezTo>
                    <a:cubicBezTo>
                      <a:pt x="5446" y="794"/>
                      <a:pt x="5442" y="794"/>
                      <a:pt x="5438" y="794"/>
                    </a:cubicBezTo>
                    <a:cubicBezTo>
                      <a:pt x="5433" y="794"/>
                      <a:pt x="5429" y="794"/>
                      <a:pt x="5424" y="794"/>
                    </a:cubicBezTo>
                    <a:cubicBezTo>
                      <a:pt x="5177" y="794"/>
                      <a:pt x="4939" y="693"/>
                      <a:pt x="4724" y="609"/>
                    </a:cubicBezTo>
                    <a:cubicBezTo>
                      <a:pt x="4621" y="567"/>
                      <a:pt x="4544" y="526"/>
                      <a:pt x="4452" y="526"/>
                    </a:cubicBezTo>
                    <a:cubicBezTo>
                      <a:pt x="4414" y="526"/>
                      <a:pt x="4373" y="533"/>
                      <a:pt x="4327" y="550"/>
                    </a:cubicBezTo>
                    <a:cubicBezTo>
                      <a:pt x="4312" y="555"/>
                      <a:pt x="4296" y="557"/>
                      <a:pt x="4279" y="557"/>
                    </a:cubicBezTo>
                    <a:cubicBezTo>
                      <a:pt x="4225" y="557"/>
                      <a:pt x="4163" y="537"/>
                      <a:pt x="4104" y="521"/>
                    </a:cubicBezTo>
                    <a:cubicBezTo>
                      <a:pt x="3973" y="485"/>
                      <a:pt x="3849" y="414"/>
                      <a:pt x="3721" y="386"/>
                    </a:cubicBezTo>
                    <a:cubicBezTo>
                      <a:pt x="3540" y="344"/>
                      <a:pt x="3360" y="279"/>
                      <a:pt x="3165" y="279"/>
                    </a:cubicBezTo>
                    <a:cubicBezTo>
                      <a:pt x="3128" y="279"/>
                      <a:pt x="3090" y="281"/>
                      <a:pt x="3052" y="287"/>
                    </a:cubicBezTo>
                    <a:cubicBezTo>
                      <a:pt x="3018" y="291"/>
                      <a:pt x="2974" y="295"/>
                      <a:pt x="2929" y="295"/>
                    </a:cubicBezTo>
                    <a:cubicBezTo>
                      <a:pt x="2843" y="295"/>
                      <a:pt x="2751" y="278"/>
                      <a:pt x="2705" y="208"/>
                    </a:cubicBezTo>
                    <a:cubicBezTo>
                      <a:pt x="2614" y="62"/>
                      <a:pt x="2478" y="37"/>
                      <a:pt x="2348" y="37"/>
                    </a:cubicBezTo>
                    <a:cubicBezTo>
                      <a:pt x="2283" y="37"/>
                      <a:pt x="2220" y="43"/>
                      <a:pt x="2164" y="43"/>
                    </a:cubicBezTo>
                    <a:cubicBezTo>
                      <a:pt x="2154" y="43"/>
                      <a:pt x="2145" y="43"/>
                      <a:pt x="2135" y="43"/>
                    </a:cubicBezTo>
                    <a:cubicBezTo>
                      <a:pt x="1912" y="30"/>
                      <a:pt x="1689" y="0"/>
                      <a:pt x="146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2969;p59">
              <a:extLst>
                <a:ext uri="{FF2B5EF4-FFF2-40B4-BE49-F238E27FC236}">
                  <a16:creationId xmlns:a16="http://schemas.microsoft.com/office/drawing/2014/main" id="{D6EB7BDC-B94E-9C19-95DF-50B06538B01F}"/>
                </a:ext>
              </a:extLst>
            </p:cNvPr>
            <p:cNvGrpSpPr/>
            <p:nvPr/>
          </p:nvGrpSpPr>
          <p:grpSpPr>
            <a:xfrm>
              <a:off x="1632739" y="3210294"/>
              <a:ext cx="630444" cy="1179017"/>
              <a:chOff x="1882689" y="3210294"/>
              <a:chExt cx="630444" cy="1179017"/>
            </a:xfrm>
          </p:grpSpPr>
          <p:sp>
            <p:nvSpPr>
              <p:cNvPr id="123" name="Google Shape;2970;p59">
                <a:extLst>
                  <a:ext uri="{FF2B5EF4-FFF2-40B4-BE49-F238E27FC236}">
                    <a16:creationId xmlns:a16="http://schemas.microsoft.com/office/drawing/2014/main" id="{044AA12D-61B1-A9C3-E6FA-6A4FD5206D1F}"/>
                  </a:ext>
                </a:extLst>
              </p:cNvPr>
              <p:cNvSpPr/>
              <p:nvPr/>
            </p:nvSpPr>
            <p:spPr>
              <a:xfrm>
                <a:off x="2225272" y="3210294"/>
                <a:ext cx="222769" cy="192907"/>
              </a:xfrm>
              <a:custGeom>
                <a:avLst/>
                <a:gdLst/>
                <a:ahLst/>
                <a:cxnLst/>
                <a:rect l="l" t="t" r="r" b="b"/>
                <a:pathLst>
                  <a:path w="12697" h="10995" extrusionOk="0">
                    <a:moveTo>
                      <a:pt x="7170" y="566"/>
                    </a:moveTo>
                    <a:cubicBezTo>
                      <a:pt x="7368" y="566"/>
                      <a:pt x="7568" y="584"/>
                      <a:pt x="7767" y="596"/>
                    </a:cubicBezTo>
                    <a:cubicBezTo>
                      <a:pt x="8023" y="609"/>
                      <a:pt x="8266" y="650"/>
                      <a:pt x="8514" y="680"/>
                    </a:cubicBezTo>
                    <a:cubicBezTo>
                      <a:pt x="8676" y="700"/>
                      <a:pt x="8733" y="811"/>
                      <a:pt x="8840" y="865"/>
                    </a:cubicBezTo>
                    <a:cubicBezTo>
                      <a:pt x="9142" y="1022"/>
                      <a:pt x="9489" y="1055"/>
                      <a:pt x="9762" y="1336"/>
                    </a:cubicBezTo>
                    <a:cubicBezTo>
                      <a:pt x="9997" y="1579"/>
                      <a:pt x="10315" y="1774"/>
                      <a:pt x="10570" y="2013"/>
                    </a:cubicBezTo>
                    <a:cubicBezTo>
                      <a:pt x="10930" y="2347"/>
                      <a:pt x="11119" y="2797"/>
                      <a:pt x="11351" y="3211"/>
                    </a:cubicBezTo>
                    <a:cubicBezTo>
                      <a:pt x="11549" y="3561"/>
                      <a:pt x="11784" y="3912"/>
                      <a:pt x="11793" y="4341"/>
                    </a:cubicBezTo>
                    <a:cubicBezTo>
                      <a:pt x="11793" y="4379"/>
                      <a:pt x="11826" y="4412"/>
                      <a:pt x="11834" y="4449"/>
                    </a:cubicBezTo>
                    <a:cubicBezTo>
                      <a:pt x="11838" y="4474"/>
                      <a:pt x="11822" y="4503"/>
                      <a:pt x="11805" y="4560"/>
                    </a:cubicBezTo>
                    <a:cubicBezTo>
                      <a:pt x="11908" y="4870"/>
                      <a:pt x="11917" y="5229"/>
                      <a:pt x="11867" y="5568"/>
                    </a:cubicBezTo>
                    <a:cubicBezTo>
                      <a:pt x="11788" y="6142"/>
                      <a:pt x="11710" y="6725"/>
                      <a:pt x="11363" y="7224"/>
                    </a:cubicBezTo>
                    <a:cubicBezTo>
                      <a:pt x="11190" y="7463"/>
                      <a:pt x="11124" y="7756"/>
                      <a:pt x="10896" y="7983"/>
                    </a:cubicBezTo>
                    <a:cubicBezTo>
                      <a:pt x="10381" y="8495"/>
                      <a:pt x="9926" y="9065"/>
                      <a:pt x="9249" y="9391"/>
                    </a:cubicBezTo>
                    <a:cubicBezTo>
                      <a:pt x="9105" y="9462"/>
                      <a:pt x="8935" y="9507"/>
                      <a:pt x="8853" y="9685"/>
                    </a:cubicBezTo>
                    <a:cubicBezTo>
                      <a:pt x="8799" y="9792"/>
                      <a:pt x="8617" y="9788"/>
                      <a:pt x="8548" y="9808"/>
                    </a:cubicBezTo>
                    <a:cubicBezTo>
                      <a:pt x="8158" y="9903"/>
                      <a:pt x="7797" y="10149"/>
                      <a:pt x="7395" y="10149"/>
                    </a:cubicBezTo>
                    <a:cubicBezTo>
                      <a:pt x="7340" y="10149"/>
                      <a:pt x="7286" y="10144"/>
                      <a:pt x="7230" y="10134"/>
                    </a:cubicBezTo>
                    <a:cubicBezTo>
                      <a:pt x="7214" y="10132"/>
                      <a:pt x="7199" y="10130"/>
                      <a:pt x="7185" y="10130"/>
                    </a:cubicBezTo>
                    <a:cubicBezTo>
                      <a:pt x="7039" y="10130"/>
                      <a:pt x="7009" y="10275"/>
                      <a:pt x="6892" y="10279"/>
                    </a:cubicBezTo>
                    <a:cubicBezTo>
                      <a:pt x="6644" y="10285"/>
                      <a:pt x="6392" y="10310"/>
                      <a:pt x="6144" y="10310"/>
                    </a:cubicBezTo>
                    <a:cubicBezTo>
                      <a:pt x="6061" y="10310"/>
                      <a:pt x="5979" y="10307"/>
                      <a:pt x="5897" y="10300"/>
                    </a:cubicBezTo>
                    <a:cubicBezTo>
                      <a:pt x="5861" y="10297"/>
                      <a:pt x="5825" y="10295"/>
                      <a:pt x="5790" y="10295"/>
                    </a:cubicBezTo>
                    <a:cubicBezTo>
                      <a:pt x="5642" y="10295"/>
                      <a:pt x="5500" y="10319"/>
                      <a:pt x="5364" y="10329"/>
                    </a:cubicBezTo>
                    <a:cubicBezTo>
                      <a:pt x="5303" y="10332"/>
                      <a:pt x="5242" y="10333"/>
                      <a:pt x="5182" y="10333"/>
                    </a:cubicBezTo>
                    <a:cubicBezTo>
                      <a:pt x="4709" y="10333"/>
                      <a:pt x="4247" y="10244"/>
                      <a:pt x="3778" y="10222"/>
                    </a:cubicBezTo>
                    <a:cubicBezTo>
                      <a:pt x="2982" y="10184"/>
                      <a:pt x="2210" y="9970"/>
                      <a:pt x="1413" y="9908"/>
                    </a:cubicBezTo>
                    <a:cubicBezTo>
                      <a:pt x="1206" y="9891"/>
                      <a:pt x="925" y="9940"/>
                      <a:pt x="739" y="9709"/>
                    </a:cubicBezTo>
                    <a:cubicBezTo>
                      <a:pt x="661" y="9610"/>
                      <a:pt x="620" y="9494"/>
                      <a:pt x="686" y="9437"/>
                    </a:cubicBezTo>
                    <a:cubicBezTo>
                      <a:pt x="818" y="9317"/>
                      <a:pt x="760" y="9164"/>
                      <a:pt x="756" y="9061"/>
                    </a:cubicBezTo>
                    <a:cubicBezTo>
                      <a:pt x="739" y="8706"/>
                      <a:pt x="781" y="8368"/>
                      <a:pt x="868" y="8025"/>
                    </a:cubicBezTo>
                    <a:cubicBezTo>
                      <a:pt x="925" y="7806"/>
                      <a:pt x="946" y="7575"/>
                      <a:pt x="992" y="7352"/>
                    </a:cubicBezTo>
                    <a:cubicBezTo>
                      <a:pt x="1053" y="7051"/>
                      <a:pt x="1173" y="6765"/>
                      <a:pt x="1239" y="6477"/>
                    </a:cubicBezTo>
                    <a:cubicBezTo>
                      <a:pt x="1322" y="6105"/>
                      <a:pt x="1478" y="5774"/>
                      <a:pt x="1611" y="5427"/>
                    </a:cubicBezTo>
                    <a:cubicBezTo>
                      <a:pt x="1676" y="5267"/>
                      <a:pt x="1743" y="5109"/>
                      <a:pt x="1871" y="4977"/>
                    </a:cubicBezTo>
                    <a:cubicBezTo>
                      <a:pt x="2011" y="4837"/>
                      <a:pt x="2019" y="4619"/>
                      <a:pt x="2118" y="4440"/>
                    </a:cubicBezTo>
                    <a:cubicBezTo>
                      <a:pt x="2345" y="4024"/>
                      <a:pt x="2589" y="3619"/>
                      <a:pt x="2878" y="3243"/>
                    </a:cubicBezTo>
                    <a:cubicBezTo>
                      <a:pt x="3142" y="2900"/>
                      <a:pt x="3395" y="2542"/>
                      <a:pt x="3708" y="2256"/>
                    </a:cubicBezTo>
                    <a:cubicBezTo>
                      <a:pt x="3826" y="2151"/>
                      <a:pt x="3921" y="1943"/>
                      <a:pt x="4131" y="1943"/>
                    </a:cubicBezTo>
                    <a:cubicBezTo>
                      <a:pt x="4133" y="1943"/>
                      <a:pt x="4136" y="1943"/>
                      <a:pt x="4138" y="1943"/>
                    </a:cubicBezTo>
                    <a:cubicBezTo>
                      <a:pt x="4167" y="1943"/>
                      <a:pt x="4212" y="1930"/>
                      <a:pt x="4212" y="1922"/>
                    </a:cubicBezTo>
                    <a:cubicBezTo>
                      <a:pt x="4224" y="1555"/>
                      <a:pt x="4617" y="1572"/>
                      <a:pt x="4807" y="1377"/>
                    </a:cubicBezTo>
                    <a:cubicBezTo>
                      <a:pt x="5017" y="1162"/>
                      <a:pt x="5372" y="1051"/>
                      <a:pt x="5674" y="927"/>
                    </a:cubicBezTo>
                    <a:cubicBezTo>
                      <a:pt x="6029" y="779"/>
                      <a:pt x="6404" y="667"/>
                      <a:pt x="6784" y="596"/>
                    </a:cubicBezTo>
                    <a:cubicBezTo>
                      <a:pt x="6910" y="574"/>
                      <a:pt x="7039" y="566"/>
                      <a:pt x="7170" y="566"/>
                    </a:cubicBezTo>
                    <a:close/>
                    <a:moveTo>
                      <a:pt x="7366" y="1"/>
                    </a:moveTo>
                    <a:cubicBezTo>
                      <a:pt x="7160" y="1"/>
                      <a:pt x="6954" y="13"/>
                      <a:pt x="6747" y="40"/>
                    </a:cubicBezTo>
                    <a:cubicBezTo>
                      <a:pt x="5855" y="151"/>
                      <a:pt x="5009" y="469"/>
                      <a:pt x="4228" y="886"/>
                    </a:cubicBezTo>
                    <a:cubicBezTo>
                      <a:pt x="3588" y="1229"/>
                      <a:pt x="2989" y="1675"/>
                      <a:pt x="2519" y="2269"/>
                    </a:cubicBezTo>
                    <a:cubicBezTo>
                      <a:pt x="2147" y="2740"/>
                      <a:pt x="1846" y="3256"/>
                      <a:pt x="1545" y="3768"/>
                    </a:cubicBezTo>
                    <a:cubicBezTo>
                      <a:pt x="1280" y="4222"/>
                      <a:pt x="1041" y="4709"/>
                      <a:pt x="901" y="5246"/>
                    </a:cubicBezTo>
                    <a:cubicBezTo>
                      <a:pt x="760" y="5791"/>
                      <a:pt x="571" y="6328"/>
                      <a:pt x="442" y="6881"/>
                    </a:cubicBezTo>
                    <a:cubicBezTo>
                      <a:pt x="228" y="7843"/>
                      <a:pt x="1" y="8806"/>
                      <a:pt x="95" y="9804"/>
                    </a:cubicBezTo>
                    <a:cubicBezTo>
                      <a:pt x="125" y="10106"/>
                      <a:pt x="277" y="10346"/>
                      <a:pt x="575" y="10370"/>
                    </a:cubicBezTo>
                    <a:cubicBezTo>
                      <a:pt x="950" y="10399"/>
                      <a:pt x="1314" y="10510"/>
                      <a:pt x="1680" y="10560"/>
                    </a:cubicBezTo>
                    <a:cubicBezTo>
                      <a:pt x="2296" y="10651"/>
                      <a:pt x="2915" y="10721"/>
                      <a:pt x="3523" y="10866"/>
                    </a:cubicBezTo>
                    <a:cubicBezTo>
                      <a:pt x="3538" y="10869"/>
                      <a:pt x="3552" y="10871"/>
                      <a:pt x="3567" y="10871"/>
                    </a:cubicBezTo>
                    <a:cubicBezTo>
                      <a:pt x="3666" y="10871"/>
                      <a:pt x="3755" y="10803"/>
                      <a:pt x="3837" y="10803"/>
                    </a:cubicBezTo>
                    <a:cubicBezTo>
                      <a:pt x="3859" y="10803"/>
                      <a:pt x="3881" y="10808"/>
                      <a:pt x="3902" y="10820"/>
                    </a:cubicBezTo>
                    <a:cubicBezTo>
                      <a:pt x="4025" y="10894"/>
                      <a:pt x="4154" y="10902"/>
                      <a:pt x="4282" y="10902"/>
                    </a:cubicBezTo>
                    <a:cubicBezTo>
                      <a:pt x="4317" y="10902"/>
                      <a:pt x="4352" y="10901"/>
                      <a:pt x="4387" y="10901"/>
                    </a:cubicBezTo>
                    <a:cubicBezTo>
                      <a:pt x="4475" y="10901"/>
                      <a:pt x="4562" y="10905"/>
                      <a:pt x="4645" y="10931"/>
                    </a:cubicBezTo>
                    <a:cubicBezTo>
                      <a:pt x="4708" y="10953"/>
                      <a:pt x="4769" y="10995"/>
                      <a:pt x="4837" y="10995"/>
                    </a:cubicBezTo>
                    <a:cubicBezTo>
                      <a:pt x="4862" y="10995"/>
                      <a:pt x="4889" y="10989"/>
                      <a:pt x="4918" y="10973"/>
                    </a:cubicBezTo>
                    <a:cubicBezTo>
                      <a:pt x="4995" y="10929"/>
                      <a:pt x="5073" y="10915"/>
                      <a:pt x="5152" y="10915"/>
                    </a:cubicBezTo>
                    <a:cubicBezTo>
                      <a:pt x="5279" y="10915"/>
                      <a:pt x="5410" y="10950"/>
                      <a:pt x="5543" y="10950"/>
                    </a:cubicBezTo>
                    <a:cubicBezTo>
                      <a:pt x="5581" y="10950"/>
                      <a:pt x="5619" y="10948"/>
                      <a:pt x="5657" y="10940"/>
                    </a:cubicBezTo>
                    <a:cubicBezTo>
                      <a:pt x="6078" y="10857"/>
                      <a:pt x="6520" y="10891"/>
                      <a:pt x="6949" y="10870"/>
                    </a:cubicBezTo>
                    <a:cubicBezTo>
                      <a:pt x="7068" y="10866"/>
                      <a:pt x="7149" y="10754"/>
                      <a:pt x="7276" y="10754"/>
                    </a:cubicBezTo>
                    <a:cubicBezTo>
                      <a:pt x="7295" y="10754"/>
                      <a:pt x="7316" y="10757"/>
                      <a:pt x="7338" y="10763"/>
                    </a:cubicBezTo>
                    <a:cubicBezTo>
                      <a:pt x="7385" y="10775"/>
                      <a:pt x="7432" y="10781"/>
                      <a:pt x="7479" y="10781"/>
                    </a:cubicBezTo>
                    <a:cubicBezTo>
                      <a:pt x="7629" y="10781"/>
                      <a:pt x="7778" y="10724"/>
                      <a:pt x="7919" y="10668"/>
                    </a:cubicBezTo>
                    <a:cubicBezTo>
                      <a:pt x="8230" y="10548"/>
                      <a:pt x="8535" y="10420"/>
                      <a:pt x="8849" y="10312"/>
                    </a:cubicBezTo>
                    <a:cubicBezTo>
                      <a:pt x="9261" y="10168"/>
                      <a:pt x="9629" y="9928"/>
                      <a:pt x="10001" y="9722"/>
                    </a:cubicBezTo>
                    <a:cubicBezTo>
                      <a:pt x="10364" y="9519"/>
                      <a:pt x="10661" y="9189"/>
                      <a:pt x="10938" y="8871"/>
                    </a:cubicBezTo>
                    <a:cubicBezTo>
                      <a:pt x="11115" y="8677"/>
                      <a:pt x="11363" y="8545"/>
                      <a:pt x="11487" y="8310"/>
                    </a:cubicBezTo>
                    <a:cubicBezTo>
                      <a:pt x="11714" y="7884"/>
                      <a:pt x="12020" y="7512"/>
                      <a:pt x="12205" y="7058"/>
                    </a:cubicBezTo>
                    <a:cubicBezTo>
                      <a:pt x="12317" y="6794"/>
                      <a:pt x="12428" y="6502"/>
                      <a:pt x="12462" y="6249"/>
                    </a:cubicBezTo>
                    <a:cubicBezTo>
                      <a:pt x="12495" y="5961"/>
                      <a:pt x="12697" y="5654"/>
                      <a:pt x="12516" y="5345"/>
                    </a:cubicBezTo>
                    <a:cubicBezTo>
                      <a:pt x="12487" y="5296"/>
                      <a:pt x="12536" y="5221"/>
                      <a:pt x="12577" y="5159"/>
                    </a:cubicBezTo>
                    <a:cubicBezTo>
                      <a:pt x="12672" y="5015"/>
                      <a:pt x="12445" y="4825"/>
                      <a:pt x="12631" y="4684"/>
                    </a:cubicBezTo>
                    <a:cubicBezTo>
                      <a:pt x="12615" y="4676"/>
                      <a:pt x="12602" y="4655"/>
                      <a:pt x="12586" y="4651"/>
                    </a:cubicBezTo>
                    <a:cubicBezTo>
                      <a:pt x="12268" y="4569"/>
                      <a:pt x="12487" y="4495"/>
                      <a:pt x="12611" y="4412"/>
                    </a:cubicBezTo>
                    <a:cubicBezTo>
                      <a:pt x="12536" y="4354"/>
                      <a:pt x="12333" y="4263"/>
                      <a:pt x="12449" y="4238"/>
                    </a:cubicBezTo>
                    <a:cubicBezTo>
                      <a:pt x="12668" y="4198"/>
                      <a:pt x="12520" y="4189"/>
                      <a:pt x="12499" y="4094"/>
                    </a:cubicBezTo>
                    <a:cubicBezTo>
                      <a:pt x="12441" y="3826"/>
                      <a:pt x="12304" y="3611"/>
                      <a:pt x="12152" y="3396"/>
                    </a:cubicBezTo>
                    <a:cubicBezTo>
                      <a:pt x="12135" y="3375"/>
                      <a:pt x="12123" y="3355"/>
                      <a:pt x="12110" y="3331"/>
                    </a:cubicBezTo>
                    <a:cubicBezTo>
                      <a:pt x="12396" y="3165"/>
                      <a:pt x="12057" y="3148"/>
                      <a:pt x="12041" y="3053"/>
                    </a:cubicBezTo>
                    <a:cubicBezTo>
                      <a:pt x="12032" y="2992"/>
                      <a:pt x="11929" y="2959"/>
                      <a:pt x="11954" y="2885"/>
                    </a:cubicBezTo>
                    <a:cubicBezTo>
                      <a:pt x="12045" y="2599"/>
                      <a:pt x="11797" y="2430"/>
                      <a:pt x="11681" y="2260"/>
                    </a:cubicBezTo>
                    <a:cubicBezTo>
                      <a:pt x="11540" y="2054"/>
                      <a:pt x="11310" y="1885"/>
                      <a:pt x="11157" y="1671"/>
                    </a:cubicBezTo>
                    <a:cubicBezTo>
                      <a:pt x="10835" y="1212"/>
                      <a:pt x="10343" y="939"/>
                      <a:pt x="9905" y="667"/>
                    </a:cubicBezTo>
                    <a:cubicBezTo>
                      <a:pt x="9563" y="457"/>
                      <a:pt x="9146" y="266"/>
                      <a:pt x="8704" y="163"/>
                    </a:cubicBezTo>
                    <a:cubicBezTo>
                      <a:pt x="8255" y="59"/>
                      <a:pt x="7810" y="1"/>
                      <a:pt x="7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971;p59">
                <a:extLst>
                  <a:ext uri="{FF2B5EF4-FFF2-40B4-BE49-F238E27FC236}">
                    <a16:creationId xmlns:a16="http://schemas.microsoft.com/office/drawing/2014/main" id="{13B0E341-E7D4-E5D8-1CFF-254787569884}"/>
                  </a:ext>
                </a:extLst>
              </p:cNvPr>
              <p:cNvSpPr/>
              <p:nvPr/>
            </p:nvSpPr>
            <p:spPr>
              <a:xfrm>
                <a:off x="1882689" y="3342507"/>
                <a:ext cx="630444" cy="731574"/>
              </a:xfrm>
              <a:custGeom>
                <a:avLst/>
                <a:gdLst/>
                <a:ahLst/>
                <a:cxnLst/>
                <a:rect l="l" t="t" r="r" b="b"/>
                <a:pathLst>
                  <a:path w="35933" h="41697" extrusionOk="0">
                    <a:moveTo>
                      <a:pt x="15579" y="849"/>
                    </a:moveTo>
                    <a:cubicBezTo>
                      <a:pt x="15622" y="849"/>
                      <a:pt x="15667" y="856"/>
                      <a:pt x="15717" y="873"/>
                    </a:cubicBezTo>
                    <a:cubicBezTo>
                      <a:pt x="15824" y="910"/>
                      <a:pt x="15844" y="951"/>
                      <a:pt x="15820" y="1030"/>
                    </a:cubicBezTo>
                    <a:cubicBezTo>
                      <a:pt x="15720" y="1373"/>
                      <a:pt x="15737" y="1719"/>
                      <a:pt x="15820" y="2057"/>
                    </a:cubicBezTo>
                    <a:cubicBezTo>
                      <a:pt x="15856" y="2198"/>
                      <a:pt x="15728" y="2231"/>
                      <a:pt x="15732" y="2355"/>
                    </a:cubicBezTo>
                    <a:cubicBezTo>
                      <a:pt x="15741" y="2682"/>
                      <a:pt x="15869" y="3016"/>
                      <a:pt x="15708" y="3338"/>
                    </a:cubicBezTo>
                    <a:cubicBezTo>
                      <a:pt x="15890" y="3486"/>
                      <a:pt x="15658" y="3701"/>
                      <a:pt x="15791" y="3862"/>
                    </a:cubicBezTo>
                    <a:cubicBezTo>
                      <a:pt x="15816" y="3887"/>
                      <a:pt x="15836" y="3945"/>
                      <a:pt x="15820" y="3965"/>
                    </a:cubicBezTo>
                    <a:cubicBezTo>
                      <a:pt x="15658" y="4254"/>
                      <a:pt x="15831" y="4535"/>
                      <a:pt x="15824" y="4820"/>
                    </a:cubicBezTo>
                    <a:cubicBezTo>
                      <a:pt x="15824" y="4894"/>
                      <a:pt x="15828" y="4936"/>
                      <a:pt x="15762" y="4986"/>
                    </a:cubicBezTo>
                    <a:cubicBezTo>
                      <a:pt x="15704" y="5026"/>
                      <a:pt x="15696" y="5121"/>
                      <a:pt x="15720" y="5200"/>
                    </a:cubicBezTo>
                    <a:cubicBezTo>
                      <a:pt x="15795" y="5440"/>
                      <a:pt x="15799" y="5683"/>
                      <a:pt x="15753" y="5927"/>
                    </a:cubicBezTo>
                    <a:cubicBezTo>
                      <a:pt x="15745" y="5964"/>
                      <a:pt x="15724" y="6005"/>
                      <a:pt x="15757" y="6030"/>
                    </a:cubicBezTo>
                    <a:cubicBezTo>
                      <a:pt x="15985" y="6219"/>
                      <a:pt x="15803" y="6410"/>
                      <a:pt x="15770" y="6604"/>
                    </a:cubicBezTo>
                    <a:cubicBezTo>
                      <a:pt x="15745" y="6724"/>
                      <a:pt x="15724" y="6856"/>
                      <a:pt x="15911" y="6884"/>
                    </a:cubicBezTo>
                    <a:cubicBezTo>
                      <a:pt x="16174" y="6930"/>
                      <a:pt x="16435" y="6983"/>
                      <a:pt x="16699" y="7037"/>
                    </a:cubicBezTo>
                    <a:cubicBezTo>
                      <a:pt x="16815" y="7062"/>
                      <a:pt x="16946" y="7037"/>
                      <a:pt x="17030" y="7157"/>
                    </a:cubicBezTo>
                    <a:cubicBezTo>
                      <a:pt x="17043" y="7175"/>
                      <a:pt x="17074" y="7196"/>
                      <a:pt x="17095" y="7196"/>
                    </a:cubicBezTo>
                    <a:cubicBezTo>
                      <a:pt x="17098" y="7196"/>
                      <a:pt x="17101" y="7196"/>
                      <a:pt x="17104" y="7194"/>
                    </a:cubicBezTo>
                    <a:cubicBezTo>
                      <a:pt x="17258" y="7147"/>
                      <a:pt x="17413" y="7132"/>
                      <a:pt x="17568" y="7132"/>
                    </a:cubicBezTo>
                    <a:cubicBezTo>
                      <a:pt x="17819" y="7132"/>
                      <a:pt x="18069" y="7171"/>
                      <a:pt x="18317" y="7171"/>
                    </a:cubicBezTo>
                    <a:cubicBezTo>
                      <a:pt x="18383" y="7171"/>
                      <a:pt x="18450" y="7168"/>
                      <a:pt x="18516" y="7161"/>
                    </a:cubicBezTo>
                    <a:cubicBezTo>
                      <a:pt x="18611" y="7150"/>
                      <a:pt x="18705" y="7146"/>
                      <a:pt x="18799" y="7146"/>
                    </a:cubicBezTo>
                    <a:cubicBezTo>
                      <a:pt x="19141" y="7146"/>
                      <a:pt x="19477" y="7201"/>
                      <a:pt x="19817" y="7201"/>
                    </a:cubicBezTo>
                    <a:cubicBezTo>
                      <a:pt x="19858" y="7201"/>
                      <a:pt x="19899" y="7200"/>
                      <a:pt x="19940" y="7198"/>
                    </a:cubicBezTo>
                    <a:cubicBezTo>
                      <a:pt x="19946" y="7198"/>
                      <a:pt x="19953" y="7198"/>
                      <a:pt x="19959" y="7198"/>
                    </a:cubicBezTo>
                    <a:cubicBezTo>
                      <a:pt x="20169" y="7198"/>
                      <a:pt x="20402" y="7322"/>
                      <a:pt x="20626" y="7322"/>
                    </a:cubicBezTo>
                    <a:cubicBezTo>
                      <a:pt x="21096" y="7330"/>
                      <a:pt x="21526" y="7446"/>
                      <a:pt x="21975" y="7570"/>
                    </a:cubicBezTo>
                    <a:cubicBezTo>
                      <a:pt x="22302" y="7659"/>
                      <a:pt x="22641" y="7814"/>
                      <a:pt x="23025" y="7814"/>
                    </a:cubicBezTo>
                    <a:cubicBezTo>
                      <a:pt x="23035" y="7814"/>
                      <a:pt x="23044" y="7814"/>
                      <a:pt x="23054" y="7814"/>
                    </a:cubicBezTo>
                    <a:cubicBezTo>
                      <a:pt x="23056" y="7814"/>
                      <a:pt x="23058" y="7814"/>
                      <a:pt x="23060" y="7814"/>
                    </a:cubicBezTo>
                    <a:cubicBezTo>
                      <a:pt x="23306" y="7814"/>
                      <a:pt x="23618" y="8050"/>
                      <a:pt x="23908" y="8165"/>
                    </a:cubicBezTo>
                    <a:cubicBezTo>
                      <a:pt x="24511" y="8392"/>
                      <a:pt x="25097" y="8660"/>
                      <a:pt x="25688" y="8908"/>
                    </a:cubicBezTo>
                    <a:cubicBezTo>
                      <a:pt x="25874" y="8986"/>
                      <a:pt x="26010" y="9123"/>
                      <a:pt x="26133" y="9230"/>
                    </a:cubicBezTo>
                    <a:cubicBezTo>
                      <a:pt x="26328" y="9395"/>
                      <a:pt x="26596" y="9420"/>
                      <a:pt x="26770" y="9630"/>
                    </a:cubicBezTo>
                    <a:cubicBezTo>
                      <a:pt x="26836" y="9709"/>
                      <a:pt x="27046" y="9779"/>
                      <a:pt x="27191" y="9845"/>
                    </a:cubicBezTo>
                    <a:cubicBezTo>
                      <a:pt x="27351" y="9920"/>
                      <a:pt x="27480" y="10072"/>
                      <a:pt x="27633" y="10183"/>
                    </a:cubicBezTo>
                    <a:cubicBezTo>
                      <a:pt x="28132" y="10555"/>
                      <a:pt x="28628" y="10935"/>
                      <a:pt x="29094" y="11353"/>
                    </a:cubicBezTo>
                    <a:cubicBezTo>
                      <a:pt x="29346" y="11576"/>
                      <a:pt x="29631" y="11778"/>
                      <a:pt x="29866" y="12016"/>
                    </a:cubicBezTo>
                    <a:cubicBezTo>
                      <a:pt x="30242" y="12401"/>
                      <a:pt x="30606" y="12805"/>
                      <a:pt x="30940" y="13226"/>
                    </a:cubicBezTo>
                    <a:cubicBezTo>
                      <a:pt x="31241" y="13607"/>
                      <a:pt x="31551" y="13970"/>
                      <a:pt x="31811" y="14379"/>
                    </a:cubicBezTo>
                    <a:cubicBezTo>
                      <a:pt x="32178" y="14953"/>
                      <a:pt x="32579" y="15506"/>
                      <a:pt x="32918" y="16096"/>
                    </a:cubicBezTo>
                    <a:cubicBezTo>
                      <a:pt x="33013" y="16262"/>
                      <a:pt x="33137" y="16451"/>
                      <a:pt x="33161" y="16637"/>
                    </a:cubicBezTo>
                    <a:cubicBezTo>
                      <a:pt x="33182" y="16811"/>
                      <a:pt x="33426" y="16773"/>
                      <a:pt x="33367" y="16832"/>
                    </a:cubicBezTo>
                    <a:cubicBezTo>
                      <a:pt x="33228" y="16967"/>
                      <a:pt x="33380" y="17051"/>
                      <a:pt x="33405" y="17133"/>
                    </a:cubicBezTo>
                    <a:cubicBezTo>
                      <a:pt x="33438" y="17261"/>
                      <a:pt x="33603" y="17314"/>
                      <a:pt x="33640" y="17492"/>
                    </a:cubicBezTo>
                    <a:cubicBezTo>
                      <a:pt x="33727" y="17905"/>
                      <a:pt x="33962" y="18268"/>
                      <a:pt x="34107" y="18656"/>
                    </a:cubicBezTo>
                    <a:cubicBezTo>
                      <a:pt x="34219" y="18945"/>
                      <a:pt x="34387" y="19255"/>
                      <a:pt x="34354" y="19627"/>
                    </a:cubicBezTo>
                    <a:cubicBezTo>
                      <a:pt x="34338" y="19833"/>
                      <a:pt x="34516" y="20085"/>
                      <a:pt x="34585" y="20333"/>
                    </a:cubicBezTo>
                    <a:cubicBezTo>
                      <a:pt x="34697" y="20742"/>
                      <a:pt x="34871" y="21158"/>
                      <a:pt x="34863" y="21563"/>
                    </a:cubicBezTo>
                    <a:cubicBezTo>
                      <a:pt x="34854" y="21836"/>
                      <a:pt x="35007" y="22025"/>
                      <a:pt x="35007" y="22265"/>
                    </a:cubicBezTo>
                    <a:cubicBezTo>
                      <a:pt x="35007" y="22430"/>
                      <a:pt x="34982" y="22604"/>
                      <a:pt x="35011" y="22764"/>
                    </a:cubicBezTo>
                    <a:cubicBezTo>
                      <a:pt x="35036" y="22901"/>
                      <a:pt x="34937" y="23083"/>
                      <a:pt x="35135" y="23174"/>
                    </a:cubicBezTo>
                    <a:cubicBezTo>
                      <a:pt x="35164" y="23186"/>
                      <a:pt x="35164" y="23281"/>
                      <a:pt x="35164" y="23334"/>
                    </a:cubicBezTo>
                    <a:cubicBezTo>
                      <a:pt x="35130" y="23772"/>
                      <a:pt x="35201" y="24218"/>
                      <a:pt x="35081" y="24656"/>
                    </a:cubicBezTo>
                    <a:cubicBezTo>
                      <a:pt x="35056" y="24759"/>
                      <a:pt x="35115" y="24870"/>
                      <a:pt x="35122" y="24982"/>
                    </a:cubicBezTo>
                    <a:cubicBezTo>
                      <a:pt x="35155" y="25440"/>
                      <a:pt x="35015" y="25899"/>
                      <a:pt x="35115" y="26357"/>
                    </a:cubicBezTo>
                    <a:cubicBezTo>
                      <a:pt x="34903" y="26465"/>
                      <a:pt x="35210" y="26745"/>
                      <a:pt x="34949" y="26844"/>
                    </a:cubicBezTo>
                    <a:cubicBezTo>
                      <a:pt x="34896" y="26865"/>
                      <a:pt x="34916" y="26926"/>
                      <a:pt x="34974" y="26947"/>
                    </a:cubicBezTo>
                    <a:cubicBezTo>
                      <a:pt x="35027" y="26968"/>
                      <a:pt x="35065" y="27034"/>
                      <a:pt x="35031" y="27054"/>
                    </a:cubicBezTo>
                    <a:cubicBezTo>
                      <a:pt x="34854" y="27153"/>
                      <a:pt x="34991" y="27315"/>
                      <a:pt x="34941" y="27431"/>
                    </a:cubicBezTo>
                    <a:cubicBezTo>
                      <a:pt x="34792" y="27806"/>
                      <a:pt x="34739" y="28203"/>
                      <a:pt x="34631" y="28586"/>
                    </a:cubicBezTo>
                    <a:cubicBezTo>
                      <a:pt x="34524" y="28983"/>
                      <a:pt x="34421" y="29379"/>
                      <a:pt x="34297" y="29771"/>
                    </a:cubicBezTo>
                    <a:cubicBezTo>
                      <a:pt x="34115" y="30358"/>
                      <a:pt x="33876" y="30919"/>
                      <a:pt x="33590" y="31464"/>
                    </a:cubicBezTo>
                    <a:cubicBezTo>
                      <a:pt x="33434" y="31761"/>
                      <a:pt x="33256" y="32055"/>
                      <a:pt x="33137" y="32365"/>
                    </a:cubicBezTo>
                    <a:cubicBezTo>
                      <a:pt x="32988" y="32744"/>
                      <a:pt x="32719" y="33042"/>
                      <a:pt x="32517" y="33381"/>
                    </a:cubicBezTo>
                    <a:cubicBezTo>
                      <a:pt x="32266" y="33802"/>
                      <a:pt x="31968" y="34198"/>
                      <a:pt x="31650" y="34582"/>
                    </a:cubicBezTo>
                    <a:cubicBezTo>
                      <a:pt x="31142" y="35197"/>
                      <a:pt x="30585" y="35767"/>
                      <a:pt x="29982" y="36300"/>
                    </a:cubicBezTo>
                    <a:cubicBezTo>
                      <a:pt x="29718" y="36531"/>
                      <a:pt x="29432" y="36733"/>
                      <a:pt x="29205" y="37009"/>
                    </a:cubicBezTo>
                    <a:cubicBezTo>
                      <a:pt x="29086" y="37158"/>
                      <a:pt x="28908" y="37278"/>
                      <a:pt x="28714" y="37352"/>
                    </a:cubicBezTo>
                    <a:cubicBezTo>
                      <a:pt x="28471" y="37451"/>
                      <a:pt x="28310" y="37670"/>
                      <a:pt x="28091" y="37806"/>
                    </a:cubicBezTo>
                    <a:cubicBezTo>
                      <a:pt x="27744" y="38021"/>
                      <a:pt x="27450" y="38315"/>
                      <a:pt x="27050" y="38446"/>
                    </a:cubicBezTo>
                    <a:cubicBezTo>
                      <a:pt x="26869" y="38509"/>
                      <a:pt x="26707" y="38641"/>
                      <a:pt x="26543" y="38748"/>
                    </a:cubicBezTo>
                    <a:cubicBezTo>
                      <a:pt x="26241" y="38942"/>
                      <a:pt x="25903" y="39075"/>
                      <a:pt x="25564" y="39202"/>
                    </a:cubicBezTo>
                    <a:cubicBezTo>
                      <a:pt x="25407" y="39264"/>
                      <a:pt x="25275" y="39372"/>
                      <a:pt x="25110" y="39429"/>
                    </a:cubicBezTo>
                    <a:cubicBezTo>
                      <a:pt x="24755" y="39549"/>
                      <a:pt x="24420" y="39735"/>
                      <a:pt x="24061" y="39822"/>
                    </a:cubicBezTo>
                    <a:cubicBezTo>
                      <a:pt x="23818" y="39883"/>
                      <a:pt x="23582" y="39970"/>
                      <a:pt x="23347" y="40041"/>
                    </a:cubicBezTo>
                    <a:cubicBezTo>
                      <a:pt x="23086" y="40123"/>
                      <a:pt x="22818" y="40173"/>
                      <a:pt x="22562" y="40251"/>
                    </a:cubicBezTo>
                    <a:cubicBezTo>
                      <a:pt x="21956" y="40428"/>
                      <a:pt x="21336" y="40515"/>
                      <a:pt x="20721" y="40611"/>
                    </a:cubicBezTo>
                    <a:cubicBezTo>
                      <a:pt x="19906" y="40740"/>
                      <a:pt x="19091" y="40842"/>
                      <a:pt x="18263" y="40842"/>
                    </a:cubicBezTo>
                    <a:cubicBezTo>
                      <a:pt x="18092" y="40842"/>
                      <a:pt x="17920" y="40838"/>
                      <a:pt x="17748" y="40829"/>
                    </a:cubicBezTo>
                    <a:cubicBezTo>
                      <a:pt x="17228" y="40800"/>
                      <a:pt x="16699" y="40813"/>
                      <a:pt x="16178" y="40767"/>
                    </a:cubicBezTo>
                    <a:cubicBezTo>
                      <a:pt x="14981" y="40655"/>
                      <a:pt x="13825" y="40354"/>
                      <a:pt x="12698" y="39937"/>
                    </a:cubicBezTo>
                    <a:cubicBezTo>
                      <a:pt x="11942" y="39660"/>
                      <a:pt x="11199" y="39380"/>
                      <a:pt x="10497" y="38983"/>
                    </a:cubicBezTo>
                    <a:cubicBezTo>
                      <a:pt x="9866" y="38633"/>
                      <a:pt x="9251" y="38257"/>
                      <a:pt x="8647" y="37861"/>
                    </a:cubicBezTo>
                    <a:cubicBezTo>
                      <a:pt x="8391" y="37687"/>
                      <a:pt x="8115" y="37514"/>
                      <a:pt x="7892" y="37328"/>
                    </a:cubicBezTo>
                    <a:cubicBezTo>
                      <a:pt x="7644" y="37121"/>
                      <a:pt x="7297" y="37002"/>
                      <a:pt x="7128" y="36667"/>
                    </a:cubicBezTo>
                    <a:cubicBezTo>
                      <a:pt x="7025" y="36468"/>
                      <a:pt x="6777" y="36337"/>
                      <a:pt x="6600" y="36205"/>
                    </a:cubicBezTo>
                    <a:cubicBezTo>
                      <a:pt x="6323" y="35994"/>
                      <a:pt x="6162" y="35685"/>
                      <a:pt x="5844" y="35502"/>
                    </a:cubicBezTo>
                    <a:cubicBezTo>
                      <a:pt x="5634" y="35383"/>
                      <a:pt x="5476" y="35048"/>
                      <a:pt x="5299" y="34813"/>
                    </a:cubicBezTo>
                    <a:cubicBezTo>
                      <a:pt x="5134" y="34582"/>
                      <a:pt x="4873" y="34442"/>
                      <a:pt x="4742" y="34177"/>
                    </a:cubicBezTo>
                    <a:cubicBezTo>
                      <a:pt x="4543" y="33781"/>
                      <a:pt x="4184" y="33496"/>
                      <a:pt x="3990" y="33091"/>
                    </a:cubicBezTo>
                    <a:cubicBezTo>
                      <a:pt x="3911" y="32922"/>
                      <a:pt x="3709" y="32740"/>
                      <a:pt x="3672" y="32604"/>
                    </a:cubicBezTo>
                    <a:cubicBezTo>
                      <a:pt x="3577" y="32241"/>
                      <a:pt x="3309" y="31993"/>
                      <a:pt x="3156" y="31671"/>
                    </a:cubicBezTo>
                    <a:cubicBezTo>
                      <a:pt x="2987" y="31304"/>
                      <a:pt x="2792" y="30936"/>
                      <a:pt x="2632" y="30568"/>
                    </a:cubicBezTo>
                    <a:cubicBezTo>
                      <a:pt x="2483" y="30225"/>
                      <a:pt x="2285" y="29879"/>
                      <a:pt x="2231" y="29491"/>
                    </a:cubicBezTo>
                    <a:cubicBezTo>
                      <a:pt x="2231" y="29482"/>
                      <a:pt x="2236" y="29470"/>
                      <a:pt x="2227" y="29462"/>
                    </a:cubicBezTo>
                    <a:cubicBezTo>
                      <a:pt x="1938" y="29024"/>
                      <a:pt x="1889" y="28500"/>
                      <a:pt x="1698" y="28025"/>
                    </a:cubicBezTo>
                    <a:cubicBezTo>
                      <a:pt x="1607" y="27790"/>
                      <a:pt x="1571" y="27534"/>
                      <a:pt x="1517" y="27286"/>
                    </a:cubicBezTo>
                    <a:cubicBezTo>
                      <a:pt x="1388" y="26700"/>
                      <a:pt x="1161" y="26134"/>
                      <a:pt x="1129" y="25535"/>
                    </a:cubicBezTo>
                    <a:cubicBezTo>
                      <a:pt x="1104" y="25072"/>
                      <a:pt x="938" y="24639"/>
                      <a:pt x="951" y="24165"/>
                    </a:cubicBezTo>
                    <a:cubicBezTo>
                      <a:pt x="959" y="23830"/>
                      <a:pt x="877" y="23467"/>
                      <a:pt x="864" y="23120"/>
                    </a:cubicBezTo>
                    <a:cubicBezTo>
                      <a:pt x="843" y="22641"/>
                      <a:pt x="868" y="22166"/>
                      <a:pt x="852" y="21691"/>
                    </a:cubicBezTo>
                    <a:cubicBezTo>
                      <a:pt x="827" y="20891"/>
                      <a:pt x="976" y="20106"/>
                      <a:pt x="1017" y="19313"/>
                    </a:cubicBezTo>
                    <a:cubicBezTo>
                      <a:pt x="1030" y="19052"/>
                      <a:pt x="1100" y="18785"/>
                      <a:pt x="1195" y="18537"/>
                    </a:cubicBezTo>
                    <a:cubicBezTo>
                      <a:pt x="1264" y="18368"/>
                      <a:pt x="1245" y="18210"/>
                      <a:pt x="1264" y="18049"/>
                    </a:cubicBezTo>
                    <a:cubicBezTo>
                      <a:pt x="1298" y="17802"/>
                      <a:pt x="1384" y="17558"/>
                      <a:pt x="1447" y="17310"/>
                    </a:cubicBezTo>
                    <a:cubicBezTo>
                      <a:pt x="1558" y="16852"/>
                      <a:pt x="1727" y="16410"/>
                      <a:pt x="1814" y="15944"/>
                    </a:cubicBezTo>
                    <a:cubicBezTo>
                      <a:pt x="1843" y="15787"/>
                      <a:pt x="1929" y="15646"/>
                      <a:pt x="1979" y="15494"/>
                    </a:cubicBezTo>
                    <a:cubicBezTo>
                      <a:pt x="2255" y="14635"/>
                      <a:pt x="2615" y="13809"/>
                      <a:pt x="2991" y="12992"/>
                    </a:cubicBezTo>
                    <a:cubicBezTo>
                      <a:pt x="3202" y="12529"/>
                      <a:pt x="3478" y="12100"/>
                      <a:pt x="3705" y="11654"/>
                    </a:cubicBezTo>
                    <a:cubicBezTo>
                      <a:pt x="3846" y="11381"/>
                      <a:pt x="4027" y="11134"/>
                      <a:pt x="4138" y="10836"/>
                    </a:cubicBezTo>
                    <a:cubicBezTo>
                      <a:pt x="4242" y="10551"/>
                      <a:pt x="4527" y="10332"/>
                      <a:pt x="4663" y="10040"/>
                    </a:cubicBezTo>
                    <a:cubicBezTo>
                      <a:pt x="4746" y="9861"/>
                      <a:pt x="4873" y="9668"/>
                      <a:pt x="4993" y="9569"/>
                    </a:cubicBezTo>
                    <a:cubicBezTo>
                      <a:pt x="5266" y="9337"/>
                      <a:pt x="5348" y="8994"/>
                      <a:pt x="5600" y="8755"/>
                    </a:cubicBezTo>
                    <a:cubicBezTo>
                      <a:pt x="5803" y="8561"/>
                      <a:pt x="5960" y="8268"/>
                      <a:pt x="6133" y="8045"/>
                    </a:cubicBezTo>
                    <a:cubicBezTo>
                      <a:pt x="6265" y="7875"/>
                      <a:pt x="6360" y="7528"/>
                      <a:pt x="6695" y="7528"/>
                    </a:cubicBezTo>
                    <a:cubicBezTo>
                      <a:pt x="6715" y="7528"/>
                      <a:pt x="6752" y="7504"/>
                      <a:pt x="6752" y="7496"/>
                    </a:cubicBezTo>
                    <a:cubicBezTo>
                      <a:pt x="6720" y="7231"/>
                      <a:pt x="6943" y="7067"/>
                      <a:pt x="7082" y="6959"/>
                    </a:cubicBezTo>
                    <a:cubicBezTo>
                      <a:pt x="7334" y="6769"/>
                      <a:pt x="7479" y="6484"/>
                      <a:pt x="7755" y="6315"/>
                    </a:cubicBezTo>
                    <a:cubicBezTo>
                      <a:pt x="7978" y="6175"/>
                      <a:pt x="8111" y="5902"/>
                      <a:pt x="8375" y="5778"/>
                    </a:cubicBezTo>
                    <a:cubicBezTo>
                      <a:pt x="8305" y="5659"/>
                      <a:pt x="8206" y="5741"/>
                      <a:pt x="8172" y="5659"/>
                    </a:cubicBezTo>
                    <a:cubicBezTo>
                      <a:pt x="8185" y="5642"/>
                      <a:pt x="8193" y="5617"/>
                      <a:pt x="8206" y="5617"/>
                    </a:cubicBezTo>
                    <a:cubicBezTo>
                      <a:pt x="8487" y="5592"/>
                      <a:pt x="8721" y="5447"/>
                      <a:pt x="8887" y="5245"/>
                    </a:cubicBezTo>
                    <a:cubicBezTo>
                      <a:pt x="9192" y="4870"/>
                      <a:pt x="9672" y="4668"/>
                      <a:pt x="9903" y="4218"/>
                    </a:cubicBezTo>
                    <a:cubicBezTo>
                      <a:pt x="9927" y="4172"/>
                      <a:pt x="10039" y="4155"/>
                      <a:pt x="10109" y="4151"/>
                    </a:cubicBezTo>
                    <a:cubicBezTo>
                      <a:pt x="10192" y="4143"/>
                      <a:pt x="10287" y="4123"/>
                      <a:pt x="10303" y="4052"/>
                    </a:cubicBezTo>
                    <a:cubicBezTo>
                      <a:pt x="10356" y="3776"/>
                      <a:pt x="10708" y="3804"/>
                      <a:pt x="10794" y="3553"/>
                    </a:cubicBezTo>
                    <a:cubicBezTo>
                      <a:pt x="10823" y="3469"/>
                      <a:pt x="10993" y="3450"/>
                      <a:pt x="11080" y="3387"/>
                    </a:cubicBezTo>
                    <a:cubicBezTo>
                      <a:pt x="11257" y="3267"/>
                      <a:pt x="11389" y="3057"/>
                      <a:pt x="11575" y="2974"/>
                    </a:cubicBezTo>
                    <a:cubicBezTo>
                      <a:pt x="11873" y="2846"/>
                      <a:pt x="12041" y="2549"/>
                      <a:pt x="12368" y="2446"/>
                    </a:cubicBezTo>
                    <a:cubicBezTo>
                      <a:pt x="12624" y="2368"/>
                      <a:pt x="12834" y="2145"/>
                      <a:pt x="13049" y="1963"/>
                    </a:cubicBezTo>
                    <a:cubicBezTo>
                      <a:pt x="13140" y="1889"/>
                      <a:pt x="13226" y="1872"/>
                      <a:pt x="13334" y="1868"/>
                    </a:cubicBezTo>
                    <a:cubicBezTo>
                      <a:pt x="13409" y="1864"/>
                      <a:pt x="13524" y="1843"/>
                      <a:pt x="13544" y="1798"/>
                    </a:cubicBezTo>
                    <a:cubicBezTo>
                      <a:pt x="13643" y="1571"/>
                      <a:pt x="13920" y="1587"/>
                      <a:pt x="14019" y="1480"/>
                    </a:cubicBezTo>
                    <a:cubicBezTo>
                      <a:pt x="14329" y="1150"/>
                      <a:pt x="14737" y="1236"/>
                      <a:pt x="15080" y="1083"/>
                    </a:cubicBezTo>
                    <a:cubicBezTo>
                      <a:pt x="15247" y="1008"/>
                      <a:pt x="15380" y="849"/>
                      <a:pt x="15579" y="849"/>
                    </a:cubicBezTo>
                    <a:close/>
                    <a:moveTo>
                      <a:pt x="15965" y="1"/>
                    </a:moveTo>
                    <a:cubicBezTo>
                      <a:pt x="15899" y="1"/>
                      <a:pt x="15833" y="3"/>
                      <a:pt x="15766" y="10"/>
                    </a:cubicBezTo>
                    <a:cubicBezTo>
                      <a:pt x="15406" y="51"/>
                      <a:pt x="15093" y="224"/>
                      <a:pt x="14741" y="283"/>
                    </a:cubicBezTo>
                    <a:cubicBezTo>
                      <a:pt x="14415" y="336"/>
                      <a:pt x="14106" y="493"/>
                      <a:pt x="13800" y="629"/>
                    </a:cubicBezTo>
                    <a:cubicBezTo>
                      <a:pt x="13540" y="749"/>
                      <a:pt x="13325" y="931"/>
                      <a:pt x="13053" y="1022"/>
                    </a:cubicBezTo>
                    <a:cubicBezTo>
                      <a:pt x="13038" y="1026"/>
                      <a:pt x="13022" y="1028"/>
                      <a:pt x="13006" y="1028"/>
                    </a:cubicBezTo>
                    <a:cubicBezTo>
                      <a:pt x="12965" y="1028"/>
                      <a:pt x="12923" y="1017"/>
                      <a:pt x="12882" y="1017"/>
                    </a:cubicBezTo>
                    <a:cubicBezTo>
                      <a:pt x="12839" y="1017"/>
                      <a:pt x="12798" y="1029"/>
                      <a:pt x="12764" y="1079"/>
                    </a:cubicBezTo>
                    <a:cubicBezTo>
                      <a:pt x="12561" y="1397"/>
                      <a:pt x="12157" y="1443"/>
                      <a:pt x="11922" y="1711"/>
                    </a:cubicBezTo>
                    <a:cubicBezTo>
                      <a:pt x="11905" y="1729"/>
                      <a:pt x="11883" y="1735"/>
                      <a:pt x="11860" y="1735"/>
                    </a:cubicBezTo>
                    <a:cubicBezTo>
                      <a:pt x="11815" y="1735"/>
                      <a:pt x="11763" y="1712"/>
                      <a:pt x="11725" y="1712"/>
                    </a:cubicBezTo>
                    <a:cubicBezTo>
                      <a:pt x="11697" y="1712"/>
                      <a:pt x="11677" y="1725"/>
                      <a:pt x="11674" y="1769"/>
                    </a:cubicBezTo>
                    <a:cubicBezTo>
                      <a:pt x="11658" y="2070"/>
                      <a:pt x="11364" y="2099"/>
                      <a:pt x="11216" y="2173"/>
                    </a:cubicBezTo>
                    <a:cubicBezTo>
                      <a:pt x="10807" y="2379"/>
                      <a:pt x="10518" y="2726"/>
                      <a:pt x="10142" y="2966"/>
                    </a:cubicBezTo>
                    <a:cubicBezTo>
                      <a:pt x="9820" y="3168"/>
                      <a:pt x="9597" y="3519"/>
                      <a:pt x="9275" y="3701"/>
                    </a:cubicBezTo>
                    <a:cubicBezTo>
                      <a:pt x="8825" y="3957"/>
                      <a:pt x="8498" y="4345"/>
                      <a:pt x="8115" y="4664"/>
                    </a:cubicBezTo>
                    <a:cubicBezTo>
                      <a:pt x="7739" y="4973"/>
                      <a:pt x="7400" y="5352"/>
                      <a:pt x="7050" y="5708"/>
                    </a:cubicBezTo>
                    <a:cubicBezTo>
                      <a:pt x="6596" y="6162"/>
                      <a:pt x="6162" y="6641"/>
                      <a:pt x="5753" y="7136"/>
                    </a:cubicBezTo>
                    <a:cubicBezTo>
                      <a:pt x="5274" y="7711"/>
                      <a:pt x="4782" y="8276"/>
                      <a:pt x="4386" y="8912"/>
                    </a:cubicBezTo>
                    <a:cubicBezTo>
                      <a:pt x="4155" y="9279"/>
                      <a:pt x="3879" y="9613"/>
                      <a:pt x="3652" y="9994"/>
                    </a:cubicBezTo>
                    <a:cubicBezTo>
                      <a:pt x="3445" y="10337"/>
                      <a:pt x="3238" y="10692"/>
                      <a:pt x="2999" y="11018"/>
                    </a:cubicBezTo>
                    <a:cubicBezTo>
                      <a:pt x="2899" y="11158"/>
                      <a:pt x="2958" y="11208"/>
                      <a:pt x="3082" y="11340"/>
                    </a:cubicBezTo>
                    <a:cubicBezTo>
                      <a:pt x="3029" y="11326"/>
                      <a:pt x="2985" y="11320"/>
                      <a:pt x="2949" y="11320"/>
                    </a:cubicBezTo>
                    <a:cubicBezTo>
                      <a:pt x="2848" y="11320"/>
                      <a:pt x="2800" y="11369"/>
                      <a:pt x="2751" y="11460"/>
                    </a:cubicBezTo>
                    <a:cubicBezTo>
                      <a:pt x="2553" y="11848"/>
                      <a:pt x="2425" y="12269"/>
                      <a:pt x="2223" y="12641"/>
                    </a:cubicBezTo>
                    <a:cubicBezTo>
                      <a:pt x="1921" y="13181"/>
                      <a:pt x="1682" y="13739"/>
                      <a:pt x="1468" y="14313"/>
                    </a:cubicBezTo>
                    <a:cubicBezTo>
                      <a:pt x="1364" y="14589"/>
                      <a:pt x="1319" y="14886"/>
                      <a:pt x="1186" y="15147"/>
                    </a:cubicBezTo>
                    <a:cubicBezTo>
                      <a:pt x="1058" y="15407"/>
                      <a:pt x="938" y="15683"/>
                      <a:pt x="926" y="15961"/>
                    </a:cubicBezTo>
                    <a:cubicBezTo>
                      <a:pt x="914" y="16208"/>
                      <a:pt x="807" y="16422"/>
                      <a:pt x="790" y="16670"/>
                    </a:cubicBezTo>
                    <a:cubicBezTo>
                      <a:pt x="782" y="16786"/>
                      <a:pt x="807" y="16959"/>
                      <a:pt x="728" y="17070"/>
                    </a:cubicBezTo>
                    <a:cubicBezTo>
                      <a:pt x="580" y="17281"/>
                      <a:pt x="513" y="17516"/>
                      <a:pt x="492" y="17760"/>
                    </a:cubicBezTo>
                    <a:cubicBezTo>
                      <a:pt x="472" y="18012"/>
                      <a:pt x="456" y="18272"/>
                      <a:pt x="422" y="18512"/>
                    </a:cubicBezTo>
                    <a:cubicBezTo>
                      <a:pt x="378" y="18863"/>
                      <a:pt x="170" y="19189"/>
                      <a:pt x="303" y="19569"/>
                    </a:cubicBezTo>
                    <a:cubicBezTo>
                      <a:pt x="319" y="19618"/>
                      <a:pt x="319" y="19701"/>
                      <a:pt x="290" y="19738"/>
                    </a:cubicBezTo>
                    <a:cubicBezTo>
                      <a:pt x="1" y="20077"/>
                      <a:pt x="204" y="20498"/>
                      <a:pt x="100" y="20874"/>
                    </a:cubicBezTo>
                    <a:cubicBezTo>
                      <a:pt x="59" y="21018"/>
                      <a:pt x="159" y="21208"/>
                      <a:pt x="109" y="21348"/>
                    </a:cubicBezTo>
                    <a:cubicBezTo>
                      <a:pt x="35" y="21559"/>
                      <a:pt x="63" y="21758"/>
                      <a:pt x="55" y="21968"/>
                    </a:cubicBezTo>
                    <a:cubicBezTo>
                      <a:pt x="47" y="22286"/>
                      <a:pt x="146" y="22616"/>
                      <a:pt x="100" y="22913"/>
                    </a:cubicBezTo>
                    <a:cubicBezTo>
                      <a:pt x="47" y="23256"/>
                      <a:pt x="311" y="23582"/>
                      <a:pt x="105" y="23908"/>
                    </a:cubicBezTo>
                    <a:cubicBezTo>
                      <a:pt x="92" y="23925"/>
                      <a:pt x="138" y="23970"/>
                      <a:pt x="150" y="24007"/>
                    </a:cubicBezTo>
                    <a:cubicBezTo>
                      <a:pt x="216" y="24214"/>
                      <a:pt x="278" y="24458"/>
                      <a:pt x="262" y="24647"/>
                    </a:cubicBezTo>
                    <a:cubicBezTo>
                      <a:pt x="241" y="24841"/>
                      <a:pt x="447" y="25023"/>
                      <a:pt x="273" y="25205"/>
                    </a:cubicBezTo>
                    <a:cubicBezTo>
                      <a:pt x="460" y="25366"/>
                      <a:pt x="422" y="25651"/>
                      <a:pt x="418" y="25808"/>
                    </a:cubicBezTo>
                    <a:cubicBezTo>
                      <a:pt x="406" y="26353"/>
                      <a:pt x="641" y="26827"/>
                      <a:pt x="761" y="27332"/>
                    </a:cubicBezTo>
                    <a:cubicBezTo>
                      <a:pt x="852" y="27723"/>
                      <a:pt x="898" y="28136"/>
                      <a:pt x="1066" y="28508"/>
                    </a:cubicBezTo>
                    <a:cubicBezTo>
                      <a:pt x="1149" y="28689"/>
                      <a:pt x="1203" y="28884"/>
                      <a:pt x="1249" y="29070"/>
                    </a:cubicBezTo>
                    <a:cubicBezTo>
                      <a:pt x="1294" y="29251"/>
                      <a:pt x="1459" y="29363"/>
                      <a:pt x="1479" y="29524"/>
                    </a:cubicBezTo>
                    <a:cubicBezTo>
                      <a:pt x="1521" y="29796"/>
                      <a:pt x="1624" y="30044"/>
                      <a:pt x="1723" y="30288"/>
                    </a:cubicBezTo>
                    <a:cubicBezTo>
                      <a:pt x="1839" y="30577"/>
                      <a:pt x="2057" y="30825"/>
                      <a:pt x="2053" y="31163"/>
                    </a:cubicBezTo>
                    <a:cubicBezTo>
                      <a:pt x="2053" y="31208"/>
                      <a:pt x="2120" y="31287"/>
                      <a:pt x="2152" y="31287"/>
                    </a:cubicBezTo>
                    <a:cubicBezTo>
                      <a:pt x="2310" y="31291"/>
                      <a:pt x="2280" y="31403"/>
                      <a:pt x="2326" y="31494"/>
                    </a:cubicBezTo>
                    <a:cubicBezTo>
                      <a:pt x="2421" y="31696"/>
                      <a:pt x="2272" y="32055"/>
                      <a:pt x="2677" y="32072"/>
                    </a:cubicBezTo>
                    <a:cubicBezTo>
                      <a:pt x="2685" y="32072"/>
                      <a:pt x="2710" y="32154"/>
                      <a:pt x="2693" y="32171"/>
                    </a:cubicBezTo>
                    <a:cubicBezTo>
                      <a:pt x="2582" y="32302"/>
                      <a:pt x="2710" y="32386"/>
                      <a:pt x="2760" y="32472"/>
                    </a:cubicBezTo>
                    <a:cubicBezTo>
                      <a:pt x="2916" y="32744"/>
                      <a:pt x="3094" y="33005"/>
                      <a:pt x="3251" y="33278"/>
                    </a:cubicBezTo>
                    <a:cubicBezTo>
                      <a:pt x="3680" y="34021"/>
                      <a:pt x="4197" y="34705"/>
                      <a:pt x="4774" y="35334"/>
                    </a:cubicBezTo>
                    <a:cubicBezTo>
                      <a:pt x="5109" y="35696"/>
                      <a:pt x="5431" y="36072"/>
                      <a:pt x="5786" y="36419"/>
                    </a:cubicBezTo>
                    <a:cubicBezTo>
                      <a:pt x="6207" y="36824"/>
                      <a:pt x="6649" y="37200"/>
                      <a:pt x="7074" y="37596"/>
                    </a:cubicBezTo>
                    <a:cubicBezTo>
                      <a:pt x="7408" y="37905"/>
                      <a:pt x="7789" y="38183"/>
                      <a:pt x="8185" y="38418"/>
                    </a:cubicBezTo>
                    <a:cubicBezTo>
                      <a:pt x="8363" y="38525"/>
                      <a:pt x="8470" y="38686"/>
                      <a:pt x="8639" y="38785"/>
                    </a:cubicBezTo>
                    <a:cubicBezTo>
                      <a:pt x="8978" y="38987"/>
                      <a:pt x="9312" y="39210"/>
                      <a:pt x="9668" y="39380"/>
                    </a:cubicBezTo>
                    <a:cubicBezTo>
                      <a:pt x="9847" y="39466"/>
                      <a:pt x="9964" y="39708"/>
                      <a:pt x="10127" y="39708"/>
                    </a:cubicBezTo>
                    <a:cubicBezTo>
                      <a:pt x="10136" y="39708"/>
                      <a:pt x="10145" y="39707"/>
                      <a:pt x="10154" y="39706"/>
                    </a:cubicBezTo>
                    <a:cubicBezTo>
                      <a:pt x="10175" y="39703"/>
                      <a:pt x="10194" y="39701"/>
                      <a:pt x="10213" y="39701"/>
                    </a:cubicBezTo>
                    <a:cubicBezTo>
                      <a:pt x="10495" y="39701"/>
                      <a:pt x="10631" y="40031"/>
                      <a:pt x="10888" y="40031"/>
                    </a:cubicBezTo>
                    <a:cubicBezTo>
                      <a:pt x="10923" y="40031"/>
                      <a:pt x="10960" y="40025"/>
                      <a:pt x="11001" y="40011"/>
                    </a:cubicBezTo>
                    <a:cubicBezTo>
                      <a:pt x="11137" y="40209"/>
                      <a:pt x="11385" y="40209"/>
                      <a:pt x="11570" y="40313"/>
                    </a:cubicBezTo>
                    <a:cubicBezTo>
                      <a:pt x="11680" y="40369"/>
                      <a:pt x="11789" y="40507"/>
                      <a:pt x="11938" y="40507"/>
                    </a:cubicBezTo>
                    <a:cubicBezTo>
                      <a:pt x="11975" y="40507"/>
                      <a:pt x="12015" y="40498"/>
                      <a:pt x="12058" y="40478"/>
                    </a:cubicBezTo>
                    <a:cubicBezTo>
                      <a:pt x="12063" y="40475"/>
                      <a:pt x="12069" y="40474"/>
                      <a:pt x="12075" y="40474"/>
                    </a:cubicBezTo>
                    <a:cubicBezTo>
                      <a:pt x="12108" y="40474"/>
                      <a:pt x="12151" y="40508"/>
                      <a:pt x="12140" y="40536"/>
                    </a:cubicBezTo>
                    <a:cubicBezTo>
                      <a:pt x="12079" y="40700"/>
                      <a:pt x="12186" y="40714"/>
                      <a:pt x="12270" y="40714"/>
                    </a:cubicBezTo>
                    <a:cubicBezTo>
                      <a:pt x="12287" y="40714"/>
                      <a:pt x="12302" y="40713"/>
                      <a:pt x="12316" y="40713"/>
                    </a:cubicBezTo>
                    <a:cubicBezTo>
                      <a:pt x="12321" y="40713"/>
                      <a:pt x="12326" y="40713"/>
                      <a:pt x="12330" y="40714"/>
                    </a:cubicBezTo>
                    <a:cubicBezTo>
                      <a:pt x="12523" y="40733"/>
                      <a:pt x="12688" y="40841"/>
                      <a:pt x="12893" y="40841"/>
                    </a:cubicBezTo>
                    <a:cubicBezTo>
                      <a:pt x="12913" y="40841"/>
                      <a:pt x="12933" y="40840"/>
                      <a:pt x="12954" y="40838"/>
                    </a:cubicBezTo>
                    <a:cubicBezTo>
                      <a:pt x="12971" y="40836"/>
                      <a:pt x="12989" y="40835"/>
                      <a:pt x="13006" y="40835"/>
                    </a:cubicBezTo>
                    <a:cubicBezTo>
                      <a:pt x="13249" y="40835"/>
                      <a:pt x="13466" y="41012"/>
                      <a:pt x="13697" y="41089"/>
                    </a:cubicBezTo>
                    <a:cubicBezTo>
                      <a:pt x="14114" y="41225"/>
                      <a:pt x="14543" y="41320"/>
                      <a:pt x="14964" y="41440"/>
                    </a:cubicBezTo>
                    <a:cubicBezTo>
                      <a:pt x="15050" y="41464"/>
                      <a:pt x="15139" y="41468"/>
                      <a:pt x="15229" y="41468"/>
                    </a:cubicBezTo>
                    <a:cubicBezTo>
                      <a:pt x="15284" y="41468"/>
                      <a:pt x="15340" y="41466"/>
                      <a:pt x="15396" y="41466"/>
                    </a:cubicBezTo>
                    <a:cubicBezTo>
                      <a:pt x="15549" y="41466"/>
                      <a:pt x="15703" y="41479"/>
                      <a:pt x="15848" y="41577"/>
                    </a:cubicBezTo>
                    <a:cubicBezTo>
                      <a:pt x="15860" y="41583"/>
                      <a:pt x="15883" y="41585"/>
                      <a:pt x="15915" y="41585"/>
                    </a:cubicBezTo>
                    <a:cubicBezTo>
                      <a:pt x="15979" y="41585"/>
                      <a:pt x="16076" y="41577"/>
                      <a:pt x="16168" y="41577"/>
                    </a:cubicBezTo>
                    <a:cubicBezTo>
                      <a:pt x="16213" y="41577"/>
                      <a:pt x="16256" y="41579"/>
                      <a:pt x="16294" y="41585"/>
                    </a:cubicBezTo>
                    <a:cubicBezTo>
                      <a:pt x="16893" y="41671"/>
                      <a:pt x="17496" y="41638"/>
                      <a:pt x="18095" y="41676"/>
                    </a:cubicBezTo>
                    <a:cubicBezTo>
                      <a:pt x="18252" y="41686"/>
                      <a:pt x="18410" y="41697"/>
                      <a:pt x="18565" y="41697"/>
                    </a:cubicBezTo>
                    <a:cubicBezTo>
                      <a:pt x="18593" y="41697"/>
                      <a:pt x="18620" y="41696"/>
                      <a:pt x="18648" y="41696"/>
                    </a:cubicBezTo>
                    <a:cubicBezTo>
                      <a:pt x="18999" y="41692"/>
                      <a:pt x="19345" y="41602"/>
                      <a:pt x="19705" y="41585"/>
                    </a:cubicBezTo>
                    <a:cubicBezTo>
                      <a:pt x="19708" y="41584"/>
                      <a:pt x="19711" y="41584"/>
                      <a:pt x="19714" y="41584"/>
                    </a:cubicBezTo>
                    <a:cubicBezTo>
                      <a:pt x="19788" y="41584"/>
                      <a:pt x="19853" y="41652"/>
                      <a:pt x="19890" y="41652"/>
                    </a:cubicBezTo>
                    <a:cubicBezTo>
                      <a:pt x="19901" y="41652"/>
                      <a:pt x="19910" y="41646"/>
                      <a:pt x="19915" y="41630"/>
                    </a:cubicBezTo>
                    <a:cubicBezTo>
                      <a:pt x="19957" y="41516"/>
                      <a:pt x="20029" y="41494"/>
                      <a:pt x="20103" y="41494"/>
                    </a:cubicBezTo>
                    <a:cubicBezTo>
                      <a:pt x="20149" y="41494"/>
                      <a:pt x="20195" y="41503"/>
                      <a:pt x="20236" y="41503"/>
                    </a:cubicBezTo>
                    <a:cubicBezTo>
                      <a:pt x="20240" y="41503"/>
                      <a:pt x="20243" y="41503"/>
                      <a:pt x="20246" y="41502"/>
                    </a:cubicBezTo>
                    <a:cubicBezTo>
                      <a:pt x="20717" y="41478"/>
                      <a:pt x="21175" y="41390"/>
                      <a:pt x="21638" y="41329"/>
                    </a:cubicBezTo>
                    <a:cubicBezTo>
                      <a:pt x="21949" y="41291"/>
                      <a:pt x="22237" y="41098"/>
                      <a:pt x="22554" y="41098"/>
                    </a:cubicBezTo>
                    <a:cubicBezTo>
                      <a:pt x="22615" y="41098"/>
                      <a:pt x="22676" y="41105"/>
                      <a:pt x="22739" y="41122"/>
                    </a:cubicBezTo>
                    <a:cubicBezTo>
                      <a:pt x="22763" y="41128"/>
                      <a:pt x="22785" y="41131"/>
                      <a:pt x="22805" y="41131"/>
                    </a:cubicBezTo>
                    <a:cubicBezTo>
                      <a:pt x="22947" y="41131"/>
                      <a:pt x="23001" y="40983"/>
                      <a:pt x="23128" y="40957"/>
                    </a:cubicBezTo>
                    <a:cubicBezTo>
                      <a:pt x="23372" y="40912"/>
                      <a:pt x="23619" y="40870"/>
                      <a:pt x="23842" y="40775"/>
                    </a:cubicBezTo>
                    <a:cubicBezTo>
                      <a:pt x="24081" y="40672"/>
                      <a:pt x="24346" y="40577"/>
                      <a:pt x="24569" y="40536"/>
                    </a:cubicBezTo>
                    <a:cubicBezTo>
                      <a:pt x="25072" y="40437"/>
                      <a:pt x="25489" y="40119"/>
                      <a:pt x="25989" y="40045"/>
                    </a:cubicBezTo>
                    <a:cubicBezTo>
                      <a:pt x="26013" y="39927"/>
                      <a:pt x="26088" y="39913"/>
                      <a:pt x="26169" y="39913"/>
                    </a:cubicBezTo>
                    <a:cubicBezTo>
                      <a:pt x="26194" y="39913"/>
                      <a:pt x="26220" y="39915"/>
                      <a:pt x="26245" y="39915"/>
                    </a:cubicBezTo>
                    <a:cubicBezTo>
                      <a:pt x="26306" y="39915"/>
                      <a:pt x="26361" y="39907"/>
                      <a:pt x="26390" y="39851"/>
                    </a:cubicBezTo>
                    <a:cubicBezTo>
                      <a:pt x="26522" y="39590"/>
                      <a:pt x="26960" y="39755"/>
                      <a:pt x="27009" y="39397"/>
                    </a:cubicBezTo>
                    <a:cubicBezTo>
                      <a:pt x="27044" y="39403"/>
                      <a:pt x="27077" y="39406"/>
                      <a:pt x="27108" y="39406"/>
                    </a:cubicBezTo>
                    <a:cubicBezTo>
                      <a:pt x="27337" y="39406"/>
                      <a:pt x="27482" y="39244"/>
                      <a:pt x="27616" y="39066"/>
                    </a:cubicBezTo>
                    <a:cubicBezTo>
                      <a:pt x="27637" y="39036"/>
                      <a:pt x="27673" y="39015"/>
                      <a:pt x="27707" y="39015"/>
                    </a:cubicBezTo>
                    <a:cubicBezTo>
                      <a:pt x="27720" y="39015"/>
                      <a:pt x="27733" y="39018"/>
                      <a:pt x="27744" y="39025"/>
                    </a:cubicBezTo>
                    <a:cubicBezTo>
                      <a:pt x="27765" y="39037"/>
                      <a:pt x="27784" y="39041"/>
                      <a:pt x="27802" y="39041"/>
                    </a:cubicBezTo>
                    <a:cubicBezTo>
                      <a:pt x="27871" y="39041"/>
                      <a:pt x="27917" y="38971"/>
                      <a:pt x="27946" y="38971"/>
                    </a:cubicBezTo>
                    <a:cubicBezTo>
                      <a:pt x="27948" y="38971"/>
                      <a:pt x="27950" y="38971"/>
                      <a:pt x="27951" y="38971"/>
                    </a:cubicBezTo>
                    <a:cubicBezTo>
                      <a:pt x="28177" y="38971"/>
                      <a:pt x="28158" y="38669"/>
                      <a:pt x="28314" y="38669"/>
                    </a:cubicBezTo>
                    <a:cubicBezTo>
                      <a:pt x="28586" y="38669"/>
                      <a:pt x="28797" y="38459"/>
                      <a:pt x="28917" y="38339"/>
                    </a:cubicBezTo>
                    <a:cubicBezTo>
                      <a:pt x="29177" y="38079"/>
                      <a:pt x="29540" y="37968"/>
                      <a:pt x="29767" y="37674"/>
                    </a:cubicBezTo>
                    <a:cubicBezTo>
                      <a:pt x="29958" y="37427"/>
                      <a:pt x="30320" y="37398"/>
                      <a:pt x="30518" y="37133"/>
                    </a:cubicBezTo>
                    <a:cubicBezTo>
                      <a:pt x="30800" y="36758"/>
                      <a:pt x="31080" y="36374"/>
                      <a:pt x="31518" y="36159"/>
                    </a:cubicBezTo>
                    <a:cubicBezTo>
                      <a:pt x="31584" y="36127"/>
                      <a:pt x="31637" y="36085"/>
                      <a:pt x="31588" y="36003"/>
                    </a:cubicBezTo>
                    <a:cubicBezTo>
                      <a:pt x="31559" y="35961"/>
                      <a:pt x="31522" y="35899"/>
                      <a:pt x="31580" y="35887"/>
                    </a:cubicBezTo>
                    <a:cubicBezTo>
                      <a:pt x="31791" y="35849"/>
                      <a:pt x="31869" y="35672"/>
                      <a:pt x="31997" y="35536"/>
                    </a:cubicBezTo>
                    <a:cubicBezTo>
                      <a:pt x="32340" y="35164"/>
                      <a:pt x="32757" y="34846"/>
                      <a:pt x="32918" y="34334"/>
                    </a:cubicBezTo>
                    <a:cubicBezTo>
                      <a:pt x="32922" y="34318"/>
                      <a:pt x="32925" y="34293"/>
                      <a:pt x="32938" y="34284"/>
                    </a:cubicBezTo>
                    <a:cubicBezTo>
                      <a:pt x="33376" y="34070"/>
                      <a:pt x="33471" y="33595"/>
                      <a:pt x="33690" y="33232"/>
                    </a:cubicBezTo>
                    <a:cubicBezTo>
                      <a:pt x="33962" y="32777"/>
                      <a:pt x="34243" y="32315"/>
                      <a:pt x="34442" y="31807"/>
                    </a:cubicBezTo>
                    <a:cubicBezTo>
                      <a:pt x="34495" y="31667"/>
                      <a:pt x="34520" y="31514"/>
                      <a:pt x="34598" y="31374"/>
                    </a:cubicBezTo>
                    <a:cubicBezTo>
                      <a:pt x="34768" y="31064"/>
                      <a:pt x="34928" y="30742"/>
                      <a:pt x="35011" y="30404"/>
                    </a:cubicBezTo>
                    <a:cubicBezTo>
                      <a:pt x="35130" y="29924"/>
                      <a:pt x="35374" y="29474"/>
                      <a:pt x="35370" y="28962"/>
                    </a:cubicBezTo>
                    <a:cubicBezTo>
                      <a:pt x="35622" y="28809"/>
                      <a:pt x="35507" y="28516"/>
                      <a:pt x="35560" y="28310"/>
                    </a:cubicBezTo>
                    <a:cubicBezTo>
                      <a:pt x="35688" y="27839"/>
                      <a:pt x="35783" y="27336"/>
                      <a:pt x="35816" y="26844"/>
                    </a:cubicBezTo>
                    <a:cubicBezTo>
                      <a:pt x="35841" y="26402"/>
                      <a:pt x="35923" y="25960"/>
                      <a:pt x="35915" y="25506"/>
                    </a:cubicBezTo>
                    <a:cubicBezTo>
                      <a:pt x="35907" y="25003"/>
                      <a:pt x="35932" y="24491"/>
                      <a:pt x="35915" y="23982"/>
                    </a:cubicBezTo>
                    <a:cubicBezTo>
                      <a:pt x="35903" y="23471"/>
                      <a:pt x="35845" y="22951"/>
                      <a:pt x="35783" y="22438"/>
                    </a:cubicBezTo>
                    <a:cubicBezTo>
                      <a:pt x="35705" y="21840"/>
                      <a:pt x="35585" y="21241"/>
                      <a:pt x="35461" y="20643"/>
                    </a:cubicBezTo>
                    <a:cubicBezTo>
                      <a:pt x="35321" y="19961"/>
                      <a:pt x="35094" y="19313"/>
                      <a:pt x="34899" y="18652"/>
                    </a:cubicBezTo>
                    <a:cubicBezTo>
                      <a:pt x="34730" y="18091"/>
                      <a:pt x="34412" y="17579"/>
                      <a:pt x="34214" y="17026"/>
                    </a:cubicBezTo>
                    <a:cubicBezTo>
                      <a:pt x="34021" y="16497"/>
                      <a:pt x="33682" y="16055"/>
                      <a:pt x="33471" y="15539"/>
                    </a:cubicBezTo>
                    <a:cubicBezTo>
                      <a:pt x="33331" y="15200"/>
                      <a:pt x="33083" y="14928"/>
                      <a:pt x="32876" y="14631"/>
                    </a:cubicBezTo>
                    <a:cubicBezTo>
                      <a:pt x="32740" y="14432"/>
                      <a:pt x="32723" y="14168"/>
                      <a:pt x="32517" y="14011"/>
                    </a:cubicBezTo>
                    <a:cubicBezTo>
                      <a:pt x="32389" y="13912"/>
                      <a:pt x="32253" y="13800"/>
                      <a:pt x="32170" y="13664"/>
                    </a:cubicBezTo>
                    <a:cubicBezTo>
                      <a:pt x="31869" y="13169"/>
                      <a:pt x="31509" y="12719"/>
                      <a:pt x="31134" y="12281"/>
                    </a:cubicBezTo>
                    <a:cubicBezTo>
                      <a:pt x="30878" y="11988"/>
                      <a:pt x="30659" y="11641"/>
                      <a:pt x="30349" y="11431"/>
                    </a:cubicBezTo>
                    <a:cubicBezTo>
                      <a:pt x="30096" y="11259"/>
                      <a:pt x="30045" y="10857"/>
                      <a:pt x="29668" y="10857"/>
                    </a:cubicBezTo>
                    <a:cubicBezTo>
                      <a:pt x="29664" y="10857"/>
                      <a:pt x="29660" y="10857"/>
                      <a:pt x="29655" y="10857"/>
                    </a:cubicBezTo>
                    <a:cubicBezTo>
                      <a:pt x="29581" y="10625"/>
                      <a:pt x="29363" y="10485"/>
                      <a:pt x="29194" y="10394"/>
                    </a:cubicBezTo>
                    <a:cubicBezTo>
                      <a:pt x="28744" y="10154"/>
                      <a:pt x="28413" y="9771"/>
                      <a:pt x="28020" y="9478"/>
                    </a:cubicBezTo>
                    <a:cubicBezTo>
                      <a:pt x="27707" y="9247"/>
                      <a:pt x="27364" y="9060"/>
                      <a:pt x="27042" y="8883"/>
                    </a:cubicBezTo>
                    <a:cubicBezTo>
                      <a:pt x="26575" y="8622"/>
                      <a:pt x="26146" y="8305"/>
                      <a:pt x="25676" y="8066"/>
                    </a:cubicBezTo>
                    <a:cubicBezTo>
                      <a:pt x="25641" y="8046"/>
                      <a:pt x="25610" y="7998"/>
                      <a:pt x="25569" y="7998"/>
                    </a:cubicBezTo>
                    <a:cubicBezTo>
                      <a:pt x="25566" y="7998"/>
                      <a:pt x="25563" y="7999"/>
                      <a:pt x="25560" y="7999"/>
                    </a:cubicBezTo>
                    <a:cubicBezTo>
                      <a:pt x="25533" y="8003"/>
                      <a:pt x="25507" y="8005"/>
                      <a:pt x="25482" y="8005"/>
                    </a:cubicBezTo>
                    <a:cubicBezTo>
                      <a:pt x="25150" y="8005"/>
                      <a:pt x="24975" y="7668"/>
                      <a:pt x="24672" y="7595"/>
                    </a:cubicBezTo>
                    <a:cubicBezTo>
                      <a:pt x="24346" y="7517"/>
                      <a:pt x="24056" y="7294"/>
                      <a:pt x="23730" y="7235"/>
                    </a:cubicBezTo>
                    <a:cubicBezTo>
                      <a:pt x="23479" y="7192"/>
                      <a:pt x="23292" y="6960"/>
                      <a:pt x="23034" y="6960"/>
                    </a:cubicBezTo>
                    <a:cubicBezTo>
                      <a:pt x="22996" y="6960"/>
                      <a:pt x="22958" y="6964"/>
                      <a:pt x="22917" y="6975"/>
                    </a:cubicBezTo>
                    <a:cubicBezTo>
                      <a:pt x="22886" y="6912"/>
                      <a:pt x="22850" y="6891"/>
                      <a:pt x="22813" y="6891"/>
                    </a:cubicBezTo>
                    <a:cubicBezTo>
                      <a:pt x="22740" y="6891"/>
                      <a:pt x="22663" y="6977"/>
                      <a:pt x="22617" y="6977"/>
                    </a:cubicBezTo>
                    <a:cubicBezTo>
                      <a:pt x="22606" y="6977"/>
                      <a:pt x="22598" y="6973"/>
                      <a:pt x="22591" y="6963"/>
                    </a:cubicBezTo>
                    <a:cubicBezTo>
                      <a:pt x="22352" y="6629"/>
                      <a:pt x="21943" y="6827"/>
                      <a:pt x="21641" y="6633"/>
                    </a:cubicBezTo>
                    <a:cubicBezTo>
                      <a:pt x="21411" y="6488"/>
                      <a:pt x="21064" y="6513"/>
                      <a:pt x="20761" y="6488"/>
                    </a:cubicBezTo>
                    <a:cubicBezTo>
                      <a:pt x="20242" y="6441"/>
                      <a:pt x="19730" y="6346"/>
                      <a:pt x="19210" y="6346"/>
                    </a:cubicBezTo>
                    <a:cubicBezTo>
                      <a:pt x="19099" y="6346"/>
                      <a:pt x="18987" y="6350"/>
                      <a:pt x="18875" y="6360"/>
                    </a:cubicBezTo>
                    <a:cubicBezTo>
                      <a:pt x="18794" y="6367"/>
                      <a:pt x="18711" y="6370"/>
                      <a:pt x="18628" y="6370"/>
                    </a:cubicBezTo>
                    <a:cubicBezTo>
                      <a:pt x="18446" y="6370"/>
                      <a:pt x="18261" y="6354"/>
                      <a:pt x="18091" y="6323"/>
                    </a:cubicBezTo>
                    <a:cubicBezTo>
                      <a:pt x="18000" y="6306"/>
                      <a:pt x="17909" y="6300"/>
                      <a:pt x="17819" y="6300"/>
                    </a:cubicBezTo>
                    <a:cubicBezTo>
                      <a:pt x="17655" y="6300"/>
                      <a:pt x="17492" y="6319"/>
                      <a:pt x="17329" y="6319"/>
                    </a:cubicBezTo>
                    <a:cubicBezTo>
                      <a:pt x="17225" y="6319"/>
                      <a:pt x="17121" y="6311"/>
                      <a:pt x="17017" y="6286"/>
                    </a:cubicBezTo>
                    <a:cubicBezTo>
                      <a:pt x="16995" y="6281"/>
                      <a:pt x="16971" y="6279"/>
                      <a:pt x="16945" y="6279"/>
                    </a:cubicBezTo>
                    <a:cubicBezTo>
                      <a:pt x="16898" y="6279"/>
                      <a:pt x="16845" y="6285"/>
                      <a:pt x="16795" y="6285"/>
                    </a:cubicBezTo>
                    <a:cubicBezTo>
                      <a:pt x="16695" y="6285"/>
                      <a:pt x="16607" y="6262"/>
                      <a:pt x="16599" y="6120"/>
                    </a:cubicBezTo>
                    <a:cubicBezTo>
                      <a:pt x="16584" y="5762"/>
                      <a:pt x="16624" y="5398"/>
                      <a:pt x="16637" y="5039"/>
                    </a:cubicBezTo>
                    <a:cubicBezTo>
                      <a:pt x="16662" y="4382"/>
                      <a:pt x="16620" y="3726"/>
                      <a:pt x="16641" y="3069"/>
                    </a:cubicBezTo>
                    <a:cubicBezTo>
                      <a:pt x="16654" y="2627"/>
                      <a:pt x="16604" y="2173"/>
                      <a:pt x="16599" y="1727"/>
                    </a:cubicBezTo>
                    <a:cubicBezTo>
                      <a:pt x="16592" y="1195"/>
                      <a:pt x="16612" y="666"/>
                      <a:pt x="16575" y="134"/>
                    </a:cubicBezTo>
                    <a:cubicBezTo>
                      <a:pt x="16571" y="60"/>
                      <a:pt x="16559" y="26"/>
                      <a:pt x="16492" y="22"/>
                    </a:cubicBezTo>
                    <a:cubicBezTo>
                      <a:pt x="16317" y="19"/>
                      <a:pt x="16143" y="1"/>
                      <a:pt x="159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972;p59">
                <a:extLst>
                  <a:ext uri="{FF2B5EF4-FFF2-40B4-BE49-F238E27FC236}">
                    <a16:creationId xmlns:a16="http://schemas.microsoft.com/office/drawing/2014/main" id="{F7A044DE-481B-70F2-849A-C6566B65BE78}"/>
                  </a:ext>
                </a:extLst>
              </p:cNvPr>
              <p:cNvSpPr/>
              <p:nvPr/>
            </p:nvSpPr>
            <p:spPr>
              <a:xfrm>
                <a:off x="2260185" y="4067238"/>
                <a:ext cx="189398" cy="322074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357" extrusionOk="0">
                    <a:moveTo>
                      <a:pt x="9810" y="0"/>
                    </a:moveTo>
                    <a:cubicBezTo>
                      <a:pt x="9593" y="0"/>
                      <a:pt x="9230" y="162"/>
                      <a:pt x="9200" y="312"/>
                    </a:cubicBezTo>
                    <a:cubicBezTo>
                      <a:pt x="9163" y="519"/>
                      <a:pt x="8927" y="598"/>
                      <a:pt x="8940" y="792"/>
                    </a:cubicBezTo>
                    <a:cubicBezTo>
                      <a:pt x="8965" y="1259"/>
                      <a:pt x="9022" y="1721"/>
                      <a:pt x="9051" y="2187"/>
                    </a:cubicBezTo>
                    <a:cubicBezTo>
                      <a:pt x="9068" y="2460"/>
                      <a:pt x="9080" y="2740"/>
                      <a:pt x="9085" y="3013"/>
                    </a:cubicBezTo>
                    <a:cubicBezTo>
                      <a:pt x="9097" y="3546"/>
                      <a:pt x="9060" y="4083"/>
                      <a:pt x="8981" y="4607"/>
                    </a:cubicBezTo>
                    <a:cubicBezTo>
                      <a:pt x="8882" y="5255"/>
                      <a:pt x="8742" y="5895"/>
                      <a:pt x="8576" y="6531"/>
                    </a:cubicBezTo>
                    <a:cubicBezTo>
                      <a:pt x="8386" y="7266"/>
                      <a:pt x="8122" y="7980"/>
                      <a:pt x="7808" y="8661"/>
                    </a:cubicBezTo>
                    <a:cubicBezTo>
                      <a:pt x="7503" y="9318"/>
                      <a:pt x="7222" y="9987"/>
                      <a:pt x="6801" y="10594"/>
                    </a:cubicBezTo>
                    <a:cubicBezTo>
                      <a:pt x="6367" y="11213"/>
                      <a:pt x="5942" y="11845"/>
                      <a:pt x="5508" y="12464"/>
                    </a:cubicBezTo>
                    <a:cubicBezTo>
                      <a:pt x="5331" y="12716"/>
                      <a:pt x="5108" y="12922"/>
                      <a:pt x="4927" y="13166"/>
                    </a:cubicBezTo>
                    <a:cubicBezTo>
                      <a:pt x="4811" y="13328"/>
                      <a:pt x="4700" y="13542"/>
                      <a:pt x="4567" y="13637"/>
                    </a:cubicBezTo>
                    <a:cubicBezTo>
                      <a:pt x="4060" y="14004"/>
                      <a:pt x="3729" y="14557"/>
                      <a:pt x="3208" y="14896"/>
                    </a:cubicBezTo>
                    <a:cubicBezTo>
                      <a:pt x="3061" y="14996"/>
                      <a:pt x="3052" y="15240"/>
                      <a:pt x="2875" y="15240"/>
                    </a:cubicBezTo>
                    <a:cubicBezTo>
                      <a:pt x="2870" y="15240"/>
                      <a:pt x="2864" y="15240"/>
                      <a:pt x="2858" y="15239"/>
                    </a:cubicBezTo>
                    <a:cubicBezTo>
                      <a:pt x="2851" y="15239"/>
                      <a:pt x="2845" y="15239"/>
                      <a:pt x="2840" y="15239"/>
                    </a:cubicBezTo>
                    <a:cubicBezTo>
                      <a:pt x="2700" y="15239"/>
                      <a:pt x="2690" y="15328"/>
                      <a:pt x="2627" y="15396"/>
                    </a:cubicBezTo>
                    <a:cubicBezTo>
                      <a:pt x="2589" y="15433"/>
                      <a:pt x="2627" y="15556"/>
                      <a:pt x="2551" y="15556"/>
                    </a:cubicBezTo>
                    <a:cubicBezTo>
                      <a:pt x="2534" y="15556"/>
                      <a:pt x="2512" y="15551"/>
                      <a:pt x="2482" y="15536"/>
                    </a:cubicBezTo>
                    <a:cubicBezTo>
                      <a:pt x="2371" y="15483"/>
                      <a:pt x="2354" y="15380"/>
                      <a:pt x="2379" y="15289"/>
                    </a:cubicBezTo>
                    <a:cubicBezTo>
                      <a:pt x="2544" y="14723"/>
                      <a:pt x="2743" y="14166"/>
                      <a:pt x="2874" y="13591"/>
                    </a:cubicBezTo>
                    <a:cubicBezTo>
                      <a:pt x="2961" y="13232"/>
                      <a:pt x="3200" y="12922"/>
                      <a:pt x="3200" y="12539"/>
                    </a:cubicBezTo>
                    <a:cubicBezTo>
                      <a:pt x="3200" y="12295"/>
                      <a:pt x="3221" y="12015"/>
                      <a:pt x="3048" y="11837"/>
                    </a:cubicBezTo>
                    <a:cubicBezTo>
                      <a:pt x="2949" y="11739"/>
                      <a:pt x="2756" y="11673"/>
                      <a:pt x="2596" y="11673"/>
                    </a:cubicBezTo>
                    <a:cubicBezTo>
                      <a:pt x="2568" y="11673"/>
                      <a:pt x="2540" y="11675"/>
                      <a:pt x="2515" y="11680"/>
                    </a:cubicBezTo>
                    <a:cubicBezTo>
                      <a:pt x="2341" y="11708"/>
                      <a:pt x="2053" y="11754"/>
                      <a:pt x="2127" y="12085"/>
                    </a:cubicBezTo>
                    <a:cubicBezTo>
                      <a:pt x="2139" y="12138"/>
                      <a:pt x="2093" y="12171"/>
                      <a:pt x="2040" y="12179"/>
                    </a:cubicBezTo>
                    <a:cubicBezTo>
                      <a:pt x="1883" y="12192"/>
                      <a:pt x="1891" y="12328"/>
                      <a:pt x="1863" y="12432"/>
                    </a:cubicBezTo>
                    <a:cubicBezTo>
                      <a:pt x="1830" y="12547"/>
                      <a:pt x="1809" y="12663"/>
                      <a:pt x="1756" y="12774"/>
                    </a:cubicBezTo>
                    <a:cubicBezTo>
                      <a:pt x="1578" y="13150"/>
                      <a:pt x="1388" y="13530"/>
                      <a:pt x="1264" y="13913"/>
                    </a:cubicBezTo>
                    <a:cubicBezTo>
                      <a:pt x="1062" y="14542"/>
                      <a:pt x="731" y="15119"/>
                      <a:pt x="587" y="15763"/>
                    </a:cubicBezTo>
                    <a:cubicBezTo>
                      <a:pt x="538" y="15990"/>
                      <a:pt x="319" y="16156"/>
                      <a:pt x="294" y="16358"/>
                    </a:cubicBezTo>
                    <a:cubicBezTo>
                      <a:pt x="240" y="16808"/>
                      <a:pt x="1" y="17213"/>
                      <a:pt x="54" y="17696"/>
                    </a:cubicBezTo>
                    <a:cubicBezTo>
                      <a:pt x="92" y="18006"/>
                      <a:pt x="161" y="18183"/>
                      <a:pt x="467" y="18258"/>
                    </a:cubicBezTo>
                    <a:cubicBezTo>
                      <a:pt x="896" y="18357"/>
                      <a:pt x="1338" y="18332"/>
                      <a:pt x="1767" y="18348"/>
                    </a:cubicBezTo>
                    <a:cubicBezTo>
                      <a:pt x="1875" y="18352"/>
                      <a:pt x="1985" y="18355"/>
                      <a:pt x="2095" y="18355"/>
                    </a:cubicBezTo>
                    <a:cubicBezTo>
                      <a:pt x="2478" y="18355"/>
                      <a:pt x="2871" y="18324"/>
                      <a:pt x="3250" y="18241"/>
                    </a:cubicBezTo>
                    <a:cubicBezTo>
                      <a:pt x="3560" y="18170"/>
                      <a:pt x="3873" y="18216"/>
                      <a:pt x="4183" y="18183"/>
                    </a:cubicBezTo>
                    <a:cubicBezTo>
                      <a:pt x="4460" y="18155"/>
                      <a:pt x="4736" y="18084"/>
                      <a:pt x="5013" y="18080"/>
                    </a:cubicBezTo>
                    <a:cubicBezTo>
                      <a:pt x="5224" y="18080"/>
                      <a:pt x="5409" y="18001"/>
                      <a:pt x="5607" y="17976"/>
                    </a:cubicBezTo>
                    <a:cubicBezTo>
                      <a:pt x="6053" y="17919"/>
                      <a:pt x="6487" y="17902"/>
                      <a:pt x="6817" y="17514"/>
                    </a:cubicBezTo>
                    <a:cubicBezTo>
                      <a:pt x="6958" y="17345"/>
                      <a:pt x="6920" y="17159"/>
                      <a:pt x="6880" y="17031"/>
                    </a:cubicBezTo>
                    <a:cubicBezTo>
                      <a:pt x="6807" y="16812"/>
                      <a:pt x="6537" y="16697"/>
                      <a:pt x="6352" y="16697"/>
                    </a:cubicBezTo>
                    <a:cubicBezTo>
                      <a:pt x="6349" y="16697"/>
                      <a:pt x="6346" y="16697"/>
                      <a:pt x="6343" y="16697"/>
                    </a:cubicBezTo>
                    <a:cubicBezTo>
                      <a:pt x="6314" y="16697"/>
                      <a:pt x="6286" y="16697"/>
                      <a:pt x="6257" y="16697"/>
                    </a:cubicBezTo>
                    <a:cubicBezTo>
                      <a:pt x="5988" y="16697"/>
                      <a:pt x="5720" y="16683"/>
                      <a:pt x="5453" y="16683"/>
                    </a:cubicBezTo>
                    <a:cubicBezTo>
                      <a:pt x="5425" y="16683"/>
                      <a:pt x="5397" y="16684"/>
                      <a:pt x="5369" y="16684"/>
                    </a:cubicBezTo>
                    <a:cubicBezTo>
                      <a:pt x="5181" y="16687"/>
                      <a:pt x="4994" y="16689"/>
                      <a:pt x="4807" y="16689"/>
                    </a:cubicBezTo>
                    <a:cubicBezTo>
                      <a:pt x="4296" y="16689"/>
                      <a:pt x="3785" y="16679"/>
                      <a:pt x="3275" y="16676"/>
                    </a:cubicBezTo>
                    <a:cubicBezTo>
                      <a:pt x="3238" y="16676"/>
                      <a:pt x="3196" y="16706"/>
                      <a:pt x="3156" y="16706"/>
                    </a:cubicBezTo>
                    <a:cubicBezTo>
                      <a:pt x="3133" y="16706"/>
                      <a:pt x="3112" y="16695"/>
                      <a:pt x="3093" y="16663"/>
                    </a:cubicBezTo>
                    <a:cubicBezTo>
                      <a:pt x="3052" y="16581"/>
                      <a:pt x="3147" y="16527"/>
                      <a:pt x="3168" y="16461"/>
                    </a:cubicBezTo>
                    <a:cubicBezTo>
                      <a:pt x="3204" y="16358"/>
                      <a:pt x="3320" y="16350"/>
                      <a:pt x="3407" y="16321"/>
                    </a:cubicBezTo>
                    <a:cubicBezTo>
                      <a:pt x="3547" y="16276"/>
                      <a:pt x="3692" y="16209"/>
                      <a:pt x="3745" y="16081"/>
                    </a:cubicBezTo>
                    <a:cubicBezTo>
                      <a:pt x="3803" y="15937"/>
                      <a:pt x="3898" y="15870"/>
                      <a:pt x="4022" y="15817"/>
                    </a:cubicBezTo>
                    <a:cubicBezTo>
                      <a:pt x="4171" y="15747"/>
                      <a:pt x="4262" y="15607"/>
                      <a:pt x="4394" y="15516"/>
                    </a:cubicBezTo>
                    <a:cubicBezTo>
                      <a:pt x="4683" y="15317"/>
                      <a:pt x="4910" y="15012"/>
                      <a:pt x="5125" y="14723"/>
                    </a:cubicBezTo>
                    <a:cubicBezTo>
                      <a:pt x="5199" y="14624"/>
                      <a:pt x="5306" y="14656"/>
                      <a:pt x="5381" y="14549"/>
                    </a:cubicBezTo>
                    <a:cubicBezTo>
                      <a:pt x="5579" y="14281"/>
                      <a:pt x="5855" y="14079"/>
                      <a:pt x="6053" y="13802"/>
                    </a:cubicBezTo>
                    <a:cubicBezTo>
                      <a:pt x="6103" y="13736"/>
                      <a:pt x="6227" y="13827"/>
                      <a:pt x="6264" y="13670"/>
                    </a:cubicBezTo>
                    <a:cubicBezTo>
                      <a:pt x="6322" y="13435"/>
                      <a:pt x="6528" y="13261"/>
                      <a:pt x="6661" y="13059"/>
                    </a:cubicBezTo>
                    <a:cubicBezTo>
                      <a:pt x="6838" y="12779"/>
                      <a:pt x="7139" y="12584"/>
                      <a:pt x="7309" y="12249"/>
                    </a:cubicBezTo>
                    <a:cubicBezTo>
                      <a:pt x="7458" y="11952"/>
                      <a:pt x="7730" y="11725"/>
                      <a:pt x="7875" y="11391"/>
                    </a:cubicBezTo>
                    <a:cubicBezTo>
                      <a:pt x="7995" y="11106"/>
                      <a:pt x="8172" y="10829"/>
                      <a:pt x="8353" y="10561"/>
                    </a:cubicBezTo>
                    <a:cubicBezTo>
                      <a:pt x="8523" y="10313"/>
                      <a:pt x="8655" y="9983"/>
                      <a:pt x="8754" y="9669"/>
                    </a:cubicBezTo>
                    <a:cubicBezTo>
                      <a:pt x="8816" y="9479"/>
                      <a:pt x="9026" y="9273"/>
                      <a:pt x="8981" y="9132"/>
                    </a:cubicBezTo>
                    <a:cubicBezTo>
                      <a:pt x="8898" y="8872"/>
                      <a:pt x="9051" y="8901"/>
                      <a:pt x="9237" y="8859"/>
                    </a:cubicBezTo>
                    <a:cubicBezTo>
                      <a:pt x="9064" y="8781"/>
                      <a:pt x="9039" y="8682"/>
                      <a:pt x="9138" y="8587"/>
                    </a:cubicBezTo>
                    <a:cubicBezTo>
                      <a:pt x="9344" y="8385"/>
                      <a:pt x="9394" y="8121"/>
                      <a:pt x="9447" y="7861"/>
                    </a:cubicBezTo>
                    <a:cubicBezTo>
                      <a:pt x="9476" y="7712"/>
                      <a:pt x="9464" y="7518"/>
                      <a:pt x="9567" y="7427"/>
                    </a:cubicBezTo>
                    <a:cubicBezTo>
                      <a:pt x="9865" y="7171"/>
                      <a:pt x="9893" y="6778"/>
                      <a:pt x="9927" y="6481"/>
                    </a:cubicBezTo>
                    <a:cubicBezTo>
                      <a:pt x="9972" y="6077"/>
                      <a:pt x="10269" y="5743"/>
                      <a:pt x="10191" y="5309"/>
                    </a:cubicBezTo>
                    <a:cubicBezTo>
                      <a:pt x="10179" y="5231"/>
                      <a:pt x="10219" y="5065"/>
                      <a:pt x="10244" y="4941"/>
                    </a:cubicBezTo>
                    <a:cubicBezTo>
                      <a:pt x="10294" y="4710"/>
                      <a:pt x="10517" y="4508"/>
                      <a:pt x="10364" y="4236"/>
                    </a:cubicBezTo>
                    <a:cubicBezTo>
                      <a:pt x="10339" y="4190"/>
                      <a:pt x="10368" y="4112"/>
                      <a:pt x="10385" y="4045"/>
                    </a:cubicBezTo>
                    <a:cubicBezTo>
                      <a:pt x="10414" y="3910"/>
                      <a:pt x="10492" y="3777"/>
                      <a:pt x="10497" y="3666"/>
                    </a:cubicBezTo>
                    <a:cubicBezTo>
                      <a:pt x="10509" y="3430"/>
                      <a:pt x="10649" y="3191"/>
                      <a:pt x="10541" y="2955"/>
                    </a:cubicBezTo>
                    <a:cubicBezTo>
                      <a:pt x="10442" y="2745"/>
                      <a:pt x="10794" y="2633"/>
                      <a:pt x="10641" y="2402"/>
                    </a:cubicBezTo>
                    <a:cubicBezTo>
                      <a:pt x="10600" y="2340"/>
                      <a:pt x="10703" y="2245"/>
                      <a:pt x="10711" y="2142"/>
                    </a:cubicBezTo>
                    <a:cubicBezTo>
                      <a:pt x="10736" y="1692"/>
                      <a:pt x="10732" y="1263"/>
                      <a:pt x="10625" y="804"/>
                    </a:cubicBezTo>
                    <a:cubicBezTo>
                      <a:pt x="10526" y="358"/>
                      <a:pt x="10224" y="222"/>
                      <a:pt x="9931" y="28"/>
                    </a:cubicBezTo>
                    <a:cubicBezTo>
                      <a:pt x="9902" y="9"/>
                      <a:pt x="9860" y="0"/>
                      <a:pt x="98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2973;p59">
              <a:extLst>
                <a:ext uri="{FF2B5EF4-FFF2-40B4-BE49-F238E27FC236}">
                  <a16:creationId xmlns:a16="http://schemas.microsoft.com/office/drawing/2014/main" id="{7B7E073A-F31F-4872-085C-0B10051DEC86}"/>
                </a:ext>
              </a:extLst>
            </p:cNvPr>
            <p:cNvGrpSpPr/>
            <p:nvPr/>
          </p:nvGrpSpPr>
          <p:grpSpPr>
            <a:xfrm>
              <a:off x="798677" y="3982623"/>
              <a:ext cx="1152620" cy="629883"/>
              <a:chOff x="1048627" y="3982623"/>
              <a:chExt cx="1152620" cy="629883"/>
            </a:xfrm>
          </p:grpSpPr>
          <p:sp>
            <p:nvSpPr>
              <p:cNvPr id="120" name="Google Shape;2974;p59">
                <a:extLst>
                  <a:ext uri="{FF2B5EF4-FFF2-40B4-BE49-F238E27FC236}">
                    <a16:creationId xmlns:a16="http://schemas.microsoft.com/office/drawing/2014/main" id="{2CA6FF6B-A725-BD59-106A-C8E8863F9732}"/>
                  </a:ext>
                </a:extLst>
              </p:cNvPr>
              <p:cNvSpPr/>
              <p:nvPr/>
            </p:nvSpPr>
            <p:spPr>
              <a:xfrm>
                <a:off x="1358894" y="3982623"/>
                <a:ext cx="732416" cy="629883"/>
              </a:xfrm>
              <a:custGeom>
                <a:avLst/>
                <a:gdLst/>
                <a:ahLst/>
                <a:cxnLst/>
                <a:rect l="l" t="t" r="r" b="b"/>
                <a:pathLst>
                  <a:path w="41745" h="35901" extrusionOk="0">
                    <a:moveTo>
                      <a:pt x="19820" y="788"/>
                    </a:moveTo>
                    <a:cubicBezTo>
                      <a:pt x="20180" y="788"/>
                      <a:pt x="20541" y="804"/>
                      <a:pt x="20902" y="862"/>
                    </a:cubicBezTo>
                    <a:cubicBezTo>
                      <a:pt x="21327" y="929"/>
                      <a:pt x="21777" y="957"/>
                      <a:pt x="22215" y="965"/>
                    </a:cubicBezTo>
                    <a:cubicBezTo>
                      <a:pt x="22586" y="969"/>
                      <a:pt x="22916" y="1102"/>
                      <a:pt x="23259" y="1205"/>
                    </a:cubicBezTo>
                    <a:cubicBezTo>
                      <a:pt x="23322" y="1221"/>
                      <a:pt x="23391" y="1242"/>
                      <a:pt x="23457" y="1242"/>
                    </a:cubicBezTo>
                    <a:cubicBezTo>
                      <a:pt x="24048" y="1246"/>
                      <a:pt x="24585" y="1494"/>
                      <a:pt x="25146" y="1617"/>
                    </a:cubicBezTo>
                    <a:cubicBezTo>
                      <a:pt x="25704" y="1741"/>
                      <a:pt x="26228" y="1948"/>
                      <a:pt x="26769" y="2109"/>
                    </a:cubicBezTo>
                    <a:cubicBezTo>
                      <a:pt x="27021" y="2183"/>
                      <a:pt x="27273" y="2282"/>
                      <a:pt x="27499" y="2410"/>
                    </a:cubicBezTo>
                    <a:cubicBezTo>
                      <a:pt x="27892" y="2625"/>
                      <a:pt x="28326" y="2741"/>
                      <a:pt x="28726" y="2930"/>
                    </a:cubicBezTo>
                    <a:cubicBezTo>
                      <a:pt x="29131" y="3125"/>
                      <a:pt x="29531" y="3340"/>
                      <a:pt x="29919" y="3550"/>
                    </a:cubicBezTo>
                    <a:cubicBezTo>
                      <a:pt x="30308" y="3769"/>
                      <a:pt x="30733" y="3951"/>
                      <a:pt x="31088" y="4228"/>
                    </a:cubicBezTo>
                    <a:cubicBezTo>
                      <a:pt x="31343" y="4426"/>
                      <a:pt x="31699" y="4533"/>
                      <a:pt x="31897" y="4735"/>
                    </a:cubicBezTo>
                    <a:cubicBezTo>
                      <a:pt x="32231" y="5078"/>
                      <a:pt x="32669" y="5259"/>
                      <a:pt x="33008" y="5590"/>
                    </a:cubicBezTo>
                    <a:cubicBezTo>
                      <a:pt x="33196" y="5771"/>
                      <a:pt x="33389" y="6066"/>
                      <a:pt x="33727" y="6066"/>
                    </a:cubicBezTo>
                    <a:cubicBezTo>
                      <a:pt x="33737" y="6066"/>
                      <a:pt x="33746" y="6065"/>
                      <a:pt x="33755" y="6065"/>
                    </a:cubicBezTo>
                    <a:lnTo>
                      <a:pt x="33755" y="6065"/>
                    </a:lnTo>
                    <a:cubicBezTo>
                      <a:pt x="33731" y="6399"/>
                      <a:pt x="34259" y="6309"/>
                      <a:pt x="34209" y="6659"/>
                    </a:cubicBezTo>
                    <a:cubicBezTo>
                      <a:pt x="34203" y="6720"/>
                      <a:pt x="34245" y="6731"/>
                      <a:pt x="34283" y="6731"/>
                    </a:cubicBezTo>
                    <a:cubicBezTo>
                      <a:pt x="34292" y="6731"/>
                      <a:pt x="34301" y="6731"/>
                      <a:pt x="34308" y="6730"/>
                    </a:cubicBezTo>
                    <a:cubicBezTo>
                      <a:pt x="34319" y="6729"/>
                      <a:pt x="34330" y="6729"/>
                      <a:pt x="34340" y="6729"/>
                    </a:cubicBezTo>
                    <a:cubicBezTo>
                      <a:pt x="34573" y="6729"/>
                      <a:pt x="34713" y="6945"/>
                      <a:pt x="34812" y="7060"/>
                    </a:cubicBezTo>
                    <a:cubicBezTo>
                      <a:pt x="35035" y="7332"/>
                      <a:pt x="35303" y="7555"/>
                      <a:pt x="35543" y="7811"/>
                    </a:cubicBezTo>
                    <a:cubicBezTo>
                      <a:pt x="35737" y="8018"/>
                      <a:pt x="35894" y="8257"/>
                      <a:pt x="36158" y="8422"/>
                    </a:cubicBezTo>
                    <a:cubicBezTo>
                      <a:pt x="36336" y="8534"/>
                      <a:pt x="36427" y="8827"/>
                      <a:pt x="36625" y="8984"/>
                    </a:cubicBezTo>
                    <a:cubicBezTo>
                      <a:pt x="36839" y="9154"/>
                      <a:pt x="36980" y="9389"/>
                      <a:pt x="37161" y="9591"/>
                    </a:cubicBezTo>
                    <a:cubicBezTo>
                      <a:pt x="37323" y="9768"/>
                      <a:pt x="37591" y="9867"/>
                      <a:pt x="37603" y="10164"/>
                    </a:cubicBezTo>
                    <a:cubicBezTo>
                      <a:pt x="37603" y="10202"/>
                      <a:pt x="37653" y="10252"/>
                      <a:pt x="37694" y="10273"/>
                    </a:cubicBezTo>
                    <a:cubicBezTo>
                      <a:pt x="38082" y="10458"/>
                      <a:pt x="38231" y="10846"/>
                      <a:pt x="38450" y="11172"/>
                    </a:cubicBezTo>
                    <a:cubicBezTo>
                      <a:pt x="38499" y="11247"/>
                      <a:pt x="38528" y="11284"/>
                      <a:pt x="38607" y="11325"/>
                    </a:cubicBezTo>
                    <a:cubicBezTo>
                      <a:pt x="38726" y="11391"/>
                      <a:pt x="38838" y="11494"/>
                      <a:pt x="38800" y="11660"/>
                    </a:cubicBezTo>
                    <a:cubicBezTo>
                      <a:pt x="38784" y="11734"/>
                      <a:pt x="38834" y="11800"/>
                      <a:pt x="38863" y="11805"/>
                    </a:cubicBezTo>
                    <a:cubicBezTo>
                      <a:pt x="39160" y="11874"/>
                      <a:pt x="39172" y="12131"/>
                      <a:pt x="39280" y="12345"/>
                    </a:cubicBezTo>
                    <a:cubicBezTo>
                      <a:pt x="39408" y="12597"/>
                      <a:pt x="39602" y="12824"/>
                      <a:pt x="39791" y="13038"/>
                    </a:cubicBezTo>
                    <a:cubicBezTo>
                      <a:pt x="39862" y="13118"/>
                      <a:pt x="39871" y="13187"/>
                      <a:pt x="39866" y="13266"/>
                    </a:cubicBezTo>
                    <a:cubicBezTo>
                      <a:pt x="39866" y="13348"/>
                      <a:pt x="39878" y="13448"/>
                      <a:pt x="39932" y="13480"/>
                    </a:cubicBezTo>
                    <a:cubicBezTo>
                      <a:pt x="40138" y="13604"/>
                      <a:pt x="40151" y="13886"/>
                      <a:pt x="40262" y="13980"/>
                    </a:cubicBezTo>
                    <a:cubicBezTo>
                      <a:pt x="40498" y="14191"/>
                      <a:pt x="40481" y="14446"/>
                      <a:pt x="40559" y="14682"/>
                    </a:cubicBezTo>
                    <a:cubicBezTo>
                      <a:pt x="40634" y="14896"/>
                      <a:pt x="40679" y="15111"/>
                      <a:pt x="40824" y="15298"/>
                    </a:cubicBezTo>
                    <a:cubicBezTo>
                      <a:pt x="40902" y="15397"/>
                      <a:pt x="40881" y="15529"/>
                      <a:pt x="40865" y="15652"/>
                    </a:cubicBezTo>
                    <a:cubicBezTo>
                      <a:pt x="40856" y="15748"/>
                      <a:pt x="40822" y="15787"/>
                      <a:pt x="40760" y="15787"/>
                    </a:cubicBezTo>
                    <a:cubicBezTo>
                      <a:pt x="40741" y="15787"/>
                      <a:pt x="40720" y="15783"/>
                      <a:pt x="40696" y="15776"/>
                    </a:cubicBezTo>
                    <a:cubicBezTo>
                      <a:pt x="40543" y="15734"/>
                      <a:pt x="40390" y="15715"/>
                      <a:pt x="40236" y="15715"/>
                    </a:cubicBezTo>
                    <a:cubicBezTo>
                      <a:pt x="40062" y="15715"/>
                      <a:pt x="39888" y="15739"/>
                      <a:pt x="39717" y="15776"/>
                    </a:cubicBezTo>
                    <a:cubicBezTo>
                      <a:pt x="39698" y="15780"/>
                      <a:pt x="39681" y="15782"/>
                      <a:pt x="39664" y="15782"/>
                    </a:cubicBezTo>
                    <a:cubicBezTo>
                      <a:pt x="39554" y="15782"/>
                      <a:pt x="39470" y="15710"/>
                      <a:pt x="39359" y="15710"/>
                    </a:cubicBezTo>
                    <a:cubicBezTo>
                      <a:pt x="39345" y="15710"/>
                      <a:pt x="39331" y="15712"/>
                      <a:pt x="39317" y="15714"/>
                    </a:cubicBezTo>
                    <a:cubicBezTo>
                      <a:pt x="39135" y="15743"/>
                      <a:pt x="38940" y="15764"/>
                      <a:pt x="38752" y="15764"/>
                    </a:cubicBezTo>
                    <a:cubicBezTo>
                      <a:pt x="38672" y="15764"/>
                      <a:pt x="38592" y="15760"/>
                      <a:pt x="38516" y="15752"/>
                    </a:cubicBezTo>
                    <a:cubicBezTo>
                      <a:pt x="38475" y="15747"/>
                      <a:pt x="38434" y="15745"/>
                      <a:pt x="38393" y="15745"/>
                    </a:cubicBezTo>
                    <a:cubicBezTo>
                      <a:pt x="38232" y="15745"/>
                      <a:pt x="38076" y="15774"/>
                      <a:pt x="37929" y="15774"/>
                    </a:cubicBezTo>
                    <a:cubicBezTo>
                      <a:pt x="37883" y="15774"/>
                      <a:pt x="37838" y="15771"/>
                      <a:pt x="37794" y="15763"/>
                    </a:cubicBezTo>
                    <a:cubicBezTo>
                      <a:pt x="37744" y="15754"/>
                      <a:pt x="37693" y="15750"/>
                      <a:pt x="37643" y="15750"/>
                    </a:cubicBezTo>
                    <a:cubicBezTo>
                      <a:pt x="37450" y="15750"/>
                      <a:pt x="37258" y="15806"/>
                      <a:pt x="37087" y="15806"/>
                    </a:cubicBezTo>
                    <a:cubicBezTo>
                      <a:pt x="37015" y="15806"/>
                      <a:pt x="36948" y="15796"/>
                      <a:pt x="36885" y="15768"/>
                    </a:cubicBezTo>
                    <a:cubicBezTo>
                      <a:pt x="36822" y="15739"/>
                      <a:pt x="36761" y="15730"/>
                      <a:pt x="36702" y="15730"/>
                    </a:cubicBezTo>
                    <a:cubicBezTo>
                      <a:pt x="36603" y="15730"/>
                      <a:pt x="36509" y="15756"/>
                      <a:pt x="36419" y="15756"/>
                    </a:cubicBezTo>
                    <a:cubicBezTo>
                      <a:pt x="36355" y="15756"/>
                      <a:pt x="36293" y="15743"/>
                      <a:pt x="36233" y="15698"/>
                    </a:cubicBezTo>
                    <a:cubicBezTo>
                      <a:pt x="36206" y="15678"/>
                      <a:pt x="36183" y="15670"/>
                      <a:pt x="36162" y="15670"/>
                    </a:cubicBezTo>
                    <a:cubicBezTo>
                      <a:pt x="36121" y="15670"/>
                      <a:pt x="36088" y="15701"/>
                      <a:pt x="36055" y="15731"/>
                    </a:cubicBezTo>
                    <a:cubicBezTo>
                      <a:pt x="36016" y="15768"/>
                      <a:pt x="35978" y="15789"/>
                      <a:pt x="35940" y="15789"/>
                    </a:cubicBezTo>
                    <a:cubicBezTo>
                      <a:pt x="35905" y="15789"/>
                      <a:pt x="35869" y="15772"/>
                      <a:pt x="35832" y="15735"/>
                    </a:cubicBezTo>
                    <a:cubicBezTo>
                      <a:pt x="35812" y="15714"/>
                      <a:pt x="35762" y="15696"/>
                      <a:pt x="35741" y="15696"/>
                    </a:cubicBezTo>
                    <a:cubicBezTo>
                      <a:pt x="35737" y="15696"/>
                      <a:pt x="35735" y="15697"/>
                      <a:pt x="35733" y="15698"/>
                    </a:cubicBezTo>
                    <a:cubicBezTo>
                      <a:pt x="35652" y="15796"/>
                      <a:pt x="35570" y="15829"/>
                      <a:pt x="35488" y="15829"/>
                    </a:cubicBezTo>
                    <a:cubicBezTo>
                      <a:pt x="35357" y="15829"/>
                      <a:pt x="35225" y="15746"/>
                      <a:pt x="35093" y="15719"/>
                    </a:cubicBezTo>
                    <a:cubicBezTo>
                      <a:pt x="35067" y="15714"/>
                      <a:pt x="35036" y="15709"/>
                      <a:pt x="35005" y="15709"/>
                    </a:cubicBezTo>
                    <a:cubicBezTo>
                      <a:pt x="34936" y="15709"/>
                      <a:pt x="34869" y="15733"/>
                      <a:pt x="34866" y="15830"/>
                    </a:cubicBezTo>
                    <a:cubicBezTo>
                      <a:pt x="34853" y="16036"/>
                      <a:pt x="34709" y="16214"/>
                      <a:pt x="34750" y="16466"/>
                    </a:cubicBezTo>
                    <a:cubicBezTo>
                      <a:pt x="34750" y="16470"/>
                      <a:pt x="34758" y="16512"/>
                      <a:pt x="34746" y="16544"/>
                    </a:cubicBezTo>
                    <a:cubicBezTo>
                      <a:pt x="34560" y="17048"/>
                      <a:pt x="34626" y="17568"/>
                      <a:pt x="34618" y="18088"/>
                    </a:cubicBezTo>
                    <a:cubicBezTo>
                      <a:pt x="34606" y="18671"/>
                      <a:pt x="34573" y="19261"/>
                      <a:pt x="34556" y="19847"/>
                    </a:cubicBezTo>
                    <a:cubicBezTo>
                      <a:pt x="34552" y="20017"/>
                      <a:pt x="34490" y="20186"/>
                      <a:pt x="34457" y="20318"/>
                    </a:cubicBezTo>
                    <a:cubicBezTo>
                      <a:pt x="34362" y="20682"/>
                      <a:pt x="34453" y="21040"/>
                      <a:pt x="34379" y="21400"/>
                    </a:cubicBezTo>
                    <a:cubicBezTo>
                      <a:pt x="34354" y="21511"/>
                      <a:pt x="34276" y="21573"/>
                      <a:pt x="34242" y="21669"/>
                    </a:cubicBezTo>
                    <a:cubicBezTo>
                      <a:pt x="34110" y="22011"/>
                      <a:pt x="34003" y="22378"/>
                      <a:pt x="33954" y="22717"/>
                    </a:cubicBezTo>
                    <a:cubicBezTo>
                      <a:pt x="33879" y="23180"/>
                      <a:pt x="33631" y="23547"/>
                      <a:pt x="33516" y="23972"/>
                    </a:cubicBezTo>
                    <a:cubicBezTo>
                      <a:pt x="33380" y="24484"/>
                      <a:pt x="33144" y="24955"/>
                      <a:pt x="32917" y="25421"/>
                    </a:cubicBezTo>
                    <a:cubicBezTo>
                      <a:pt x="32851" y="25548"/>
                      <a:pt x="32891" y="25863"/>
                      <a:pt x="32589" y="25863"/>
                    </a:cubicBezTo>
                    <a:cubicBezTo>
                      <a:pt x="32586" y="25863"/>
                      <a:pt x="32582" y="25863"/>
                      <a:pt x="32578" y="25863"/>
                    </a:cubicBezTo>
                    <a:cubicBezTo>
                      <a:pt x="32562" y="25863"/>
                      <a:pt x="32422" y="26124"/>
                      <a:pt x="32422" y="26198"/>
                    </a:cubicBezTo>
                    <a:cubicBezTo>
                      <a:pt x="32429" y="26528"/>
                      <a:pt x="32067" y="26619"/>
                      <a:pt x="32021" y="26941"/>
                    </a:cubicBezTo>
                    <a:cubicBezTo>
                      <a:pt x="31980" y="27230"/>
                      <a:pt x="31612" y="27437"/>
                      <a:pt x="31442" y="27717"/>
                    </a:cubicBezTo>
                    <a:cubicBezTo>
                      <a:pt x="31076" y="28324"/>
                      <a:pt x="30563" y="28824"/>
                      <a:pt x="30138" y="29385"/>
                    </a:cubicBezTo>
                    <a:cubicBezTo>
                      <a:pt x="29965" y="29608"/>
                      <a:pt x="29704" y="29785"/>
                      <a:pt x="29515" y="29997"/>
                    </a:cubicBezTo>
                    <a:cubicBezTo>
                      <a:pt x="29243" y="30294"/>
                      <a:pt x="28920" y="30517"/>
                      <a:pt x="28631" y="30785"/>
                    </a:cubicBezTo>
                    <a:cubicBezTo>
                      <a:pt x="28227" y="31169"/>
                      <a:pt x="27785" y="31508"/>
                      <a:pt x="27322" y="31813"/>
                    </a:cubicBezTo>
                    <a:cubicBezTo>
                      <a:pt x="26765" y="32181"/>
                      <a:pt x="26220" y="32573"/>
                      <a:pt x="25633" y="32887"/>
                    </a:cubicBezTo>
                    <a:cubicBezTo>
                      <a:pt x="25315" y="33056"/>
                      <a:pt x="24989" y="33250"/>
                      <a:pt x="24635" y="33349"/>
                    </a:cubicBezTo>
                    <a:cubicBezTo>
                      <a:pt x="24473" y="33391"/>
                      <a:pt x="24436" y="33585"/>
                      <a:pt x="24229" y="33610"/>
                    </a:cubicBezTo>
                    <a:cubicBezTo>
                      <a:pt x="23792" y="33663"/>
                      <a:pt x="23440" y="33997"/>
                      <a:pt x="23015" y="34088"/>
                    </a:cubicBezTo>
                    <a:cubicBezTo>
                      <a:pt x="22731" y="34149"/>
                      <a:pt x="22481" y="34328"/>
                      <a:pt x="22170" y="34328"/>
                    </a:cubicBezTo>
                    <a:cubicBezTo>
                      <a:pt x="22143" y="34328"/>
                      <a:pt x="22115" y="34327"/>
                      <a:pt x="22087" y="34324"/>
                    </a:cubicBezTo>
                    <a:cubicBezTo>
                      <a:pt x="22078" y="34323"/>
                      <a:pt x="22068" y="34322"/>
                      <a:pt x="22059" y="34322"/>
                    </a:cubicBezTo>
                    <a:cubicBezTo>
                      <a:pt x="21886" y="34322"/>
                      <a:pt x="21708" y="34499"/>
                      <a:pt x="21496" y="34534"/>
                    </a:cubicBezTo>
                    <a:cubicBezTo>
                      <a:pt x="21062" y="34607"/>
                      <a:pt x="20639" y="34820"/>
                      <a:pt x="20213" y="34820"/>
                    </a:cubicBezTo>
                    <a:cubicBezTo>
                      <a:pt x="20202" y="34820"/>
                      <a:pt x="20191" y="34820"/>
                      <a:pt x="20179" y="34820"/>
                    </a:cubicBezTo>
                    <a:cubicBezTo>
                      <a:pt x="20175" y="34819"/>
                      <a:pt x="20170" y="34819"/>
                      <a:pt x="20166" y="34819"/>
                    </a:cubicBezTo>
                    <a:cubicBezTo>
                      <a:pt x="19884" y="34819"/>
                      <a:pt x="19684" y="34972"/>
                      <a:pt x="19432" y="34980"/>
                    </a:cubicBezTo>
                    <a:cubicBezTo>
                      <a:pt x="19344" y="34982"/>
                      <a:pt x="19255" y="34989"/>
                      <a:pt x="19167" y="34989"/>
                    </a:cubicBezTo>
                    <a:cubicBezTo>
                      <a:pt x="19107" y="34989"/>
                      <a:pt x="19046" y="34986"/>
                      <a:pt x="18986" y="34976"/>
                    </a:cubicBezTo>
                    <a:cubicBezTo>
                      <a:pt x="18947" y="34971"/>
                      <a:pt x="18906" y="34968"/>
                      <a:pt x="18865" y="34968"/>
                    </a:cubicBezTo>
                    <a:cubicBezTo>
                      <a:pt x="18776" y="34968"/>
                      <a:pt x="18690" y="34983"/>
                      <a:pt x="18639" y="35026"/>
                    </a:cubicBezTo>
                    <a:cubicBezTo>
                      <a:pt x="18548" y="35101"/>
                      <a:pt x="18456" y="35120"/>
                      <a:pt x="18363" y="35120"/>
                    </a:cubicBezTo>
                    <a:cubicBezTo>
                      <a:pt x="18259" y="35120"/>
                      <a:pt x="18154" y="35095"/>
                      <a:pt x="18050" y="35095"/>
                    </a:cubicBezTo>
                    <a:cubicBezTo>
                      <a:pt x="18039" y="35095"/>
                      <a:pt x="18027" y="35095"/>
                      <a:pt x="18015" y="35096"/>
                    </a:cubicBezTo>
                    <a:cubicBezTo>
                      <a:pt x="17915" y="35103"/>
                      <a:pt x="17817" y="35108"/>
                      <a:pt x="17719" y="35108"/>
                    </a:cubicBezTo>
                    <a:cubicBezTo>
                      <a:pt x="17597" y="35108"/>
                      <a:pt x="17475" y="35100"/>
                      <a:pt x="17351" y="35079"/>
                    </a:cubicBezTo>
                    <a:cubicBezTo>
                      <a:pt x="17284" y="35067"/>
                      <a:pt x="17216" y="35063"/>
                      <a:pt x="17148" y="35063"/>
                    </a:cubicBezTo>
                    <a:cubicBezTo>
                      <a:pt x="16974" y="35063"/>
                      <a:pt x="16799" y="35092"/>
                      <a:pt x="16621" y="35092"/>
                    </a:cubicBezTo>
                    <a:cubicBezTo>
                      <a:pt x="16522" y="35092"/>
                      <a:pt x="16423" y="35083"/>
                      <a:pt x="16322" y="35054"/>
                    </a:cubicBezTo>
                    <a:cubicBezTo>
                      <a:pt x="16256" y="35036"/>
                      <a:pt x="16187" y="35030"/>
                      <a:pt x="16116" y="35030"/>
                    </a:cubicBezTo>
                    <a:cubicBezTo>
                      <a:pt x="15987" y="35030"/>
                      <a:pt x="15853" y="35050"/>
                      <a:pt x="15719" y="35050"/>
                    </a:cubicBezTo>
                    <a:cubicBezTo>
                      <a:pt x="15646" y="35050"/>
                      <a:pt x="15573" y="35044"/>
                      <a:pt x="15501" y="35026"/>
                    </a:cubicBezTo>
                    <a:cubicBezTo>
                      <a:pt x="15466" y="35017"/>
                      <a:pt x="15429" y="35014"/>
                      <a:pt x="15392" y="35014"/>
                    </a:cubicBezTo>
                    <a:cubicBezTo>
                      <a:pt x="15318" y="35014"/>
                      <a:pt x="15242" y="35026"/>
                      <a:pt x="15168" y="35026"/>
                    </a:cubicBezTo>
                    <a:cubicBezTo>
                      <a:pt x="15072" y="35026"/>
                      <a:pt x="14979" y="35006"/>
                      <a:pt x="14898" y="34914"/>
                    </a:cubicBezTo>
                    <a:cubicBezTo>
                      <a:pt x="14881" y="34895"/>
                      <a:pt x="14863" y="34886"/>
                      <a:pt x="14847" y="34886"/>
                    </a:cubicBezTo>
                    <a:cubicBezTo>
                      <a:pt x="14824" y="34886"/>
                      <a:pt x="14804" y="34905"/>
                      <a:pt x="14794" y="34943"/>
                    </a:cubicBezTo>
                    <a:cubicBezTo>
                      <a:pt x="14786" y="34986"/>
                      <a:pt x="14749" y="35011"/>
                      <a:pt x="14721" y="35011"/>
                    </a:cubicBezTo>
                    <a:cubicBezTo>
                      <a:pt x="14708" y="35011"/>
                      <a:pt x="14698" y="35007"/>
                      <a:pt x="14691" y="34997"/>
                    </a:cubicBezTo>
                    <a:cubicBezTo>
                      <a:pt x="14641" y="34916"/>
                      <a:pt x="14580" y="34896"/>
                      <a:pt x="14516" y="34896"/>
                    </a:cubicBezTo>
                    <a:cubicBezTo>
                      <a:pt x="14452" y="34896"/>
                      <a:pt x="14386" y="34915"/>
                      <a:pt x="14325" y="34915"/>
                    </a:cubicBezTo>
                    <a:cubicBezTo>
                      <a:pt x="14299" y="34915"/>
                      <a:pt x="14273" y="34912"/>
                      <a:pt x="14249" y="34902"/>
                    </a:cubicBezTo>
                    <a:cubicBezTo>
                      <a:pt x="13655" y="34662"/>
                      <a:pt x="13020" y="34563"/>
                      <a:pt x="12404" y="34406"/>
                    </a:cubicBezTo>
                    <a:cubicBezTo>
                      <a:pt x="12057" y="34319"/>
                      <a:pt x="11703" y="34208"/>
                      <a:pt x="11376" y="34088"/>
                    </a:cubicBezTo>
                    <a:cubicBezTo>
                      <a:pt x="11062" y="33972"/>
                      <a:pt x="10712" y="33848"/>
                      <a:pt x="10418" y="33663"/>
                    </a:cubicBezTo>
                    <a:cubicBezTo>
                      <a:pt x="10087" y="33452"/>
                      <a:pt x="9733" y="33288"/>
                      <a:pt x="9386" y="33118"/>
                    </a:cubicBezTo>
                    <a:cubicBezTo>
                      <a:pt x="9027" y="32941"/>
                      <a:pt x="8713" y="32693"/>
                      <a:pt x="8370" y="32495"/>
                    </a:cubicBezTo>
                    <a:cubicBezTo>
                      <a:pt x="7949" y="32251"/>
                      <a:pt x="7573" y="31925"/>
                      <a:pt x="7185" y="31628"/>
                    </a:cubicBezTo>
                    <a:cubicBezTo>
                      <a:pt x="6661" y="31227"/>
                      <a:pt x="6190" y="30768"/>
                      <a:pt x="5744" y="30281"/>
                    </a:cubicBezTo>
                    <a:cubicBezTo>
                      <a:pt x="5323" y="29815"/>
                      <a:pt x="4873" y="29369"/>
                      <a:pt x="4488" y="28874"/>
                    </a:cubicBezTo>
                    <a:cubicBezTo>
                      <a:pt x="4324" y="28659"/>
                      <a:pt x="4183" y="28411"/>
                      <a:pt x="4047" y="28171"/>
                    </a:cubicBezTo>
                    <a:cubicBezTo>
                      <a:pt x="3968" y="28035"/>
                      <a:pt x="3861" y="27862"/>
                      <a:pt x="3779" y="27788"/>
                    </a:cubicBezTo>
                    <a:cubicBezTo>
                      <a:pt x="3415" y="27474"/>
                      <a:pt x="3390" y="26970"/>
                      <a:pt x="3097" y="26652"/>
                    </a:cubicBezTo>
                    <a:cubicBezTo>
                      <a:pt x="2834" y="26363"/>
                      <a:pt x="2784" y="25991"/>
                      <a:pt x="2577" y="25686"/>
                    </a:cubicBezTo>
                    <a:cubicBezTo>
                      <a:pt x="2491" y="25558"/>
                      <a:pt x="2396" y="25389"/>
                      <a:pt x="2358" y="25215"/>
                    </a:cubicBezTo>
                    <a:cubicBezTo>
                      <a:pt x="2239" y="24682"/>
                      <a:pt x="1978" y="24199"/>
                      <a:pt x="1818" y="23679"/>
                    </a:cubicBezTo>
                    <a:cubicBezTo>
                      <a:pt x="1673" y="23208"/>
                      <a:pt x="1524" y="22734"/>
                      <a:pt x="1405" y="22254"/>
                    </a:cubicBezTo>
                    <a:cubicBezTo>
                      <a:pt x="1289" y="21792"/>
                      <a:pt x="1243" y="21313"/>
                      <a:pt x="1161" y="20842"/>
                    </a:cubicBezTo>
                    <a:cubicBezTo>
                      <a:pt x="1107" y="20541"/>
                      <a:pt x="1033" y="20247"/>
                      <a:pt x="1012" y="19938"/>
                    </a:cubicBezTo>
                    <a:cubicBezTo>
                      <a:pt x="987" y="19521"/>
                      <a:pt x="951" y="19104"/>
                      <a:pt x="901" y="18687"/>
                    </a:cubicBezTo>
                    <a:cubicBezTo>
                      <a:pt x="831" y="18166"/>
                      <a:pt x="926" y="17651"/>
                      <a:pt x="888" y="17131"/>
                    </a:cubicBezTo>
                    <a:cubicBezTo>
                      <a:pt x="864" y="16792"/>
                      <a:pt x="926" y="16432"/>
                      <a:pt x="979" y="16090"/>
                    </a:cubicBezTo>
                    <a:cubicBezTo>
                      <a:pt x="1045" y="15669"/>
                      <a:pt x="1058" y="15243"/>
                      <a:pt x="1153" y="14827"/>
                    </a:cubicBezTo>
                    <a:cubicBezTo>
                      <a:pt x="1317" y="14116"/>
                      <a:pt x="1532" y="13419"/>
                      <a:pt x="1763" y="12725"/>
                    </a:cubicBezTo>
                    <a:cubicBezTo>
                      <a:pt x="1801" y="12617"/>
                      <a:pt x="1801" y="12506"/>
                      <a:pt x="1851" y="12403"/>
                    </a:cubicBezTo>
                    <a:cubicBezTo>
                      <a:pt x="1867" y="12361"/>
                      <a:pt x="1834" y="12279"/>
                      <a:pt x="1858" y="12266"/>
                    </a:cubicBezTo>
                    <a:cubicBezTo>
                      <a:pt x="2205" y="12047"/>
                      <a:pt x="2123" y="11626"/>
                      <a:pt x="2300" y="11321"/>
                    </a:cubicBezTo>
                    <a:cubicBezTo>
                      <a:pt x="2590" y="10829"/>
                      <a:pt x="2767" y="10276"/>
                      <a:pt x="3135" y="9827"/>
                    </a:cubicBezTo>
                    <a:cubicBezTo>
                      <a:pt x="3259" y="9674"/>
                      <a:pt x="3316" y="9471"/>
                      <a:pt x="3423" y="9306"/>
                    </a:cubicBezTo>
                    <a:cubicBezTo>
                      <a:pt x="3680" y="8910"/>
                      <a:pt x="3985" y="8542"/>
                      <a:pt x="4246" y="8154"/>
                    </a:cubicBezTo>
                    <a:cubicBezTo>
                      <a:pt x="4406" y="7906"/>
                      <a:pt x="4662" y="7700"/>
                      <a:pt x="4741" y="7390"/>
                    </a:cubicBezTo>
                    <a:cubicBezTo>
                      <a:pt x="4745" y="7357"/>
                      <a:pt x="4799" y="7340"/>
                      <a:pt x="4827" y="7315"/>
                    </a:cubicBezTo>
                    <a:cubicBezTo>
                      <a:pt x="5256" y="6953"/>
                      <a:pt x="5628" y="6519"/>
                      <a:pt x="5992" y="6102"/>
                    </a:cubicBezTo>
                    <a:cubicBezTo>
                      <a:pt x="6380" y="5648"/>
                      <a:pt x="6933" y="5404"/>
                      <a:pt x="7276" y="4901"/>
                    </a:cubicBezTo>
                    <a:cubicBezTo>
                      <a:pt x="7425" y="4682"/>
                      <a:pt x="7764" y="4603"/>
                      <a:pt x="7982" y="4417"/>
                    </a:cubicBezTo>
                    <a:cubicBezTo>
                      <a:pt x="8284" y="4157"/>
                      <a:pt x="8639" y="3992"/>
                      <a:pt x="8965" y="3773"/>
                    </a:cubicBezTo>
                    <a:cubicBezTo>
                      <a:pt x="9418" y="3472"/>
                      <a:pt x="9910" y="3233"/>
                      <a:pt x="10381" y="2960"/>
                    </a:cubicBezTo>
                    <a:cubicBezTo>
                      <a:pt x="10769" y="2732"/>
                      <a:pt x="11211" y="2576"/>
                      <a:pt x="11632" y="2398"/>
                    </a:cubicBezTo>
                    <a:cubicBezTo>
                      <a:pt x="11975" y="2250"/>
                      <a:pt x="12355" y="2217"/>
                      <a:pt x="12681" y="1989"/>
                    </a:cubicBezTo>
                    <a:cubicBezTo>
                      <a:pt x="12896" y="1840"/>
                      <a:pt x="13201" y="1816"/>
                      <a:pt x="13469" y="1746"/>
                    </a:cubicBezTo>
                    <a:cubicBezTo>
                      <a:pt x="14258" y="1535"/>
                      <a:pt x="15047" y="1320"/>
                      <a:pt x="15844" y="1135"/>
                    </a:cubicBezTo>
                    <a:cubicBezTo>
                      <a:pt x="16088" y="1077"/>
                      <a:pt x="16364" y="1093"/>
                      <a:pt x="16603" y="1036"/>
                    </a:cubicBezTo>
                    <a:cubicBezTo>
                      <a:pt x="17346" y="862"/>
                      <a:pt x="18110" y="813"/>
                      <a:pt x="18853" y="805"/>
                    </a:cubicBezTo>
                    <a:cubicBezTo>
                      <a:pt x="19173" y="801"/>
                      <a:pt x="19495" y="788"/>
                      <a:pt x="19820" y="788"/>
                    </a:cubicBezTo>
                    <a:close/>
                    <a:moveTo>
                      <a:pt x="19822" y="0"/>
                    </a:moveTo>
                    <a:cubicBezTo>
                      <a:pt x="19415" y="0"/>
                      <a:pt x="19006" y="43"/>
                      <a:pt x="18598" y="62"/>
                    </a:cubicBezTo>
                    <a:cubicBezTo>
                      <a:pt x="18591" y="62"/>
                      <a:pt x="18583" y="62"/>
                      <a:pt x="18576" y="62"/>
                    </a:cubicBezTo>
                    <a:cubicBezTo>
                      <a:pt x="18528" y="62"/>
                      <a:pt x="18479" y="58"/>
                      <a:pt x="18430" y="58"/>
                    </a:cubicBezTo>
                    <a:cubicBezTo>
                      <a:pt x="18340" y="58"/>
                      <a:pt x="18251" y="71"/>
                      <a:pt x="18173" y="148"/>
                    </a:cubicBezTo>
                    <a:cubicBezTo>
                      <a:pt x="18151" y="168"/>
                      <a:pt x="18125" y="178"/>
                      <a:pt x="18099" y="178"/>
                    </a:cubicBezTo>
                    <a:cubicBezTo>
                      <a:pt x="18064" y="178"/>
                      <a:pt x="18028" y="161"/>
                      <a:pt x="17995" y="123"/>
                    </a:cubicBezTo>
                    <a:cubicBezTo>
                      <a:pt x="17957" y="83"/>
                      <a:pt x="17913" y="64"/>
                      <a:pt x="17865" y="64"/>
                    </a:cubicBezTo>
                    <a:cubicBezTo>
                      <a:pt x="17839" y="64"/>
                      <a:pt x="17812" y="70"/>
                      <a:pt x="17784" y="81"/>
                    </a:cubicBezTo>
                    <a:cubicBezTo>
                      <a:pt x="17433" y="226"/>
                      <a:pt x="17054" y="201"/>
                      <a:pt x="16694" y="272"/>
                    </a:cubicBezTo>
                    <a:cubicBezTo>
                      <a:pt x="16604" y="290"/>
                      <a:pt x="16494" y="358"/>
                      <a:pt x="16449" y="358"/>
                    </a:cubicBezTo>
                    <a:cubicBezTo>
                      <a:pt x="16443" y="358"/>
                      <a:pt x="16438" y="357"/>
                      <a:pt x="16434" y="354"/>
                    </a:cubicBezTo>
                    <a:cubicBezTo>
                      <a:pt x="16368" y="304"/>
                      <a:pt x="16306" y="285"/>
                      <a:pt x="16245" y="285"/>
                    </a:cubicBezTo>
                    <a:cubicBezTo>
                      <a:pt x="16084" y="285"/>
                      <a:pt x="15937" y="416"/>
                      <a:pt x="15772" y="416"/>
                    </a:cubicBezTo>
                    <a:cubicBezTo>
                      <a:pt x="15756" y="416"/>
                      <a:pt x="15740" y="415"/>
                      <a:pt x="15724" y="412"/>
                    </a:cubicBezTo>
                    <a:cubicBezTo>
                      <a:pt x="15708" y="410"/>
                      <a:pt x="15691" y="409"/>
                      <a:pt x="15674" y="409"/>
                    </a:cubicBezTo>
                    <a:cubicBezTo>
                      <a:pt x="15493" y="409"/>
                      <a:pt x="15296" y="541"/>
                      <a:pt x="15133" y="544"/>
                    </a:cubicBezTo>
                    <a:cubicBezTo>
                      <a:pt x="14857" y="544"/>
                      <a:pt x="14646" y="701"/>
                      <a:pt x="14382" y="731"/>
                    </a:cubicBezTo>
                    <a:cubicBezTo>
                      <a:pt x="14142" y="759"/>
                      <a:pt x="13891" y="883"/>
                      <a:pt x="13639" y="916"/>
                    </a:cubicBezTo>
                    <a:cubicBezTo>
                      <a:pt x="13292" y="965"/>
                      <a:pt x="12999" y="1168"/>
                      <a:pt x="12660" y="1226"/>
                    </a:cubicBezTo>
                    <a:cubicBezTo>
                      <a:pt x="12475" y="1255"/>
                      <a:pt x="12367" y="1424"/>
                      <a:pt x="12206" y="1449"/>
                    </a:cubicBezTo>
                    <a:cubicBezTo>
                      <a:pt x="11892" y="1499"/>
                      <a:pt x="11570" y="1573"/>
                      <a:pt x="11331" y="1741"/>
                    </a:cubicBezTo>
                    <a:cubicBezTo>
                      <a:pt x="11099" y="1903"/>
                      <a:pt x="10868" y="1960"/>
                      <a:pt x="10617" y="2002"/>
                    </a:cubicBezTo>
                    <a:cubicBezTo>
                      <a:pt x="10542" y="2014"/>
                      <a:pt x="10468" y="2048"/>
                      <a:pt x="10459" y="2109"/>
                    </a:cubicBezTo>
                    <a:cubicBezTo>
                      <a:pt x="10434" y="2262"/>
                      <a:pt x="10315" y="2242"/>
                      <a:pt x="10216" y="2291"/>
                    </a:cubicBezTo>
                    <a:cubicBezTo>
                      <a:pt x="10026" y="2390"/>
                      <a:pt x="9666" y="2242"/>
                      <a:pt x="9662" y="2638"/>
                    </a:cubicBezTo>
                    <a:cubicBezTo>
                      <a:pt x="9662" y="2662"/>
                      <a:pt x="9631" y="2677"/>
                      <a:pt x="9603" y="2677"/>
                    </a:cubicBezTo>
                    <a:cubicBezTo>
                      <a:pt x="9588" y="2677"/>
                      <a:pt x="9574" y="2673"/>
                      <a:pt x="9567" y="2663"/>
                    </a:cubicBezTo>
                    <a:cubicBezTo>
                      <a:pt x="9532" y="2619"/>
                      <a:pt x="9502" y="2604"/>
                      <a:pt x="9474" y="2604"/>
                    </a:cubicBezTo>
                    <a:cubicBezTo>
                      <a:pt x="9419" y="2604"/>
                      <a:pt x="9374" y="2664"/>
                      <a:pt x="9324" y="2692"/>
                    </a:cubicBezTo>
                    <a:cubicBezTo>
                      <a:pt x="9163" y="2787"/>
                      <a:pt x="8997" y="2964"/>
                      <a:pt x="8862" y="2997"/>
                    </a:cubicBezTo>
                    <a:cubicBezTo>
                      <a:pt x="8622" y="3054"/>
                      <a:pt x="8482" y="3224"/>
                      <a:pt x="8292" y="3327"/>
                    </a:cubicBezTo>
                    <a:cubicBezTo>
                      <a:pt x="7978" y="3492"/>
                      <a:pt x="7689" y="3707"/>
                      <a:pt x="7387" y="3906"/>
                    </a:cubicBezTo>
                    <a:cubicBezTo>
                      <a:pt x="7131" y="4070"/>
                      <a:pt x="6896" y="4281"/>
                      <a:pt x="6685" y="4483"/>
                    </a:cubicBezTo>
                    <a:cubicBezTo>
                      <a:pt x="6454" y="4706"/>
                      <a:pt x="6215" y="4929"/>
                      <a:pt x="5975" y="5135"/>
                    </a:cubicBezTo>
                    <a:cubicBezTo>
                      <a:pt x="5401" y="5627"/>
                      <a:pt x="4915" y="6197"/>
                      <a:pt x="4394" y="6742"/>
                    </a:cubicBezTo>
                    <a:cubicBezTo>
                      <a:pt x="4336" y="6804"/>
                      <a:pt x="4353" y="6903"/>
                      <a:pt x="4278" y="6965"/>
                    </a:cubicBezTo>
                    <a:cubicBezTo>
                      <a:pt x="3989" y="7208"/>
                      <a:pt x="3775" y="7514"/>
                      <a:pt x="3560" y="7824"/>
                    </a:cubicBezTo>
                    <a:cubicBezTo>
                      <a:pt x="3428" y="8018"/>
                      <a:pt x="3316" y="8291"/>
                      <a:pt x="3164" y="8394"/>
                    </a:cubicBezTo>
                    <a:cubicBezTo>
                      <a:pt x="2817" y="8625"/>
                      <a:pt x="2817" y="9055"/>
                      <a:pt x="2519" y="9297"/>
                    </a:cubicBezTo>
                    <a:cubicBezTo>
                      <a:pt x="2453" y="9352"/>
                      <a:pt x="2403" y="9537"/>
                      <a:pt x="2342" y="9661"/>
                    </a:cubicBezTo>
                    <a:cubicBezTo>
                      <a:pt x="2255" y="9838"/>
                      <a:pt x="2007" y="9946"/>
                      <a:pt x="2028" y="10124"/>
                    </a:cubicBezTo>
                    <a:cubicBezTo>
                      <a:pt x="2061" y="10475"/>
                      <a:pt x="1735" y="10640"/>
                      <a:pt x="1685" y="10966"/>
                    </a:cubicBezTo>
                    <a:cubicBezTo>
                      <a:pt x="1635" y="11338"/>
                      <a:pt x="1277" y="11635"/>
                      <a:pt x="1252" y="12047"/>
                    </a:cubicBezTo>
                    <a:cubicBezTo>
                      <a:pt x="1252" y="12082"/>
                      <a:pt x="1224" y="12110"/>
                      <a:pt x="1190" y="12110"/>
                    </a:cubicBezTo>
                    <a:cubicBezTo>
                      <a:pt x="1183" y="12110"/>
                      <a:pt x="1176" y="12109"/>
                      <a:pt x="1169" y="12106"/>
                    </a:cubicBezTo>
                    <a:cubicBezTo>
                      <a:pt x="1141" y="12095"/>
                      <a:pt x="1119" y="12090"/>
                      <a:pt x="1102" y="12090"/>
                    </a:cubicBezTo>
                    <a:cubicBezTo>
                      <a:pt x="1019" y="12090"/>
                      <a:pt x="1042" y="12198"/>
                      <a:pt x="1029" y="12246"/>
                    </a:cubicBezTo>
                    <a:cubicBezTo>
                      <a:pt x="884" y="12712"/>
                      <a:pt x="926" y="13225"/>
                      <a:pt x="645" y="13658"/>
                    </a:cubicBezTo>
                    <a:cubicBezTo>
                      <a:pt x="488" y="13897"/>
                      <a:pt x="496" y="14212"/>
                      <a:pt x="426" y="14488"/>
                    </a:cubicBezTo>
                    <a:cubicBezTo>
                      <a:pt x="381" y="14665"/>
                      <a:pt x="277" y="14847"/>
                      <a:pt x="318" y="15058"/>
                    </a:cubicBezTo>
                    <a:cubicBezTo>
                      <a:pt x="381" y="15392"/>
                      <a:pt x="277" y="15755"/>
                      <a:pt x="191" y="16036"/>
                    </a:cubicBezTo>
                    <a:cubicBezTo>
                      <a:pt x="25" y="16586"/>
                      <a:pt x="252" y="17147"/>
                      <a:pt x="13" y="17663"/>
                    </a:cubicBezTo>
                    <a:cubicBezTo>
                      <a:pt x="187" y="18014"/>
                      <a:pt x="0" y="18385"/>
                      <a:pt x="79" y="18757"/>
                    </a:cubicBezTo>
                    <a:cubicBezTo>
                      <a:pt x="124" y="18972"/>
                      <a:pt x="124" y="19220"/>
                      <a:pt x="162" y="19451"/>
                    </a:cubicBezTo>
                    <a:cubicBezTo>
                      <a:pt x="195" y="19649"/>
                      <a:pt x="153" y="19843"/>
                      <a:pt x="207" y="20054"/>
                    </a:cubicBezTo>
                    <a:cubicBezTo>
                      <a:pt x="298" y="20413"/>
                      <a:pt x="286" y="20797"/>
                      <a:pt x="339" y="21169"/>
                    </a:cubicBezTo>
                    <a:cubicBezTo>
                      <a:pt x="381" y="21450"/>
                      <a:pt x="372" y="21743"/>
                      <a:pt x="521" y="22002"/>
                    </a:cubicBezTo>
                    <a:cubicBezTo>
                      <a:pt x="591" y="22122"/>
                      <a:pt x="694" y="22309"/>
                      <a:pt x="648" y="22387"/>
                    </a:cubicBezTo>
                    <a:cubicBezTo>
                      <a:pt x="450" y="22717"/>
                      <a:pt x="690" y="22997"/>
                      <a:pt x="789" y="23229"/>
                    </a:cubicBezTo>
                    <a:cubicBezTo>
                      <a:pt x="967" y="23642"/>
                      <a:pt x="955" y="24112"/>
                      <a:pt x="1210" y="24514"/>
                    </a:cubicBezTo>
                    <a:cubicBezTo>
                      <a:pt x="1302" y="24649"/>
                      <a:pt x="1351" y="24914"/>
                      <a:pt x="1376" y="25128"/>
                    </a:cubicBezTo>
                    <a:cubicBezTo>
                      <a:pt x="1388" y="25248"/>
                      <a:pt x="1532" y="25248"/>
                      <a:pt x="1528" y="25322"/>
                    </a:cubicBezTo>
                    <a:cubicBezTo>
                      <a:pt x="1491" y="25698"/>
                      <a:pt x="1763" y="25970"/>
                      <a:pt x="1871" y="26297"/>
                    </a:cubicBezTo>
                    <a:cubicBezTo>
                      <a:pt x="1986" y="26648"/>
                      <a:pt x="2259" y="26953"/>
                      <a:pt x="2412" y="27308"/>
                    </a:cubicBezTo>
                    <a:cubicBezTo>
                      <a:pt x="2440" y="27380"/>
                      <a:pt x="2445" y="27495"/>
                      <a:pt x="2576" y="27495"/>
                    </a:cubicBezTo>
                    <a:cubicBezTo>
                      <a:pt x="2581" y="27495"/>
                      <a:pt x="2585" y="27495"/>
                      <a:pt x="2590" y="27494"/>
                    </a:cubicBezTo>
                    <a:cubicBezTo>
                      <a:pt x="2591" y="27494"/>
                      <a:pt x="2592" y="27494"/>
                      <a:pt x="2594" y="27494"/>
                    </a:cubicBezTo>
                    <a:cubicBezTo>
                      <a:pt x="2670" y="27494"/>
                      <a:pt x="2713" y="27602"/>
                      <a:pt x="2705" y="27635"/>
                    </a:cubicBezTo>
                    <a:cubicBezTo>
                      <a:pt x="2622" y="28060"/>
                      <a:pt x="3139" y="28171"/>
                      <a:pt x="3180" y="28547"/>
                    </a:cubicBezTo>
                    <a:cubicBezTo>
                      <a:pt x="3184" y="28621"/>
                      <a:pt x="3287" y="28824"/>
                      <a:pt x="3374" y="28886"/>
                    </a:cubicBezTo>
                    <a:cubicBezTo>
                      <a:pt x="3696" y="29117"/>
                      <a:pt x="3816" y="29497"/>
                      <a:pt x="4084" y="29766"/>
                    </a:cubicBezTo>
                    <a:cubicBezTo>
                      <a:pt x="4336" y="30017"/>
                      <a:pt x="4538" y="30323"/>
                      <a:pt x="4786" y="30591"/>
                    </a:cubicBezTo>
                    <a:cubicBezTo>
                      <a:pt x="5054" y="30888"/>
                      <a:pt x="5484" y="31062"/>
                      <a:pt x="5591" y="31508"/>
                    </a:cubicBezTo>
                    <a:cubicBezTo>
                      <a:pt x="5599" y="31542"/>
                      <a:pt x="5635" y="31574"/>
                      <a:pt x="5679" y="31574"/>
                    </a:cubicBezTo>
                    <a:cubicBezTo>
                      <a:pt x="5704" y="31574"/>
                      <a:pt x="5731" y="31564"/>
                      <a:pt x="5757" y="31536"/>
                    </a:cubicBezTo>
                    <a:cubicBezTo>
                      <a:pt x="5772" y="31519"/>
                      <a:pt x="5796" y="31509"/>
                      <a:pt x="5816" y="31509"/>
                    </a:cubicBezTo>
                    <a:cubicBezTo>
                      <a:pt x="5833" y="31509"/>
                      <a:pt x="5847" y="31517"/>
                      <a:pt x="5847" y="31536"/>
                    </a:cubicBezTo>
                    <a:cubicBezTo>
                      <a:pt x="5860" y="31797"/>
                      <a:pt x="6108" y="31871"/>
                      <a:pt x="6247" y="32015"/>
                    </a:cubicBezTo>
                    <a:cubicBezTo>
                      <a:pt x="6545" y="32312"/>
                      <a:pt x="6842" y="32623"/>
                      <a:pt x="7219" y="32808"/>
                    </a:cubicBezTo>
                    <a:cubicBezTo>
                      <a:pt x="7421" y="32907"/>
                      <a:pt x="7573" y="33031"/>
                      <a:pt x="7714" y="33196"/>
                    </a:cubicBezTo>
                    <a:cubicBezTo>
                      <a:pt x="7747" y="33234"/>
                      <a:pt x="7755" y="33291"/>
                      <a:pt x="7825" y="33316"/>
                    </a:cubicBezTo>
                    <a:cubicBezTo>
                      <a:pt x="8135" y="33423"/>
                      <a:pt x="8420" y="33576"/>
                      <a:pt x="8692" y="33758"/>
                    </a:cubicBezTo>
                    <a:cubicBezTo>
                      <a:pt x="9262" y="34134"/>
                      <a:pt x="9885" y="34406"/>
                      <a:pt x="10505" y="34658"/>
                    </a:cubicBezTo>
                    <a:cubicBezTo>
                      <a:pt x="11009" y="34864"/>
                      <a:pt x="11520" y="35087"/>
                      <a:pt x="12069" y="35186"/>
                    </a:cubicBezTo>
                    <a:cubicBezTo>
                      <a:pt x="12210" y="35211"/>
                      <a:pt x="12433" y="35207"/>
                      <a:pt x="12479" y="35273"/>
                    </a:cubicBezTo>
                    <a:cubicBezTo>
                      <a:pt x="12575" y="35414"/>
                      <a:pt x="12760" y="35439"/>
                      <a:pt x="12861" y="35439"/>
                    </a:cubicBezTo>
                    <a:cubicBezTo>
                      <a:pt x="12894" y="35439"/>
                      <a:pt x="12918" y="35436"/>
                      <a:pt x="12928" y="35434"/>
                    </a:cubicBezTo>
                    <a:cubicBezTo>
                      <a:pt x="12974" y="35422"/>
                      <a:pt x="13018" y="35417"/>
                      <a:pt x="13061" y="35417"/>
                    </a:cubicBezTo>
                    <a:cubicBezTo>
                      <a:pt x="13298" y="35417"/>
                      <a:pt x="13489" y="35574"/>
                      <a:pt x="13713" y="35595"/>
                    </a:cubicBezTo>
                    <a:cubicBezTo>
                      <a:pt x="14110" y="35632"/>
                      <a:pt x="14510" y="35752"/>
                      <a:pt x="14898" y="35773"/>
                    </a:cubicBezTo>
                    <a:cubicBezTo>
                      <a:pt x="15312" y="35796"/>
                      <a:pt x="15722" y="35881"/>
                      <a:pt x="16146" y="35881"/>
                    </a:cubicBezTo>
                    <a:cubicBezTo>
                      <a:pt x="16174" y="35881"/>
                      <a:pt x="16203" y="35881"/>
                      <a:pt x="16231" y="35880"/>
                    </a:cubicBezTo>
                    <a:cubicBezTo>
                      <a:pt x="16277" y="35879"/>
                      <a:pt x="16322" y="35879"/>
                      <a:pt x="16368" y="35879"/>
                    </a:cubicBezTo>
                    <a:cubicBezTo>
                      <a:pt x="16719" y="35879"/>
                      <a:pt x="17078" y="35901"/>
                      <a:pt x="17428" y="35901"/>
                    </a:cubicBezTo>
                    <a:cubicBezTo>
                      <a:pt x="17452" y="35901"/>
                      <a:pt x="17476" y="35901"/>
                      <a:pt x="17500" y="35901"/>
                    </a:cubicBezTo>
                    <a:cubicBezTo>
                      <a:pt x="18089" y="35897"/>
                      <a:pt x="18689" y="35830"/>
                      <a:pt x="19278" y="35748"/>
                    </a:cubicBezTo>
                    <a:cubicBezTo>
                      <a:pt x="19878" y="35666"/>
                      <a:pt x="20477" y="35563"/>
                      <a:pt x="21075" y="35430"/>
                    </a:cubicBezTo>
                    <a:cubicBezTo>
                      <a:pt x="21748" y="35281"/>
                      <a:pt x="22413" y="35087"/>
                      <a:pt x="23061" y="34873"/>
                    </a:cubicBezTo>
                    <a:cubicBezTo>
                      <a:pt x="23829" y="34612"/>
                      <a:pt x="24576" y="34282"/>
                      <a:pt x="25303" y="33907"/>
                    </a:cubicBezTo>
                    <a:cubicBezTo>
                      <a:pt x="25733" y="33684"/>
                      <a:pt x="26162" y="33461"/>
                      <a:pt x="26579" y="33213"/>
                    </a:cubicBezTo>
                    <a:cubicBezTo>
                      <a:pt x="26773" y="33093"/>
                      <a:pt x="26979" y="32969"/>
                      <a:pt x="27153" y="32821"/>
                    </a:cubicBezTo>
                    <a:cubicBezTo>
                      <a:pt x="27335" y="32664"/>
                      <a:pt x="27619" y="32672"/>
                      <a:pt x="27739" y="32470"/>
                    </a:cubicBezTo>
                    <a:cubicBezTo>
                      <a:pt x="27825" y="32317"/>
                      <a:pt x="27966" y="32213"/>
                      <a:pt x="28082" y="32139"/>
                    </a:cubicBezTo>
                    <a:cubicBezTo>
                      <a:pt x="28569" y="31834"/>
                      <a:pt x="29007" y="31475"/>
                      <a:pt x="29441" y="31107"/>
                    </a:cubicBezTo>
                    <a:cubicBezTo>
                      <a:pt x="29729" y="30860"/>
                      <a:pt x="30060" y="30637"/>
                      <a:pt x="30278" y="30335"/>
                    </a:cubicBezTo>
                    <a:cubicBezTo>
                      <a:pt x="30468" y="30071"/>
                      <a:pt x="30811" y="29976"/>
                      <a:pt x="30922" y="29604"/>
                    </a:cubicBezTo>
                    <a:cubicBezTo>
                      <a:pt x="30968" y="29455"/>
                      <a:pt x="31249" y="29290"/>
                      <a:pt x="31373" y="29092"/>
                    </a:cubicBezTo>
                    <a:cubicBezTo>
                      <a:pt x="31637" y="28680"/>
                      <a:pt x="32000" y="28349"/>
                      <a:pt x="32285" y="27948"/>
                    </a:cubicBezTo>
                    <a:cubicBezTo>
                      <a:pt x="32433" y="27746"/>
                      <a:pt x="32562" y="27515"/>
                      <a:pt x="32698" y="27308"/>
                    </a:cubicBezTo>
                    <a:cubicBezTo>
                      <a:pt x="32904" y="27003"/>
                      <a:pt x="32954" y="26603"/>
                      <a:pt x="33285" y="26376"/>
                    </a:cubicBezTo>
                    <a:cubicBezTo>
                      <a:pt x="33325" y="26347"/>
                      <a:pt x="33363" y="26305"/>
                      <a:pt x="33309" y="26264"/>
                    </a:cubicBezTo>
                    <a:cubicBezTo>
                      <a:pt x="33186" y="26168"/>
                      <a:pt x="33293" y="26140"/>
                      <a:pt x="33350" y="26103"/>
                    </a:cubicBezTo>
                    <a:cubicBezTo>
                      <a:pt x="33462" y="26029"/>
                      <a:pt x="33520" y="25917"/>
                      <a:pt x="33573" y="25806"/>
                    </a:cubicBezTo>
                    <a:cubicBezTo>
                      <a:pt x="33742" y="25430"/>
                      <a:pt x="33904" y="25046"/>
                      <a:pt x="34081" y="24674"/>
                    </a:cubicBezTo>
                    <a:cubicBezTo>
                      <a:pt x="34259" y="24295"/>
                      <a:pt x="34420" y="23910"/>
                      <a:pt x="34564" y="23514"/>
                    </a:cubicBezTo>
                    <a:cubicBezTo>
                      <a:pt x="34634" y="23315"/>
                      <a:pt x="34672" y="23089"/>
                      <a:pt x="34758" y="22936"/>
                    </a:cubicBezTo>
                    <a:cubicBezTo>
                      <a:pt x="34857" y="22759"/>
                      <a:pt x="34713" y="22606"/>
                      <a:pt x="34779" y="22548"/>
                    </a:cubicBezTo>
                    <a:cubicBezTo>
                      <a:pt x="35089" y="22279"/>
                      <a:pt x="34907" y="21875"/>
                      <a:pt x="35097" y="21569"/>
                    </a:cubicBezTo>
                    <a:cubicBezTo>
                      <a:pt x="35250" y="21330"/>
                      <a:pt x="35213" y="21015"/>
                      <a:pt x="35246" y="20731"/>
                    </a:cubicBezTo>
                    <a:cubicBezTo>
                      <a:pt x="35332" y="20009"/>
                      <a:pt x="35444" y="19294"/>
                      <a:pt x="35382" y="18563"/>
                    </a:cubicBezTo>
                    <a:cubicBezTo>
                      <a:pt x="35366" y="18394"/>
                      <a:pt x="35378" y="18208"/>
                      <a:pt x="35415" y="18055"/>
                    </a:cubicBezTo>
                    <a:cubicBezTo>
                      <a:pt x="35501" y="17688"/>
                      <a:pt x="35411" y="17329"/>
                      <a:pt x="35431" y="16965"/>
                    </a:cubicBezTo>
                    <a:cubicBezTo>
                      <a:pt x="35443" y="16669"/>
                      <a:pt x="35486" y="16579"/>
                      <a:pt x="35753" y="16579"/>
                    </a:cubicBezTo>
                    <a:cubicBezTo>
                      <a:pt x="35776" y="16579"/>
                      <a:pt x="35801" y="16580"/>
                      <a:pt x="35827" y="16581"/>
                    </a:cubicBezTo>
                    <a:cubicBezTo>
                      <a:pt x="36249" y="16606"/>
                      <a:pt x="36670" y="16623"/>
                      <a:pt x="37091" y="16623"/>
                    </a:cubicBezTo>
                    <a:cubicBezTo>
                      <a:pt x="37342" y="16623"/>
                      <a:pt x="37592" y="16574"/>
                      <a:pt x="37840" y="16574"/>
                    </a:cubicBezTo>
                    <a:cubicBezTo>
                      <a:pt x="37891" y="16574"/>
                      <a:pt x="37941" y="16576"/>
                      <a:pt x="37992" y="16581"/>
                    </a:cubicBezTo>
                    <a:cubicBezTo>
                      <a:pt x="38134" y="16595"/>
                      <a:pt x="38277" y="16601"/>
                      <a:pt x="38418" y="16601"/>
                    </a:cubicBezTo>
                    <a:cubicBezTo>
                      <a:pt x="38837" y="16601"/>
                      <a:pt x="39253" y="16554"/>
                      <a:pt x="39670" y="16554"/>
                    </a:cubicBezTo>
                    <a:cubicBezTo>
                      <a:pt x="39758" y="16554"/>
                      <a:pt x="39847" y="16556"/>
                      <a:pt x="39936" y="16561"/>
                    </a:cubicBezTo>
                    <a:cubicBezTo>
                      <a:pt x="39966" y="16563"/>
                      <a:pt x="39995" y="16563"/>
                      <a:pt x="40025" y="16563"/>
                    </a:cubicBezTo>
                    <a:cubicBezTo>
                      <a:pt x="40231" y="16563"/>
                      <a:pt x="40440" y="16533"/>
                      <a:pt x="40643" y="16533"/>
                    </a:cubicBezTo>
                    <a:cubicBezTo>
                      <a:pt x="40734" y="16533"/>
                      <a:pt x="40823" y="16539"/>
                      <a:pt x="40911" y="16556"/>
                    </a:cubicBezTo>
                    <a:cubicBezTo>
                      <a:pt x="40955" y="16565"/>
                      <a:pt x="40997" y="16569"/>
                      <a:pt x="41040" y="16569"/>
                    </a:cubicBezTo>
                    <a:cubicBezTo>
                      <a:pt x="41201" y="16569"/>
                      <a:pt x="41354" y="16517"/>
                      <a:pt x="41510" y="16517"/>
                    </a:cubicBezTo>
                    <a:cubicBezTo>
                      <a:pt x="41560" y="16517"/>
                      <a:pt x="41611" y="16522"/>
                      <a:pt x="41662" y="16536"/>
                    </a:cubicBezTo>
                    <a:cubicBezTo>
                      <a:pt x="41662" y="16536"/>
                      <a:pt x="41663" y="16536"/>
                      <a:pt x="41663" y="16536"/>
                    </a:cubicBezTo>
                    <a:cubicBezTo>
                      <a:pt x="41677" y="16536"/>
                      <a:pt x="41744" y="16448"/>
                      <a:pt x="41744" y="16400"/>
                    </a:cubicBezTo>
                    <a:cubicBezTo>
                      <a:pt x="41744" y="15974"/>
                      <a:pt x="41740" y="15549"/>
                      <a:pt x="41563" y="15149"/>
                    </a:cubicBezTo>
                    <a:cubicBezTo>
                      <a:pt x="41514" y="15033"/>
                      <a:pt x="41472" y="14913"/>
                      <a:pt x="41460" y="14789"/>
                    </a:cubicBezTo>
                    <a:cubicBezTo>
                      <a:pt x="41426" y="14426"/>
                      <a:pt x="41262" y="14109"/>
                      <a:pt x="41113" y="13781"/>
                    </a:cubicBezTo>
                    <a:cubicBezTo>
                      <a:pt x="40989" y="13514"/>
                      <a:pt x="40766" y="13261"/>
                      <a:pt x="40725" y="12985"/>
                    </a:cubicBezTo>
                    <a:cubicBezTo>
                      <a:pt x="40675" y="12651"/>
                      <a:pt x="40279" y="12539"/>
                      <a:pt x="40320" y="12192"/>
                    </a:cubicBezTo>
                    <a:cubicBezTo>
                      <a:pt x="39994" y="12085"/>
                      <a:pt x="40052" y="11689"/>
                      <a:pt x="39800" y="11507"/>
                    </a:cubicBezTo>
                    <a:cubicBezTo>
                      <a:pt x="39577" y="11346"/>
                      <a:pt x="39519" y="11037"/>
                      <a:pt x="39326" y="10825"/>
                    </a:cubicBezTo>
                    <a:cubicBezTo>
                      <a:pt x="39094" y="10578"/>
                      <a:pt x="38875" y="10301"/>
                      <a:pt x="38693" y="10012"/>
                    </a:cubicBezTo>
                    <a:cubicBezTo>
                      <a:pt x="38425" y="9591"/>
                      <a:pt x="38049" y="9269"/>
                      <a:pt x="37752" y="8876"/>
                    </a:cubicBezTo>
                    <a:cubicBezTo>
                      <a:pt x="37447" y="8472"/>
                      <a:pt x="37104" y="8092"/>
                      <a:pt x="36719" y="7753"/>
                    </a:cubicBezTo>
                    <a:cubicBezTo>
                      <a:pt x="36464" y="7527"/>
                      <a:pt x="36265" y="7229"/>
                      <a:pt x="36014" y="6993"/>
                    </a:cubicBezTo>
                    <a:cubicBezTo>
                      <a:pt x="35456" y="6473"/>
                      <a:pt x="34895" y="5958"/>
                      <a:pt x="34308" y="5474"/>
                    </a:cubicBezTo>
                    <a:cubicBezTo>
                      <a:pt x="34102" y="5305"/>
                      <a:pt x="33945" y="5070"/>
                      <a:pt x="33706" y="4962"/>
                    </a:cubicBezTo>
                    <a:cubicBezTo>
                      <a:pt x="33454" y="4851"/>
                      <a:pt x="33247" y="4657"/>
                      <a:pt x="33024" y="4512"/>
                    </a:cubicBezTo>
                    <a:cubicBezTo>
                      <a:pt x="32599" y="4232"/>
                      <a:pt x="32195" y="3910"/>
                      <a:pt x="31757" y="3629"/>
                    </a:cubicBezTo>
                    <a:cubicBezTo>
                      <a:pt x="31418" y="3414"/>
                      <a:pt x="31067" y="3212"/>
                      <a:pt x="30741" y="2976"/>
                    </a:cubicBezTo>
                    <a:cubicBezTo>
                      <a:pt x="30685" y="2936"/>
                      <a:pt x="30640" y="2914"/>
                      <a:pt x="30596" y="2914"/>
                    </a:cubicBezTo>
                    <a:cubicBezTo>
                      <a:pt x="30537" y="2914"/>
                      <a:pt x="30481" y="2955"/>
                      <a:pt x="30407" y="3050"/>
                    </a:cubicBezTo>
                    <a:cubicBezTo>
                      <a:pt x="30493" y="2663"/>
                      <a:pt x="30188" y="2679"/>
                      <a:pt x="30039" y="2601"/>
                    </a:cubicBezTo>
                    <a:cubicBezTo>
                      <a:pt x="29560" y="2349"/>
                      <a:pt x="29039" y="2171"/>
                      <a:pt x="28565" y="1911"/>
                    </a:cubicBezTo>
                    <a:cubicBezTo>
                      <a:pt x="27995" y="1606"/>
                      <a:pt x="27388" y="1411"/>
                      <a:pt x="26777" y="1221"/>
                    </a:cubicBezTo>
                    <a:cubicBezTo>
                      <a:pt x="26558" y="1156"/>
                      <a:pt x="26306" y="1147"/>
                      <a:pt x="26129" y="998"/>
                    </a:cubicBezTo>
                    <a:cubicBezTo>
                      <a:pt x="26001" y="895"/>
                      <a:pt x="25868" y="891"/>
                      <a:pt x="25737" y="883"/>
                    </a:cubicBezTo>
                    <a:cubicBezTo>
                      <a:pt x="25502" y="870"/>
                      <a:pt x="25279" y="796"/>
                      <a:pt x="25056" y="750"/>
                    </a:cubicBezTo>
                    <a:cubicBezTo>
                      <a:pt x="25016" y="742"/>
                      <a:pt x="24973" y="740"/>
                      <a:pt x="24931" y="740"/>
                    </a:cubicBezTo>
                    <a:cubicBezTo>
                      <a:pt x="24899" y="740"/>
                      <a:pt x="24867" y="741"/>
                      <a:pt x="24836" y="741"/>
                    </a:cubicBezTo>
                    <a:cubicBezTo>
                      <a:pt x="24774" y="741"/>
                      <a:pt x="24718" y="736"/>
                      <a:pt x="24675" y="710"/>
                    </a:cubicBezTo>
                    <a:cubicBezTo>
                      <a:pt x="24431" y="548"/>
                      <a:pt x="24176" y="470"/>
                      <a:pt x="23886" y="449"/>
                    </a:cubicBezTo>
                    <a:cubicBezTo>
                      <a:pt x="23668" y="437"/>
                      <a:pt x="23391" y="453"/>
                      <a:pt x="23251" y="388"/>
                    </a:cubicBezTo>
                    <a:cubicBezTo>
                      <a:pt x="22987" y="264"/>
                      <a:pt x="22706" y="264"/>
                      <a:pt x="22446" y="193"/>
                    </a:cubicBezTo>
                    <a:cubicBezTo>
                      <a:pt x="22207" y="131"/>
                      <a:pt x="21921" y="205"/>
                      <a:pt x="21657" y="115"/>
                    </a:cubicBezTo>
                    <a:cubicBezTo>
                      <a:pt x="21545" y="75"/>
                      <a:pt x="21427" y="73"/>
                      <a:pt x="21307" y="73"/>
                    </a:cubicBezTo>
                    <a:cubicBezTo>
                      <a:pt x="21290" y="73"/>
                      <a:pt x="21273" y="73"/>
                      <a:pt x="21256" y="73"/>
                    </a:cubicBezTo>
                    <a:cubicBezTo>
                      <a:pt x="21157" y="73"/>
                      <a:pt x="21057" y="71"/>
                      <a:pt x="20959" y="49"/>
                    </a:cubicBezTo>
                    <a:cubicBezTo>
                      <a:pt x="20853" y="25"/>
                      <a:pt x="20743" y="20"/>
                      <a:pt x="20633" y="20"/>
                    </a:cubicBezTo>
                    <a:cubicBezTo>
                      <a:pt x="20554" y="20"/>
                      <a:pt x="20475" y="22"/>
                      <a:pt x="20396" y="22"/>
                    </a:cubicBezTo>
                    <a:cubicBezTo>
                      <a:pt x="20336" y="22"/>
                      <a:pt x="20276" y="21"/>
                      <a:pt x="20216" y="16"/>
                    </a:cubicBezTo>
                    <a:cubicBezTo>
                      <a:pt x="20085" y="5"/>
                      <a:pt x="19953" y="0"/>
                      <a:pt x="198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975;p59">
                <a:extLst>
                  <a:ext uri="{FF2B5EF4-FFF2-40B4-BE49-F238E27FC236}">
                    <a16:creationId xmlns:a16="http://schemas.microsoft.com/office/drawing/2014/main" id="{3EA5FFC8-0912-3F97-0578-6B3F5A4BED9C}"/>
                  </a:ext>
                </a:extLst>
              </p:cNvPr>
              <p:cNvSpPr/>
              <p:nvPr/>
            </p:nvSpPr>
            <p:spPr>
              <a:xfrm>
                <a:off x="2009533" y="4334979"/>
                <a:ext cx="191714" cy="223172"/>
              </a:xfrm>
              <a:custGeom>
                <a:avLst/>
                <a:gdLst/>
                <a:ahLst/>
                <a:cxnLst/>
                <a:rect l="l" t="t" r="r" b="b"/>
                <a:pathLst>
                  <a:path w="10927" h="12720" extrusionOk="0">
                    <a:moveTo>
                      <a:pt x="1518" y="622"/>
                    </a:moveTo>
                    <a:cubicBezTo>
                      <a:pt x="1582" y="622"/>
                      <a:pt x="1658" y="638"/>
                      <a:pt x="1748" y="668"/>
                    </a:cubicBezTo>
                    <a:cubicBezTo>
                      <a:pt x="1819" y="691"/>
                      <a:pt x="1900" y="707"/>
                      <a:pt x="1980" y="707"/>
                    </a:cubicBezTo>
                    <a:cubicBezTo>
                      <a:pt x="1998" y="707"/>
                      <a:pt x="2015" y="706"/>
                      <a:pt x="2032" y="705"/>
                    </a:cubicBezTo>
                    <a:cubicBezTo>
                      <a:pt x="2088" y="698"/>
                      <a:pt x="2144" y="696"/>
                      <a:pt x="2199" y="696"/>
                    </a:cubicBezTo>
                    <a:cubicBezTo>
                      <a:pt x="2506" y="696"/>
                      <a:pt x="2801" y="781"/>
                      <a:pt x="3102" y="837"/>
                    </a:cubicBezTo>
                    <a:cubicBezTo>
                      <a:pt x="3349" y="882"/>
                      <a:pt x="3589" y="952"/>
                      <a:pt x="3833" y="994"/>
                    </a:cubicBezTo>
                    <a:cubicBezTo>
                      <a:pt x="4081" y="1036"/>
                      <a:pt x="4325" y="1093"/>
                      <a:pt x="4539" y="1238"/>
                    </a:cubicBezTo>
                    <a:cubicBezTo>
                      <a:pt x="4622" y="1291"/>
                      <a:pt x="4733" y="1278"/>
                      <a:pt x="4816" y="1299"/>
                    </a:cubicBezTo>
                    <a:cubicBezTo>
                      <a:pt x="5245" y="1402"/>
                      <a:pt x="5609" y="1642"/>
                      <a:pt x="5975" y="1840"/>
                    </a:cubicBezTo>
                    <a:cubicBezTo>
                      <a:pt x="6223" y="1977"/>
                      <a:pt x="6513" y="2051"/>
                      <a:pt x="6728" y="2220"/>
                    </a:cubicBezTo>
                    <a:cubicBezTo>
                      <a:pt x="7078" y="2492"/>
                      <a:pt x="7467" y="2707"/>
                      <a:pt x="7805" y="2993"/>
                    </a:cubicBezTo>
                    <a:cubicBezTo>
                      <a:pt x="8131" y="3265"/>
                      <a:pt x="8441" y="3558"/>
                      <a:pt x="8738" y="3851"/>
                    </a:cubicBezTo>
                    <a:cubicBezTo>
                      <a:pt x="8841" y="3950"/>
                      <a:pt x="9093" y="4066"/>
                      <a:pt x="9043" y="4310"/>
                    </a:cubicBezTo>
                    <a:cubicBezTo>
                      <a:pt x="9043" y="4326"/>
                      <a:pt x="9047" y="4363"/>
                      <a:pt x="9052" y="4363"/>
                    </a:cubicBezTo>
                    <a:cubicBezTo>
                      <a:pt x="9354" y="4392"/>
                      <a:pt x="9325" y="4706"/>
                      <a:pt x="9477" y="4842"/>
                    </a:cubicBezTo>
                    <a:cubicBezTo>
                      <a:pt x="9700" y="5049"/>
                      <a:pt x="9754" y="5316"/>
                      <a:pt x="9878" y="5556"/>
                    </a:cubicBezTo>
                    <a:cubicBezTo>
                      <a:pt x="10068" y="5932"/>
                      <a:pt x="10245" y="6324"/>
                      <a:pt x="10233" y="6766"/>
                    </a:cubicBezTo>
                    <a:cubicBezTo>
                      <a:pt x="10229" y="6886"/>
                      <a:pt x="10385" y="6981"/>
                      <a:pt x="10332" y="7113"/>
                    </a:cubicBezTo>
                    <a:cubicBezTo>
                      <a:pt x="10320" y="7691"/>
                      <a:pt x="10385" y="8294"/>
                      <a:pt x="10130" y="8785"/>
                    </a:cubicBezTo>
                    <a:cubicBezTo>
                      <a:pt x="9927" y="9181"/>
                      <a:pt x="9811" y="9632"/>
                      <a:pt x="9453" y="9979"/>
                    </a:cubicBezTo>
                    <a:cubicBezTo>
                      <a:pt x="9081" y="10334"/>
                      <a:pt x="8809" y="10804"/>
                      <a:pt x="8338" y="11039"/>
                    </a:cubicBezTo>
                    <a:cubicBezTo>
                      <a:pt x="7660" y="11378"/>
                      <a:pt x="7041" y="11820"/>
                      <a:pt x="6223" y="11878"/>
                    </a:cubicBezTo>
                    <a:cubicBezTo>
                      <a:pt x="5998" y="11893"/>
                      <a:pt x="5775" y="11905"/>
                      <a:pt x="5555" y="11905"/>
                    </a:cubicBezTo>
                    <a:cubicBezTo>
                      <a:pt x="5193" y="11905"/>
                      <a:pt x="4839" y="11872"/>
                      <a:pt x="4494" y="11767"/>
                    </a:cubicBezTo>
                    <a:cubicBezTo>
                      <a:pt x="4172" y="11668"/>
                      <a:pt x="3816" y="11609"/>
                      <a:pt x="3544" y="11357"/>
                    </a:cubicBezTo>
                    <a:cubicBezTo>
                      <a:pt x="3325" y="11159"/>
                      <a:pt x="3023" y="11089"/>
                      <a:pt x="2804" y="10858"/>
                    </a:cubicBezTo>
                    <a:cubicBezTo>
                      <a:pt x="2322" y="10346"/>
                      <a:pt x="1781" y="9888"/>
                      <a:pt x="1476" y="9231"/>
                    </a:cubicBezTo>
                    <a:cubicBezTo>
                      <a:pt x="1397" y="9066"/>
                      <a:pt x="1335" y="8889"/>
                      <a:pt x="1169" y="8781"/>
                    </a:cubicBezTo>
                    <a:cubicBezTo>
                      <a:pt x="1062" y="8707"/>
                      <a:pt x="1244" y="8496"/>
                      <a:pt x="1026" y="8468"/>
                    </a:cubicBezTo>
                    <a:cubicBezTo>
                      <a:pt x="984" y="8013"/>
                      <a:pt x="683" y="7605"/>
                      <a:pt x="769" y="7138"/>
                    </a:cubicBezTo>
                    <a:cubicBezTo>
                      <a:pt x="798" y="6960"/>
                      <a:pt x="641" y="6919"/>
                      <a:pt x="637" y="6795"/>
                    </a:cubicBezTo>
                    <a:cubicBezTo>
                      <a:pt x="629" y="6486"/>
                      <a:pt x="616" y="6180"/>
                      <a:pt x="629" y="5874"/>
                    </a:cubicBezTo>
                    <a:cubicBezTo>
                      <a:pt x="637" y="5610"/>
                      <a:pt x="633" y="5354"/>
                      <a:pt x="604" y="5090"/>
                    </a:cubicBezTo>
                    <a:cubicBezTo>
                      <a:pt x="580" y="4875"/>
                      <a:pt x="679" y="4660"/>
                      <a:pt x="679" y="4430"/>
                    </a:cubicBezTo>
                    <a:cubicBezTo>
                      <a:pt x="683" y="4020"/>
                      <a:pt x="786" y="3620"/>
                      <a:pt x="822" y="3211"/>
                    </a:cubicBezTo>
                    <a:cubicBezTo>
                      <a:pt x="860" y="2798"/>
                      <a:pt x="1005" y="2389"/>
                      <a:pt x="1062" y="1968"/>
                    </a:cubicBezTo>
                    <a:cubicBezTo>
                      <a:pt x="1104" y="1642"/>
                      <a:pt x="1174" y="1320"/>
                      <a:pt x="1224" y="994"/>
                    </a:cubicBezTo>
                    <a:cubicBezTo>
                      <a:pt x="1263" y="738"/>
                      <a:pt x="1346" y="622"/>
                      <a:pt x="1518" y="622"/>
                    </a:cubicBezTo>
                    <a:close/>
                    <a:moveTo>
                      <a:pt x="1458" y="0"/>
                    </a:moveTo>
                    <a:cubicBezTo>
                      <a:pt x="1388" y="0"/>
                      <a:pt x="1318" y="1"/>
                      <a:pt x="1249" y="3"/>
                    </a:cubicBezTo>
                    <a:cubicBezTo>
                      <a:pt x="1087" y="7"/>
                      <a:pt x="967" y="32"/>
                      <a:pt x="864" y="193"/>
                    </a:cubicBezTo>
                    <a:cubicBezTo>
                      <a:pt x="715" y="424"/>
                      <a:pt x="740" y="668"/>
                      <a:pt x="687" y="907"/>
                    </a:cubicBezTo>
                    <a:cubicBezTo>
                      <a:pt x="629" y="1196"/>
                      <a:pt x="538" y="1473"/>
                      <a:pt x="492" y="1766"/>
                    </a:cubicBezTo>
                    <a:cubicBezTo>
                      <a:pt x="464" y="1981"/>
                      <a:pt x="468" y="2216"/>
                      <a:pt x="377" y="2406"/>
                    </a:cubicBezTo>
                    <a:cubicBezTo>
                      <a:pt x="216" y="2745"/>
                      <a:pt x="262" y="3117"/>
                      <a:pt x="174" y="3467"/>
                    </a:cubicBezTo>
                    <a:cubicBezTo>
                      <a:pt x="96" y="3789"/>
                      <a:pt x="63" y="4148"/>
                      <a:pt x="43" y="4495"/>
                    </a:cubicBezTo>
                    <a:cubicBezTo>
                      <a:pt x="22" y="4813"/>
                      <a:pt x="22" y="5139"/>
                      <a:pt x="26" y="5461"/>
                    </a:cubicBezTo>
                    <a:cubicBezTo>
                      <a:pt x="30" y="5866"/>
                      <a:pt x="67" y="6271"/>
                      <a:pt x="22" y="6675"/>
                    </a:cubicBezTo>
                    <a:cubicBezTo>
                      <a:pt x="1" y="6852"/>
                      <a:pt x="187" y="7014"/>
                      <a:pt x="154" y="7155"/>
                    </a:cubicBezTo>
                    <a:cubicBezTo>
                      <a:pt x="59" y="7571"/>
                      <a:pt x="266" y="7902"/>
                      <a:pt x="385" y="8261"/>
                    </a:cubicBezTo>
                    <a:cubicBezTo>
                      <a:pt x="485" y="8554"/>
                      <a:pt x="662" y="8834"/>
                      <a:pt x="708" y="9141"/>
                    </a:cubicBezTo>
                    <a:cubicBezTo>
                      <a:pt x="748" y="9446"/>
                      <a:pt x="1066" y="9574"/>
                      <a:pt x="1087" y="9900"/>
                    </a:cubicBezTo>
                    <a:cubicBezTo>
                      <a:pt x="1100" y="10139"/>
                      <a:pt x="1392" y="10280"/>
                      <a:pt x="1550" y="10469"/>
                    </a:cubicBezTo>
                    <a:cubicBezTo>
                      <a:pt x="1983" y="10995"/>
                      <a:pt x="2466" y="11477"/>
                      <a:pt x="3044" y="11857"/>
                    </a:cubicBezTo>
                    <a:cubicBezTo>
                      <a:pt x="3309" y="12030"/>
                      <a:pt x="3664" y="12051"/>
                      <a:pt x="3854" y="12340"/>
                    </a:cubicBezTo>
                    <a:cubicBezTo>
                      <a:pt x="3891" y="12330"/>
                      <a:pt x="3928" y="12325"/>
                      <a:pt x="3963" y="12325"/>
                    </a:cubicBezTo>
                    <a:cubicBezTo>
                      <a:pt x="4179" y="12325"/>
                      <a:pt x="4364" y="12491"/>
                      <a:pt x="4576" y="12491"/>
                    </a:cubicBezTo>
                    <a:cubicBezTo>
                      <a:pt x="4590" y="12491"/>
                      <a:pt x="4604" y="12491"/>
                      <a:pt x="4618" y="12489"/>
                    </a:cubicBezTo>
                    <a:cubicBezTo>
                      <a:pt x="4621" y="12489"/>
                      <a:pt x="4624" y="12488"/>
                      <a:pt x="4627" y="12488"/>
                    </a:cubicBezTo>
                    <a:cubicBezTo>
                      <a:pt x="4701" y="12488"/>
                      <a:pt x="4767" y="12590"/>
                      <a:pt x="4838" y="12590"/>
                    </a:cubicBezTo>
                    <a:cubicBezTo>
                      <a:pt x="4869" y="12590"/>
                      <a:pt x="4901" y="12570"/>
                      <a:pt x="4935" y="12514"/>
                    </a:cubicBezTo>
                    <a:cubicBezTo>
                      <a:pt x="4977" y="12611"/>
                      <a:pt x="5030" y="12641"/>
                      <a:pt x="5087" y="12641"/>
                    </a:cubicBezTo>
                    <a:cubicBezTo>
                      <a:pt x="5158" y="12641"/>
                      <a:pt x="5237" y="12593"/>
                      <a:pt x="5312" y="12567"/>
                    </a:cubicBezTo>
                    <a:cubicBezTo>
                      <a:pt x="5331" y="12561"/>
                      <a:pt x="5350" y="12559"/>
                      <a:pt x="5369" y="12559"/>
                    </a:cubicBezTo>
                    <a:cubicBezTo>
                      <a:pt x="5487" y="12559"/>
                      <a:pt x="5605" y="12658"/>
                      <a:pt x="5723" y="12658"/>
                    </a:cubicBezTo>
                    <a:cubicBezTo>
                      <a:pt x="5780" y="12658"/>
                      <a:pt x="5836" y="12635"/>
                      <a:pt x="5893" y="12567"/>
                    </a:cubicBezTo>
                    <a:cubicBezTo>
                      <a:pt x="5893" y="12567"/>
                      <a:pt x="5910" y="12575"/>
                      <a:pt x="5914" y="12584"/>
                    </a:cubicBezTo>
                    <a:cubicBezTo>
                      <a:pt x="5973" y="12683"/>
                      <a:pt x="6014" y="12719"/>
                      <a:pt x="6046" y="12719"/>
                    </a:cubicBezTo>
                    <a:cubicBezTo>
                      <a:pt x="6119" y="12719"/>
                      <a:pt x="6143" y="12533"/>
                      <a:pt x="6223" y="12493"/>
                    </a:cubicBezTo>
                    <a:cubicBezTo>
                      <a:pt x="6247" y="12557"/>
                      <a:pt x="6278" y="12652"/>
                      <a:pt x="6321" y="12652"/>
                    </a:cubicBezTo>
                    <a:cubicBezTo>
                      <a:pt x="6347" y="12652"/>
                      <a:pt x="6377" y="12616"/>
                      <a:pt x="6413" y="12518"/>
                    </a:cubicBezTo>
                    <a:cubicBezTo>
                      <a:pt x="6420" y="12503"/>
                      <a:pt x="6448" y="12486"/>
                      <a:pt x="6474" y="12486"/>
                    </a:cubicBezTo>
                    <a:cubicBezTo>
                      <a:pt x="6499" y="12486"/>
                      <a:pt x="6523" y="12503"/>
                      <a:pt x="6520" y="12559"/>
                    </a:cubicBezTo>
                    <a:cubicBezTo>
                      <a:pt x="6517" y="12624"/>
                      <a:pt x="6526" y="12644"/>
                      <a:pt x="6542" y="12644"/>
                    </a:cubicBezTo>
                    <a:cubicBezTo>
                      <a:pt x="6564" y="12644"/>
                      <a:pt x="6598" y="12606"/>
                      <a:pt x="6628" y="12592"/>
                    </a:cubicBezTo>
                    <a:cubicBezTo>
                      <a:pt x="6793" y="12526"/>
                      <a:pt x="6958" y="12464"/>
                      <a:pt x="7128" y="12411"/>
                    </a:cubicBezTo>
                    <a:cubicBezTo>
                      <a:pt x="7219" y="12381"/>
                      <a:pt x="7291" y="12241"/>
                      <a:pt x="7391" y="12241"/>
                    </a:cubicBezTo>
                    <a:cubicBezTo>
                      <a:pt x="7431" y="12241"/>
                      <a:pt x="7476" y="12264"/>
                      <a:pt x="7528" y="12327"/>
                    </a:cubicBezTo>
                    <a:cubicBezTo>
                      <a:pt x="7660" y="12117"/>
                      <a:pt x="7921" y="12146"/>
                      <a:pt x="8094" y="12039"/>
                    </a:cubicBezTo>
                    <a:cubicBezTo>
                      <a:pt x="8268" y="11931"/>
                      <a:pt x="8453" y="11824"/>
                      <a:pt x="8618" y="11688"/>
                    </a:cubicBezTo>
                    <a:cubicBezTo>
                      <a:pt x="8817" y="11531"/>
                      <a:pt x="9003" y="11329"/>
                      <a:pt x="9238" y="11197"/>
                    </a:cubicBezTo>
                    <a:cubicBezTo>
                      <a:pt x="9581" y="11003"/>
                      <a:pt x="9692" y="10574"/>
                      <a:pt x="9977" y="10321"/>
                    </a:cubicBezTo>
                    <a:cubicBezTo>
                      <a:pt x="10253" y="10078"/>
                      <a:pt x="10353" y="9726"/>
                      <a:pt x="10493" y="9425"/>
                    </a:cubicBezTo>
                    <a:cubicBezTo>
                      <a:pt x="10703" y="8979"/>
                      <a:pt x="10811" y="8480"/>
                      <a:pt x="10865" y="7959"/>
                    </a:cubicBezTo>
                    <a:cubicBezTo>
                      <a:pt x="10926" y="7357"/>
                      <a:pt x="10865" y="6778"/>
                      <a:pt x="10732" y="6213"/>
                    </a:cubicBezTo>
                    <a:cubicBezTo>
                      <a:pt x="10551" y="5416"/>
                      <a:pt x="10257" y="4653"/>
                      <a:pt x="9832" y="3942"/>
                    </a:cubicBezTo>
                    <a:cubicBezTo>
                      <a:pt x="9588" y="3533"/>
                      <a:pt x="9308" y="3136"/>
                      <a:pt x="8965" y="2827"/>
                    </a:cubicBezTo>
                    <a:cubicBezTo>
                      <a:pt x="8466" y="2373"/>
                      <a:pt x="7883" y="2002"/>
                      <a:pt x="7313" y="1634"/>
                    </a:cubicBezTo>
                    <a:cubicBezTo>
                      <a:pt x="6632" y="1196"/>
                      <a:pt x="5864" y="916"/>
                      <a:pt x="5096" y="680"/>
                    </a:cubicBezTo>
                    <a:cubicBezTo>
                      <a:pt x="4439" y="478"/>
                      <a:pt x="3771" y="304"/>
                      <a:pt x="3094" y="168"/>
                    </a:cubicBezTo>
                    <a:cubicBezTo>
                      <a:pt x="2548" y="59"/>
                      <a:pt x="2006" y="0"/>
                      <a:pt x="14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976;p59">
                <a:extLst>
                  <a:ext uri="{FF2B5EF4-FFF2-40B4-BE49-F238E27FC236}">
                    <a16:creationId xmlns:a16="http://schemas.microsoft.com/office/drawing/2014/main" id="{103C6080-2761-EEAB-4178-E05D6A608412}"/>
                  </a:ext>
                </a:extLst>
              </p:cNvPr>
              <p:cNvSpPr/>
              <p:nvPr/>
            </p:nvSpPr>
            <p:spPr>
              <a:xfrm>
                <a:off x="1048627" y="4308365"/>
                <a:ext cx="302546" cy="233612"/>
              </a:xfrm>
              <a:custGeom>
                <a:avLst/>
                <a:gdLst/>
                <a:ahLst/>
                <a:cxnLst/>
                <a:rect l="l" t="t" r="r" b="b"/>
                <a:pathLst>
                  <a:path w="17244" h="13315" extrusionOk="0">
                    <a:moveTo>
                      <a:pt x="1180" y="0"/>
                    </a:moveTo>
                    <a:cubicBezTo>
                      <a:pt x="980" y="0"/>
                      <a:pt x="789" y="98"/>
                      <a:pt x="732" y="298"/>
                    </a:cubicBezTo>
                    <a:cubicBezTo>
                      <a:pt x="595" y="781"/>
                      <a:pt x="476" y="1272"/>
                      <a:pt x="406" y="1776"/>
                    </a:cubicBezTo>
                    <a:cubicBezTo>
                      <a:pt x="344" y="2201"/>
                      <a:pt x="273" y="2631"/>
                      <a:pt x="265" y="3060"/>
                    </a:cubicBezTo>
                    <a:cubicBezTo>
                      <a:pt x="261" y="3382"/>
                      <a:pt x="216" y="3712"/>
                      <a:pt x="158" y="4001"/>
                    </a:cubicBezTo>
                    <a:cubicBezTo>
                      <a:pt x="105" y="4262"/>
                      <a:pt x="166" y="4518"/>
                      <a:pt x="105" y="4777"/>
                    </a:cubicBezTo>
                    <a:cubicBezTo>
                      <a:pt x="59" y="4975"/>
                      <a:pt x="84" y="5244"/>
                      <a:pt x="113" y="5484"/>
                    </a:cubicBezTo>
                    <a:cubicBezTo>
                      <a:pt x="162" y="5897"/>
                      <a:pt x="1" y="6338"/>
                      <a:pt x="381" y="6681"/>
                    </a:cubicBezTo>
                    <a:cubicBezTo>
                      <a:pt x="466" y="6759"/>
                      <a:pt x="734" y="6892"/>
                      <a:pt x="871" y="6892"/>
                    </a:cubicBezTo>
                    <a:cubicBezTo>
                      <a:pt x="900" y="6892"/>
                      <a:pt x="924" y="6886"/>
                      <a:pt x="938" y="6871"/>
                    </a:cubicBezTo>
                    <a:cubicBezTo>
                      <a:pt x="1071" y="6734"/>
                      <a:pt x="1235" y="6574"/>
                      <a:pt x="1264" y="6404"/>
                    </a:cubicBezTo>
                    <a:cubicBezTo>
                      <a:pt x="1314" y="6082"/>
                      <a:pt x="1384" y="5764"/>
                      <a:pt x="1434" y="5442"/>
                    </a:cubicBezTo>
                    <a:cubicBezTo>
                      <a:pt x="1550" y="4691"/>
                      <a:pt x="1715" y="3948"/>
                      <a:pt x="1822" y="3122"/>
                    </a:cubicBezTo>
                    <a:cubicBezTo>
                      <a:pt x="1946" y="3271"/>
                      <a:pt x="2112" y="3291"/>
                      <a:pt x="2115" y="3464"/>
                    </a:cubicBezTo>
                    <a:cubicBezTo>
                      <a:pt x="2127" y="3870"/>
                      <a:pt x="2478" y="4084"/>
                      <a:pt x="2648" y="4398"/>
                    </a:cubicBezTo>
                    <a:cubicBezTo>
                      <a:pt x="2706" y="4501"/>
                      <a:pt x="2676" y="4629"/>
                      <a:pt x="2784" y="4733"/>
                    </a:cubicBezTo>
                    <a:cubicBezTo>
                      <a:pt x="2974" y="4914"/>
                      <a:pt x="3122" y="5149"/>
                      <a:pt x="3284" y="5360"/>
                    </a:cubicBezTo>
                    <a:cubicBezTo>
                      <a:pt x="3358" y="5463"/>
                      <a:pt x="3593" y="5562"/>
                      <a:pt x="3440" y="5773"/>
                    </a:cubicBezTo>
                    <a:cubicBezTo>
                      <a:pt x="3713" y="5777"/>
                      <a:pt x="3672" y="6086"/>
                      <a:pt x="3850" y="6210"/>
                    </a:cubicBezTo>
                    <a:cubicBezTo>
                      <a:pt x="3970" y="6293"/>
                      <a:pt x="4084" y="6458"/>
                      <a:pt x="4168" y="6603"/>
                    </a:cubicBezTo>
                    <a:cubicBezTo>
                      <a:pt x="4316" y="6867"/>
                      <a:pt x="4444" y="7131"/>
                      <a:pt x="4745" y="7255"/>
                    </a:cubicBezTo>
                    <a:cubicBezTo>
                      <a:pt x="4778" y="7268"/>
                      <a:pt x="4820" y="7296"/>
                      <a:pt x="4824" y="7325"/>
                    </a:cubicBezTo>
                    <a:cubicBezTo>
                      <a:pt x="4881" y="7631"/>
                      <a:pt x="5138" y="7837"/>
                      <a:pt x="5332" y="7990"/>
                    </a:cubicBezTo>
                    <a:cubicBezTo>
                      <a:pt x="5658" y="8242"/>
                      <a:pt x="5852" y="8617"/>
                      <a:pt x="6244" y="8815"/>
                    </a:cubicBezTo>
                    <a:cubicBezTo>
                      <a:pt x="6508" y="8952"/>
                      <a:pt x="6748" y="9196"/>
                      <a:pt x="6979" y="9427"/>
                    </a:cubicBezTo>
                    <a:cubicBezTo>
                      <a:pt x="7181" y="9629"/>
                      <a:pt x="7487" y="9815"/>
                      <a:pt x="7780" y="9960"/>
                    </a:cubicBezTo>
                    <a:cubicBezTo>
                      <a:pt x="7955" y="10048"/>
                      <a:pt x="8113" y="10273"/>
                      <a:pt x="8266" y="10273"/>
                    </a:cubicBezTo>
                    <a:cubicBezTo>
                      <a:pt x="8269" y="10273"/>
                      <a:pt x="8272" y="10273"/>
                      <a:pt x="8275" y="10273"/>
                    </a:cubicBezTo>
                    <a:cubicBezTo>
                      <a:pt x="8293" y="10272"/>
                      <a:pt x="8309" y="10271"/>
                      <a:pt x="8324" y="10271"/>
                    </a:cubicBezTo>
                    <a:cubicBezTo>
                      <a:pt x="8528" y="10271"/>
                      <a:pt x="8499" y="10401"/>
                      <a:pt x="8511" y="10620"/>
                    </a:cubicBezTo>
                    <a:cubicBezTo>
                      <a:pt x="8559" y="10479"/>
                      <a:pt x="8605" y="10433"/>
                      <a:pt x="8650" y="10433"/>
                    </a:cubicBezTo>
                    <a:cubicBezTo>
                      <a:pt x="8699" y="10433"/>
                      <a:pt x="8745" y="10487"/>
                      <a:pt x="8788" y="10530"/>
                    </a:cubicBezTo>
                    <a:cubicBezTo>
                      <a:pt x="8965" y="10703"/>
                      <a:pt x="9138" y="10856"/>
                      <a:pt x="9403" y="10926"/>
                    </a:cubicBezTo>
                    <a:cubicBezTo>
                      <a:pt x="9568" y="10967"/>
                      <a:pt x="9786" y="11012"/>
                      <a:pt x="9898" y="11174"/>
                    </a:cubicBezTo>
                    <a:cubicBezTo>
                      <a:pt x="10129" y="11504"/>
                      <a:pt x="10514" y="11578"/>
                      <a:pt x="10836" y="11698"/>
                    </a:cubicBezTo>
                    <a:cubicBezTo>
                      <a:pt x="11208" y="11838"/>
                      <a:pt x="11517" y="12123"/>
                      <a:pt x="11934" y="12173"/>
                    </a:cubicBezTo>
                    <a:cubicBezTo>
                      <a:pt x="11947" y="12174"/>
                      <a:pt x="11961" y="12175"/>
                      <a:pt x="11976" y="12175"/>
                    </a:cubicBezTo>
                    <a:cubicBezTo>
                      <a:pt x="11988" y="12175"/>
                      <a:pt x="12001" y="12174"/>
                      <a:pt x="12013" y="12174"/>
                    </a:cubicBezTo>
                    <a:cubicBezTo>
                      <a:pt x="12068" y="12174"/>
                      <a:pt x="12126" y="12178"/>
                      <a:pt x="12170" y="12222"/>
                    </a:cubicBezTo>
                    <a:cubicBezTo>
                      <a:pt x="12450" y="12503"/>
                      <a:pt x="12826" y="12491"/>
                      <a:pt x="13177" y="12536"/>
                    </a:cubicBezTo>
                    <a:cubicBezTo>
                      <a:pt x="13321" y="12556"/>
                      <a:pt x="13296" y="12701"/>
                      <a:pt x="13424" y="12726"/>
                    </a:cubicBezTo>
                    <a:cubicBezTo>
                      <a:pt x="13650" y="12764"/>
                      <a:pt x="13865" y="12881"/>
                      <a:pt x="14093" y="12881"/>
                    </a:cubicBezTo>
                    <a:cubicBezTo>
                      <a:pt x="14111" y="12881"/>
                      <a:pt x="14129" y="12880"/>
                      <a:pt x="14147" y="12878"/>
                    </a:cubicBezTo>
                    <a:cubicBezTo>
                      <a:pt x="14154" y="12878"/>
                      <a:pt x="14162" y="12878"/>
                      <a:pt x="14169" y="12878"/>
                    </a:cubicBezTo>
                    <a:cubicBezTo>
                      <a:pt x="14400" y="12878"/>
                      <a:pt x="14490" y="13111"/>
                      <a:pt x="14741" y="13139"/>
                    </a:cubicBezTo>
                    <a:cubicBezTo>
                      <a:pt x="15144" y="13186"/>
                      <a:pt x="15527" y="13315"/>
                      <a:pt x="15941" y="13315"/>
                    </a:cubicBezTo>
                    <a:cubicBezTo>
                      <a:pt x="16036" y="13315"/>
                      <a:pt x="16133" y="13308"/>
                      <a:pt x="16233" y="13292"/>
                    </a:cubicBezTo>
                    <a:cubicBezTo>
                      <a:pt x="16604" y="13230"/>
                      <a:pt x="16976" y="13019"/>
                      <a:pt x="17120" y="12668"/>
                    </a:cubicBezTo>
                    <a:cubicBezTo>
                      <a:pt x="17243" y="12358"/>
                      <a:pt x="17037" y="12156"/>
                      <a:pt x="16885" y="11986"/>
                    </a:cubicBezTo>
                    <a:cubicBezTo>
                      <a:pt x="16782" y="11872"/>
                      <a:pt x="16687" y="11673"/>
                      <a:pt x="16505" y="11649"/>
                    </a:cubicBezTo>
                    <a:cubicBezTo>
                      <a:pt x="16034" y="11590"/>
                      <a:pt x="15559" y="11557"/>
                      <a:pt x="15088" y="11508"/>
                    </a:cubicBezTo>
                    <a:cubicBezTo>
                      <a:pt x="14791" y="11479"/>
                      <a:pt x="14494" y="11462"/>
                      <a:pt x="14209" y="11401"/>
                    </a:cubicBezTo>
                    <a:cubicBezTo>
                      <a:pt x="13643" y="11273"/>
                      <a:pt x="13073" y="11157"/>
                      <a:pt x="12528" y="10963"/>
                    </a:cubicBezTo>
                    <a:cubicBezTo>
                      <a:pt x="11959" y="10757"/>
                      <a:pt x="11364" y="10595"/>
                      <a:pt x="10832" y="10273"/>
                    </a:cubicBezTo>
                    <a:cubicBezTo>
                      <a:pt x="10575" y="10120"/>
                      <a:pt x="10307" y="9955"/>
                      <a:pt x="10043" y="9836"/>
                    </a:cubicBezTo>
                    <a:cubicBezTo>
                      <a:pt x="9643" y="9650"/>
                      <a:pt x="9275" y="9419"/>
                      <a:pt x="8919" y="9179"/>
                    </a:cubicBezTo>
                    <a:cubicBezTo>
                      <a:pt x="8263" y="8733"/>
                      <a:pt x="7594" y="8295"/>
                      <a:pt x="7025" y="7721"/>
                    </a:cubicBezTo>
                    <a:cubicBezTo>
                      <a:pt x="6546" y="7239"/>
                      <a:pt x="6062" y="6764"/>
                      <a:pt x="5575" y="6288"/>
                    </a:cubicBezTo>
                    <a:cubicBezTo>
                      <a:pt x="5336" y="6058"/>
                      <a:pt x="5159" y="5785"/>
                      <a:pt x="4952" y="5537"/>
                    </a:cubicBezTo>
                    <a:cubicBezTo>
                      <a:pt x="4778" y="5331"/>
                      <a:pt x="4526" y="5183"/>
                      <a:pt x="4431" y="4926"/>
                    </a:cubicBezTo>
                    <a:cubicBezTo>
                      <a:pt x="4307" y="4609"/>
                      <a:pt x="4039" y="4394"/>
                      <a:pt x="3878" y="4100"/>
                    </a:cubicBezTo>
                    <a:cubicBezTo>
                      <a:pt x="3697" y="3754"/>
                      <a:pt x="3370" y="3485"/>
                      <a:pt x="3288" y="3073"/>
                    </a:cubicBezTo>
                    <a:cubicBezTo>
                      <a:pt x="3284" y="3035"/>
                      <a:pt x="3206" y="3010"/>
                      <a:pt x="3197" y="2974"/>
                    </a:cubicBezTo>
                    <a:cubicBezTo>
                      <a:pt x="3177" y="2886"/>
                      <a:pt x="2945" y="2949"/>
                      <a:pt x="3065" y="2791"/>
                    </a:cubicBezTo>
                    <a:cubicBezTo>
                      <a:pt x="3107" y="2735"/>
                      <a:pt x="3156" y="2712"/>
                      <a:pt x="3209" y="2712"/>
                    </a:cubicBezTo>
                    <a:cubicBezTo>
                      <a:pt x="3261" y="2712"/>
                      <a:pt x="3316" y="2733"/>
                      <a:pt x="3375" y="2763"/>
                    </a:cubicBezTo>
                    <a:cubicBezTo>
                      <a:pt x="3539" y="2854"/>
                      <a:pt x="3722" y="2907"/>
                      <a:pt x="3882" y="3002"/>
                    </a:cubicBezTo>
                    <a:cubicBezTo>
                      <a:pt x="4208" y="3201"/>
                      <a:pt x="4568" y="3332"/>
                      <a:pt x="4906" y="3502"/>
                    </a:cubicBezTo>
                    <a:cubicBezTo>
                      <a:pt x="5241" y="3667"/>
                      <a:pt x="5530" y="3940"/>
                      <a:pt x="5906" y="4009"/>
                    </a:cubicBezTo>
                    <a:cubicBezTo>
                      <a:pt x="6035" y="4034"/>
                      <a:pt x="6176" y="4070"/>
                      <a:pt x="6309" y="4070"/>
                    </a:cubicBezTo>
                    <a:cubicBezTo>
                      <a:pt x="6423" y="4070"/>
                      <a:pt x="6531" y="4044"/>
                      <a:pt x="6620" y="3960"/>
                    </a:cubicBezTo>
                    <a:cubicBezTo>
                      <a:pt x="6744" y="3845"/>
                      <a:pt x="6884" y="3647"/>
                      <a:pt x="6855" y="3456"/>
                    </a:cubicBezTo>
                    <a:cubicBezTo>
                      <a:pt x="6828" y="3282"/>
                      <a:pt x="6853" y="3013"/>
                      <a:pt x="6556" y="3013"/>
                    </a:cubicBezTo>
                    <a:cubicBezTo>
                      <a:pt x="6544" y="3013"/>
                      <a:pt x="6530" y="3013"/>
                      <a:pt x="6516" y="3014"/>
                    </a:cubicBezTo>
                    <a:cubicBezTo>
                      <a:pt x="6516" y="3014"/>
                      <a:pt x="6515" y="3015"/>
                      <a:pt x="6514" y="3015"/>
                    </a:cubicBezTo>
                    <a:cubicBezTo>
                      <a:pt x="6493" y="3015"/>
                      <a:pt x="6447" y="2964"/>
                      <a:pt x="6447" y="2940"/>
                    </a:cubicBezTo>
                    <a:cubicBezTo>
                      <a:pt x="6459" y="2767"/>
                      <a:pt x="6323" y="2738"/>
                      <a:pt x="6211" y="2696"/>
                    </a:cubicBezTo>
                    <a:cubicBezTo>
                      <a:pt x="6026" y="2627"/>
                      <a:pt x="5877" y="2498"/>
                      <a:pt x="5712" y="2399"/>
                    </a:cubicBezTo>
                    <a:cubicBezTo>
                      <a:pt x="5530" y="2296"/>
                      <a:pt x="5365" y="2135"/>
                      <a:pt x="5191" y="2073"/>
                    </a:cubicBezTo>
                    <a:cubicBezTo>
                      <a:pt x="4997" y="2003"/>
                      <a:pt x="4865" y="1879"/>
                      <a:pt x="4700" y="1785"/>
                    </a:cubicBezTo>
                    <a:cubicBezTo>
                      <a:pt x="4361" y="1594"/>
                      <a:pt x="4019" y="1400"/>
                      <a:pt x="3697" y="1181"/>
                    </a:cubicBezTo>
                    <a:cubicBezTo>
                      <a:pt x="3387" y="971"/>
                      <a:pt x="3040" y="843"/>
                      <a:pt x="2743" y="599"/>
                    </a:cubicBezTo>
                    <a:cubicBezTo>
                      <a:pt x="2512" y="409"/>
                      <a:pt x="2206" y="310"/>
                      <a:pt x="1921" y="186"/>
                    </a:cubicBezTo>
                    <a:cubicBezTo>
                      <a:pt x="1731" y="104"/>
                      <a:pt x="1525" y="66"/>
                      <a:pt x="1323" y="17"/>
                    </a:cubicBezTo>
                    <a:cubicBezTo>
                      <a:pt x="1276" y="6"/>
                      <a:pt x="1228" y="0"/>
                      <a:pt x="1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Google Shape;689;p35">
            <a:extLst>
              <a:ext uri="{FF2B5EF4-FFF2-40B4-BE49-F238E27FC236}">
                <a16:creationId xmlns:a16="http://schemas.microsoft.com/office/drawing/2014/main" id="{D1B110BA-E8B3-44FC-AA61-CCF595F066E2}"/>
              </a:ext>
            </a:extLst>
          </p:cNvPr>
          <p:cNvSpPr txBox="1">
            <a:spLocks/>
          </p:cNvSpPr>
          <p:nvPr/>
        </p:nvSpPr>
        <p:spPr>
          <a:xfrm>
            <a:off x="7119284" y="2235784"/>
            <a:ext cx="4683398" cy="101781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</a:pPr>
            <a:r>
              <a:rPr lang="en-US" sz="4800" dirty="0">
                <a:solidFill>
                  <a:srgbClr val="FACC9C"/>
                </a:solidFill>
                <a:latin typeface="Sue Ellen Francisco"/>
              </a:rPr>
              <a:t>Remote services delivery</a:t>
            </a:r>
          </a:p>
        </p:txBody>
      </p:sp>
      <p:sp>
        <p:nvSpPr>
          <p:cNvPr id="10" name="Google Shape;690;p35">
            <a:extLst>
              <a:ext uri="{FF2B5EF4-FFF2-40B4-BE49-F238E27FC236}">
                <a16:creationId xmlns:a16="http://schemas.microsoft.com/office/drawing/2014/main" id="{B177BE77-21CF-2A66-B1E2-66BC63BB6BEB}"/>
              </a:ext>
            </a:extLst>
          </p:cNvPr>
          <p:cNvSpPr txBox="1">
            <a:spLocks/>
          </p:cNvSpPr>
          <p:nvPr/>
        </p:nvSpPr>
        <p:spPr>
          <a:xfrm>
            <a:off x="7128497" y="3114152"/>
            <a:ext cx="4692147" cy="7732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600"/>
              <a:buNone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Travel and tourism</a:t>
            </a:r>
            <a:endParaRPr lang="en-US" sz="44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2" name="Google Shape;692;p35">
            <a:extLst>
              <a:ext uri="{FF2B5EF4-FFF2-40B4-BE49-F238E27FC236}">
                <a16:creationId xmlns:a16="http://schemas.microsoft.com/office/drawing/2014/main" id="{C0425407-BCD2-A41E-C669-EABF2F1FB16E}"/>
              </a:ext>
            </a:extLst>
          </p:cNvPr>
          <p:cNvSpPr/>
          <p:nvPr/>
        </p:nvSpPr>
        <p:spPr>
          <a:xfrm rot="13500000" flipH="1">
            <a:off x="8919765" y="1777995"/>
            <a:ext cx="794001" cy="65884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689;p35">
            <a:extLst>
              <a:ext uri="{FF2B5EF4-FFF2-40B4-BE49-F238E27FC236}">
                <a16:creationId xmlns:a16="http://schemas.microsoft.com/office/drawing/2014/main" id="{B1723A60-2EB4-7CF4-D767-D045A656BECB}"/>
              </a:ext>
            </a:extLst>
          </p:cNvPr>
          <p:cNvSpPr txBox="1">
            <a:spLocks/>
          </p:cNvSpPr>
          <p:nvPr/>
        </p:nvSpPr>
        <p:spPr>
          <a:xfrm>
            <a:off x="8883047" y="4692275"/>
            <a:ext cx="3011843" cy="88366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400"/>
            </a:pPr>
            <a:r>
              <a:rPr lang="en-US" sz="4800" dirty="0">
                <a:solidFill>
                  <a:srgbClr val="FACC9C"/>
                </a:solidFill>
                <a:latin typeface="Sue Ellen Francisco"/>
              </a:rPr>
              <a:t>Open governing</a:t>
            </a:r>
          </a:p>
        </p:txBody>
      </p:sp>
      <p:sp>
        <p:nvSpPr>
          <p:cNvPr id="47" name="Google Shape;690;p35">
            <a:extLst>
              <a:ext uri="{FF2B5EF4-FFF2-40B4-BE49-F238E27FC236}">
                <a16:creationId xmlns:a16="http://schemas.microsoft.com/office/drawing/2014/main" id="{E6E70FC2-7D74-C1BC-1703-FD13138DF12A}"/>
              </a:ext>
            </a:extLst>
          </p:cNvPr>
          <p:cNvSpPr txBox="1">
            <a:spLocks/>
          </p:cNvSpPr>
          <p:nvPr/>
        </p:nvSpPr>
        <p:spPr>
          <a:xfrm>
            <a:off x="8434308" y="5446463"/>
            <a:ext cx="4097061" cy="12820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600"/>
              <a:buNone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Government public records</a:t>
            </a:r>
            <a:endParaRPr lang="en-US" sz="44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49" name="Google Shape;692;p35">
            <a:extLst>
              <a:ext uri="{FF2B5EF4-FFF2-40B4-BE49-F238E27FC236}">
                <a16:creationId xmlns:a16="http://schemas.microsoft.com/office/drawing/2014/main" id="{3CF7F215-3F84-51F9-34E4-05203C2FC610}"/>
              </a:ext>
            </a:extLst>
          </p:cNvPr>
          <p:cNvSpPr/>
          <p:nvPr/>
        </p:nvSpPr>
        <p:spPr>
          <a:xfrm rot="13500000" flipH="1">
            <a:off x="9841845" y="4059029"/>
            <a:ext cx="794001" cy="658840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2784;p58">
            <a:extLst>
              <a:ext uri="{FF2B5EF4-FFF2-40B4-BE49-F238E27FC236}">
                <a16:creationId xmlns:a16="http://schemas.microsoft.com/office/drawing/2014/main" id="{9BBC71B2-F066-08FD-FD6C-C0D4384CC7F0}"/>
              </a:ext>
            </a:extLst>
          </p:cNvPr>
          <p:cNvGrpSpPr/>
          <p:nvPr/>
        </p:nvGrpSpPr>
        <p:grpSpPr>
          <a:xfrm>
            <a:off x="9056869" y="1856273"/>
            <a:ext cx="519792" cy="502284"/>
            <a:chOff x="6670472" y="2375497"/>
            <a:chExt cx="300013" cy="289908"/>
          </a:xfrm>
        </p:grpSpPr>
        <p:sp>
          <p:nvSpPr>
            <p:cNvPr id="102" name="Google Shape;2785;p58">
              <a:extLst>
                <a:ext uri="{FF2B5EF4-FFF2-40B4-BE49-F238E27FC236}">
                  <a16:creationId xmlns:a16="http://schemas.microsoft.com/office/drawing/2014/main" id="{35EC8363-D947-4490-9EFE-5DD45D998B42}"/>
                </a:ext>
              </a:extLst>
            </p:cNvPr>
            <p:cNvSpPr/>
            <p:nvPr/>
          </p:nvSpPr>
          <p:spPr>
            <a:xfrm>
              <a:off x="6766662" y="2593282"/>
              <a:ext cx="90817" cy="26921"/>
            </a:xfrm>
            <a:custGeom>
              <a:avLst/>
              <a:gdLst/>
              <a:ahLst/>
              <a:cxnLst/>
              <a:rect l="l" t="t" r="r" b="b"/>
              <a:pathLst>
                <a:path w="3532" h="1047" extrusionOk="0">
                  <a:moveTo>
                    <a:pt x="525" y="160"/>
                  </a:moveTo>
                  <a:cubicBezTo>
                    <a:pt x="593" y="160"/>
                    <a:pt x="676" y="173"/>
                    <a:pt x="781" y="177"/>
                  </a:cubicBezTo>
                  <a:cubicBezTo>
                    <a:pt x="1161" y="191"/>
                    <a:pt x="1547" y="201"/>
                    <a:pt x="1927" y="211"/>
                  </a:cubicBezTo>
                  <a:cubicBezTo>
                    <a:pt x="1982" y="213"/>
                    <a:pt x="2038" y="213"/>
                    <a:pt x="2095" y="213"/>
                  </a:cubicBezTo>
                  <a:cubicBezTo>
                    <a:pt x="2208" y="213"/>
                    <a:pt x="2324" y="211"/>
                    <a:pt x="2439" y="211"/>
                  </a:cubicBezTo>
                  <a:cubicBezTo>
                    <a:pt x="2612" y="211"/>
                    <a:pt x="2786" y="216"/>
                    <a:pt x="2951" y="240"/>
                  </a:cubicBezTo>
                  <a:cubicBezTo>
                    <a:pt x="3176" y="274"/>
                    <a:pt x="3307" y="216"/>
                    <a:pt x="3376" y="474"/>
                  </a:cubicBezTo>
                  <a:cubicBezTo>
                    <a:pt x="3410" y="591"/>
                    <a:pt x="3366" y="811"/>
                    <a:pt x="3356" y="938"/>
                  </a:cubicBezTo>
                  <a:cubicBezTo>
                    <a:pt x="2882" y="897"/>
                    <a:pt x="2403" y="881"/>
                    <a:pt x="1924" y="881"/>
                  </a:cubicBezTo>
                  <a:cubicBezTo>
                    <a:pt x="1362" y="881"/>
                    <a:pt x="800" y="903"/>
                    <a:pt x="244" y="938"/>
                  </a:cubicBezTo>
                  <a:cubicBezTo>
                    <a:pt x="244" y="938"/>
                    <a:pt x="249" y="933"/>
                    <a:pt x="249" y="933"/>
                  </a:cubicBezTo>
                  <a:cubicBezTo>
                    <a:pt x="254" y="786"/>
                    <a:pt x="230" y="601"/>
                    <a:pt x="264" y="460"/>
                  </a:cubicBezTo>
                  <a:cubicBezTo>
                    <a:pt x="324" y="208"/>
                    <a:pt x="398" y="160"/>
                    <a:pt x="525" y="160"/>
                  </a:cubicBezTo>
                  <a:close/>
                  <a:moveTo>
                    <a:pt x="586" y="0"/>
                  </a:moveTo>
                  <a:cubicBezTo>
                    <a:pt x="510" y="0"/>
                    <a:pt x="443" y="6"/>
                    <a:pt x="395" y="21"/>
                  </a:cubicBezTo>
                  <a:cubicBezTo>
                    <a:pt x="0" y="152"/>
                    <a:pt x="113" y="508"/>
                    <a:pt x="161" y="933"/>
                  </a:cubicBezTo>
                  <a:cubicBezTo>
                    <a:pt x="161" y="952"/>
                    <a:pt x="176" y="967"/>
                    <a:pt x="195" y="972"/>
                  </a:cubicBezTo>
                  <a:cubicBezTo>
                    <a:pt x="181" y="996"/>
                    <a:pt x="200" y="1025"/>
                    <a:pt x="230" y="1025"/>
                  </a:cubicBezTo>
                  <a:cubicBezTo>
                    <a:pt x="1133" y="1025"/>
                    <a:pt x="2036" y="1047"/>
                    <a:pt x="2936" y="1047"/>
                  </a:cubicBezTo>
                  <a:cubicBezTo>
                    <a:pt x="3086" y="1047"/>
                    <a:pt x="3236" y="1046"/>
                    <a:pt x="3385" y="1045"/>
                  </a:cubicBezTo>
                  <a:cubicBezTo>
                    <a:pt x="3395" y="1045"/>
                    <a:pt x="3405" y="1040"/>
                    <a:pt x="3410" y="1035"/>
                  </a:cubicBezTo>
                  <a:cubicBezTo>
                    <a:pt x="3413" y="1036"/>
                    <a:pt x="3416" y="1036"/>
                    <a:pt x="3418" y="1036"/>
                  </a:cubicBezTo>
                  <a:cubicBezTo>
                    <a:pt x="3459" y="1036"/>
                    <a:pt x="3493" y="1003"/>
                    <a:pt x="3493" y="967"/>
                  </a:cubicBezTo>
                  <a:cubicBezTo>
                    <a:pt x="3503" y="704"/>
                    <a:pt x="3517" y="440"/>
                    <a:pt x="3532" y="182"/>
                  </a:cubicBezTo>
                  <a:cubicBezTo>
                    <a:pt x="3532" y="143"/>
                    <a:pt x="3498" y="108"/>
                    <a:pt x="3459" y="108"/>
                  </a:cubicBezTo>
                  <a:cubicBezTo>
                    <a:pt x="2951" y="94"/>
                    <a:pt x="2439" y="74"/>
                    <a:pt x="1927" y="60"/>
                  </a:cubicBezTo>
                  <a:lnTo>
                    <a:pt x="1161" y="40"/>
                  </a:lnTo>
                  <a:cubicBezTo>
                    <a:pt x="1035" y="37"/>
                    <a:pt x="781" y="0"/>
                    <a:pt x="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86;p58">
              <a:extLst>
                <a:ext uri="{FF2B5EF4-FFF2-40B4-BE49-F238E27FC236}">
                  <a16:creationId xmlns:a16="http://schemas.microsoft.com/office/drawing/2014/main" id="{24F393FA-E2B8-B9F2-C45F-604A9E19B7A3}"/>
                </a:ext>
              </a:extLst>
            </p:cNvPr>
            <p:cNvSpPr/>
            <p:nvPr/>
          </p:nvSpPr>
          <p:spPr>
            <a:xfrm>
              <a:off x="6670472" y="2375497"/>
              <a:ext cx="300013" cy="289908"/>
            </a:xfrm>
            <a:custGeom>
              <a:avLst/>
              <a:gdLst/>
              <a:ahLst/>
              <a:cxnLst/>
              <a:rect l="l" t="t" r="r" b="b"/>
              <a:pathLst>
                <a:path w="11668" h="11275" extrusionOk="0">
                  <a:moveTo>
                    <a:pt x="5685" y="173"/>
                  </a:moveTo>
                  <a:cubicBezTo>
                    <a:pt x="6363" y="173"/>
                    <a:pt x="7041" y="199"/>
                    <a:pt x="7726" y="277"/>
                  </a:cubicBezTo>
                  <a:cubicBezTo>
                    <a:pt x="7736" y="277"/>
                    <a:pt x="7746" y="277"/>
                    <a:pt x="7756" y="272"/>
                  </a:cubicBezTo>
                  <a:cubicBezTo>
                    <a:pt x="7809" y="506"/>
                    <a:pt x="7824" y="750"/>
                    <a:pt x="7800" y="989"/>
                  </a:cubicBezTo>
                  <a:lnTo>
                    <a:pt x="7800" y="984"/>
                  </a:lnTo>
                  <a:cubicBezTo>
                    <a:pt x="7214" y="833"/>
                    <a:pt x="6580" y="789"/>
                    <a:pt x="6005" y="789"/>
                  </a:cubicBezTo>
                  <a:cubicBezTo>
                    <a:pt x="5849" y="789"/>
                    <a:pt x="5690" y="788"/>
                    <a:pt x="5530" y="788"/>
                  </a:cubicBezTo>
                  <a:cubicBezTo>
                    <a:pt x="4989" y="788"/>
                    <a:pt x="4436" y="799"/>
                    <a:pt x="3932" y="901"/>
                  </a:cubicBezTo>
                  <a:cubicBezTo>
                    <a:pt x="3922" y="808"/>
                    <a:pt x="3917" y="716"/>
                    <a:pt x="3922" y="628"/>
                  </a:cubicBezTo>
                  <a:cubicBezTo>
                    <a:pt x="3922" y="608"/>
                    <a:pt x="3927" y="594"/>
                    <a:pt x="3932" y="574"/>
                  </a:cubicBezTo>
                  <a:cubicBezTo>
                    <a:pt x="4249" y="565"/>
                    <a:pt x="4566" y="555"/>
                    <a:pt x="4883" y="530"/>
                  </a:cubicBezTo>
                  <a:cubicBezTo>
                    <a:pt x="4927" y="530"/>
                    <a:pt x="4932" y="462"/>
                    <a:pt x="4883" y="462"/>
                  </a:cubicBezTo>
                  <a:cubicBezTo>
                    <a:pt x="4571" y="467"/>
                    <a:pt x="4254" y="486"/>
                    <a:pt x="3936" y="506"/>
                  </a:cubicBezTo>
                  <a:cubicBezTo>
                    <a:pt x="3956" y="408"/>
                    <a:pt x="3975" y="311"/>
                    <a:pt x="3990" y="213"/>
                  </a:cubicBezTo>
                  <a:cubicBezTo>
                    <a:pt x="4558" y="191"/>
                    <a:pt x="5122" y="173"/>
                    <a:pt x="5685" y="173"/>
                  </a:cubicBezTo>
                  <a:close/>
                  <a:moveTo>
                    <a:pt x="10208" y="1487"/>
                  </a:moveTo>
                  <a:cubicBezTo>
                    <a:pt x="10323" y="1487"/>
                    <a:pt x="10439" y="1501"/>
                    <a:pt x="10556" y="1535"/>
                  </a:cubicBezTo>
                  <a:cubicBezTo>
                    <a:pt x="10990" y="1662"/>
                    <a:pt x="11160" y="2052"/>
                    <a:pt x="11258" y="2452"/>
                  </a:cubicBezTo>
                  <a:cubicBezTo>
                    <a:pt x="11160" y="2452"/>
                    <a:pt x="11063" y="2457"/>
                    <a:pt x="10965" y="2462"/>
                  </a:cubicBezTo>
                  <a:cubicBezTo>
                    <a:pt x="11029" y="2174"/>
                    <a:pt x="10814" y="1916"/>
                    <a:pt x="10541" y="1833"/>
                  </a:cubicBezTo>
                  <a:cubicBezTo>
                    <a:pt x="10422" y="1797"/>
                    <a:pt x="10299" y="1780"/>
                    <a:pt x="10175" y="1780"/>
                  </a:cubicBezTo>
                  <a:cubicBezTo>
                    <a:pt x="9914" y="1780"/>
                    <a:pt x="9652" y="1853"/>
                    <a:pt x="9424" y="1969"/>
                  </a:cubicBezTo>
                  <a:cubicBezTo>
                    <a:pt x="9365" y="1891"/>
                    <a:pt x="9297" y="1813"/>
                    <a:pt x="9224" y="1740"/>
                  </a:cubicBezTo>
                  <a:lnTo>
                    <a:pt x="9224" y="1735"/>
                  </a:lnTo>
                  <a:cubicBezTo>
                    <a:pt x="9229" y="1738"/>
                    <a:pt x="9232" y="1739"/>
                    <a:pt x="9236" y="1739"/>
                  </a:cubicBezTo>
                  <a:cubicBezTo>
                    <a:pt x="9240" y="1739"/>
                    <a:pt x="9243" y="1738"/>
                    <a:pt x="9248" y="1735"/>
                  </a:cubicBezTo>
                  <a:cubicBezTo>
                    <a:pt x="9549" y="1608"/>
                    <a:pt x="9874" y="1487"/>
                    <a:pt x="10208" y="1487"/>
                  </a:cubicBezTo>
                  <a:close/>
                  <a:moveTo>
                    <a:pt x="1650" y="1804"/>
                  </a:moveTo>
                  <a:cubicBezTo>
                    <a:pt x="1872" y="1804"/>
                    <a:pt x="2099" y="1854"/>
                    <a:pt x="2298" y="1950"/>
                  </a:cubicBezTo>
                  <a:cubicBezTo>
                    <a:pt x="2263" y="2013"/>
                    <a:pt x="2234" y="2072"/>
                    <a:pt x="2205" y="2130"/>
                  </a:cubicBezTo>
                  <a:lnTo>
                    <a:pt x="2205" y="2125"/>
                  </a:lnTo>
                  <a:cubicBezTo>
                    <a:pt x="2039" y="2052"/>
                    <a:pt x="1834" y="2004"/>
                    <a:pt x="1635" y="2004"/>
                  </a:cubicBezTo>
                  <a:cubicBezTo>
                    <a:pt x="1477" y="2004"/>
                    <a:pt x="1323" y="2035"/>
                    <a:pt x="1195" y="2106"/>
                  </a:cubicBezTo>
                  <a:cubicBezTo>
                    <a:pt x="951" y="2238"/>
                    <a:pt x="800" y="2506"/>
                    <a:pt x="888" y="2774"/>
                  </a:cubicBezTo>
                  <a:cubicBezTo>
                    <a:pt x="888" y="2779"/>
                    <a:pt x="893" y="2779"/>
                    <a:pt x="893" y="2784"/>
                  </a:cubicBezTo>
                  <a:cubicBezTo>
                    <a:pt x="810" y="2779"/>
                    <a:pt x="727" y="2769"/>
                    <a:pt x="644" y="2769"/>
                  </a:cubicBezTo>
                  <a:cubicBezTo>
                    <a:pt x="595" y="2107"/>
                    <a:pt x="1105" y="1804"/>
                    <a:pt x="1650" y="1804"/>
                  </a:cubicBezTo>
                  <a:close/>
                  <a:moveTo>
                    <a:pt x="11293" y="2596"/>
                  </a:moveTo>
                  <a:cubicBezTo>
                    <a:pt x="11340" y="2596"/>
                    <a:pt x="11387" y="2597"/>
                    <a:pt x="11433" y="2598"/>
                  </a:cubicBezTo>
                  <a:cubicBezTo>
                    <a:pt x="11438" y="2867"/>
                    <a:pt x="11443" y="3140"/>
                    <a:pt x="11453" y="3408"/>
                  </a:cubicBezTo>
                  <a:cubicBezTo>
                    <a:pt x="11458" y="3550"/>
                    <a:pt x="11492" y="3725"/>
                    <a:pt x="11463" y="3857"/>
                  </a:cubicBezTo>
                  <a:lnTo>
                    <a:pt x="11463" y="3852"/>
                  </a:lnTo>
                  <a:cubicBezTo>
                    <a:pt x="11419" y="4076"/>
                    <a:pt x="11297" y="4057"/>
                    <a:pt x="11102" y="4072"/>
                  </a:cubicBezTo>
                  <a:cubicBezTo>
                    <a:pt x="11055" y="4074"/>
                    <a:pt x="11008" y="4078"/>
                    <a:pt x="10963" y="4078"/>
                  </a:cubicBezTo>
                  <a:cubicBezTo>
                    <a:pt x="10853" y="4078"/>
                    <a:pt x="10754" y="4054"/>
                    <a:pt x="10692" y="3930"/>
                  </a:cubicBezTo>
                  <a:cubicBezTo>
                    <a:pt x="10629" y="3808"/>
                    <a:pt x="10668" y="3545"/>
                    <a:pt x="10658" y="3408"/>
                  </a:cubicBezTo>
                  <a:cubicBezTo>
                    <a:pt x="10638" y="3150"/>
                    <a:pt x="10638" y="2886"/>
                    <a:pt x="10575" y="2638"/>
                  </a:cubicBezTo>
                  <a:lnTo>
                    <a:pt x="10575" y="2638"/>
                  </a:lnTo>
                  <a:cubicBezTo>
                    <a:pt x="10590" y="2647"/>
                    <a:pt x="10604" y="2647"/>
                    <a:pt x="10619" y="2647"/>
                  </a:cubicBezTo>
                  <a:cubicBezTo>
                    <a:pt x="10841" y="2615"/>
                    <a:pt x="11067" y="2596"/>
                    <a:pt x="11293" y="2596"/>
                  </a:cubicBezTo>
                  <a:close/>
                  <a:moveTo>
                    <a:pt x="1863" y="3989"/>
                  </a:moveTo>
                  <a:cubicBezTo>
                    <a:pt x="1951" y="3995"/>
                    <a:pt x="2035" y="3999"/>
                    <a:pt x="2118" y="3999"/>
                  </a:cubicBezTo>
                  <a:cubicBezTo>
                    <a:pt x="2168" y="3999"/>
                    <a:pt x="2218" y="3997"/>
                    <a:pt x="2268" y="3994"/>
                  </a:cubicBezTo>
                  <a:lnTo>
                    <a:pt x="2268" y="3994"/>
                  </a:lnTo>
                  <a:cubicBezTo>
                    <a:pt x="2254" y="4130"/>
                    <a:pt x="2234" y="4267"/>
                    <a:pt x="2220" y="4403"/>
                  </a:cubicBezTo>
                  <a:cubicBezTo>
                    <a:pt x="2133" y="4412"/>
                    <a:pt x="2044" y="4416"/>
                    <a:pt x="1955" y="4416"/>
                  </a:cubicBezTo>
                  <a:cubicBezTo>
                    <a:pt x="1904" y="4416"/>
                    <a:pt x="1852" y="4415"/>
                    <a:pt x="1800" y="4413"/>
                  </a:cubicBezTo>
                  <a:cubicBezTo>
                    <a:pt x="1815" y="4306"/>
                    <a:pt x="1829" y="4193"/>
                    <a:pt x="1849" y="4086"/>
                  </a:cubicBezTo>
                  <a:lnTo>
                    <a:pt x="1863" y="3989"/>
                  </a:lnTo>
                  <a:close/>
                  <a:moveTo>
                    <a:pt x="2215" y="4481"/>
                  </a:moveTo>
                  <a:lnTo>
                    <a:pt x="2215" y="4481"/>
                  </a:lnTo>
                  <a:cubicBezTo>
                    <a:pt x="2200" y="4662"/>
                    <a:pt x="2185" y="4837"/>
                    <a:pt x="2176" y="5003"/>
                  </a:cubicBezTo>
                  <a:cubicBezTo>
                    <a:pt x="2069" y="5010"/>
                    <a:pt x="1959" y="5015"/>
                    <a:pt x="1848" y="5015"/>
                  </a:cubicBezTo>
                  <a:cubicBezTo>
                    <a:pt x="1808" y="5015"/>
                    <a:pt x="1767" y="5014"/>
                    <a:pt x="1727" y="5013"/>
                  </a:cubicBezTo>
                  <a:cubicBezTo>
                    <a:pt x="1746" y="4837"/>
                    <a:pt x="1766" y="4662"/>
                    <a:pt x="1790" y="4486"/>
                  </a:cubicBezTo>
                  <a:cubicBezTo>
                    <a:pt x="1854" y="4491"/>
                    <a:pt x="1917" y="4493"/>
                    <a:pt x="1981" y="4493"/>
                  </a:cubicBezTo>
                  <a:cubicBezTo>
                    <a:pt x="2059" y="4493"/>
                    <a:pt x="2137" y="4489"/>
                    <a:pt x="2215" y="4481"/>
                  </a:cubicBezTo>
                  <a:close/>
                  <a:moveTo>
                    <a:pt x="1597" y="2137"/>
                  </a:moveTo>
                  <a:cubicBezTo>
                    <a:pt x="1789" y="2137"/>
                    <a:pt x="1971" y="2197"/>
                    <a:pt x="2161" y="2223"/>
                  </a:cubicBezTo>
                  <a:cubicBezTo>
                    <a:pt x="2137" y="2286"/>
                    <a:pt x="2107" y="2345"/>
                    <a:pt x="2088" y="2408"/>
                  </a:cubicBezTo>
                  <a:cubicBezTo>
                    <a:pt x="2024" y="2579"/>
                    <a:pt x="1981" y="2759"/>
                    <a:pt x="1927" y="2940"/>
                  </a:cubicBezTo>
                  <a:cubicBezTo>
                    <a:pt x="1898" y="2945"/>
                    <a:pt x="1883" y="2984"/>
                    <a:pt x="1907" y="3008"/>
                  </a:cubicBezTo>
                  <a:cubicBezTo>
                    <a:pt x="1717" y="3720"/>
                    <a:pt x="1581" y="4452"/>
                    <a:pt x="1507" y="5184"/>
                  </a:cubicBezTo>
                  <a:cubicBezTo>
                    <a:pt x="1424" y="5193"/>
                    <a:pt x="1340" y="5203"/>
                    <a:pt x="1257" y="5203"/>
                  </a:cubicBezTo>
                  <a:cubicBezTo>
                    <a:pt x="1173" y="5203"/>
                    <a:pt x="1090" y="5193"/>
                    <a:pt x="1010" y="5164"/>
                  </a:cubicBezTo>
                  <a:cubicBezTo>
                    <a:pt x="766" y="5081"/>
                    <a:pt x="737" y="4852"/>
                    <a:pt x="751" y="4628"/>
                  </a:cubicBezTo>
                  <a:lnTo>
                    <a:pt x="751" y="4628"/>
                  </a:lnTo>
                  <a:cubicBezTo>
                    <a:pt x="776" y="4630"/>
                    <a:pt x="799" y="4631"/>
                    <a:pt x="823" y="4631"/>
                  </a:cubicBezTo>
                  <a:cubicBezTo>
                    <a:pt x="978" y="4631"/>
                    <a:pt x="1109" y="4583"/>
                    <a:pt x="1151" y="4413"/>
                  </a:cubicBezTo>
                  <a:cubicBezTo>
                    <a:pt x="1278" y="3925"/>
                    <a:pt x="1288" y="3379"/>
                    <a:pt x="1317" y="2877"/>
                  </a:cubicBezTo>
                  <a:cubicBezTo>
                    <a:pt x="1317" y="2833"/>
                    <a:pt x="1283" y="2803"/>
                    <a:pt x="1244" y="2803"/>
                  </a:cubicBezTo>
                  <a:cubicBezTo>
                    <a:pt x="1151" y="2803"/>
                    <a:pt x="1054" y="2794"/>
                    <a:pt x="956" y="2789"/>
                  </a:cubicBezTo>
                  <a:cubicBezTo>
                    <a:pt x="961" y="2779"/>
                    <a:pt x="966" y="2769"/>
                    <a:pt x="961" y="2755"/>
                  </a:cubicBezTo>
                  <a:cubicBezTo>
                    <a:pt x="898" y="2413"/>
                    <a:pt x="1210" y="2169"/>
                    <a:pt x="1522" y="2140"/>
                  </a:cubicBezTo>
                  <a:cubicBezTo>
                    <a:pt x="1547" y="2138"/>
                    <a:pt x="1572" y="2137"/>
                    <a:pt x="1597" y="2137"/>
                  </a:cubicBezTo>
                  <a:close/>
                  <a:moveTo>
                    <a:pt x="10127" y="1914"/>
                  </a:moveTo>
                  <a:cubicBezTo>
                    <a:pt x="10149" y="1914"/>
                    <a:pt x="10172" y="1915"/>
                    <a:pt x="10195" y="1916"/>
                  </a:cubicBezTo>
                  <a:cubicBezTo>
                    <a:pt x="10331" y="1920"/>
                    <a:pt x="10502" y="1935"/>
                    <a:pt x="10619" y="2008"/>
                  </a:cubicBezTo>
                  <a:cubicBezTo>
                    <a:pt x="10799" y="2116"/>
                    <a:pt x="10824" y="2281"/>
                    <a:pt x="10863" y="2467"/>
                  </a:cubicBezTo>
                  <a:cubicBezTo>
                    <a:pt x="10863" y="2467"/>
                    <a:pt x="10863" y="2472"/>
                    <a:pt x="10863" y="2472"/>
                  </a:cubicBezTo>
                  <a:cubicBezTo>
                    <a:pt x="10770" y="2481"/>
                    <a:pt x="10677" y="2491"/>
                    <a:pt x="10580" y="2501"/>
                  </a:cubicBezTo>
                  <a:cubicBezTo>
                    <a:pt x="10536" y="2506"/>
                    <a:pt x="10507" y="2559"/>
                    <a:pt x="10536" y="2598"/>
                  </a:cubicBezTo>
                  <a:cubicBezTo>
                    <a:pt x="10526" y="2598"/>
                    <a:pt x="10516" y="2608"/>
                    <a:pt x="10516" y="2618"/>
                  </a:cubicBezTo>
                  <a:cubicBezTo>
                    <a:pt x="10482" y="2837"/>
                    <a:pt x="10507" y="3057"/>
                    <a:pt x="10516" y="3276"/>
                  </a:cubicBezTo>
                  <a:cubicBezTo>
                    <a:pt x="10526" y="3520"/>
                    <a:pt x="10502" y="3823"/>
                    <a:pt x="10560" y="4062"/>
                  </a:cubicBezTo>
                  <a:cubicBezTo>
                    <a:pt x="10593" y="4199"/>
                    <a:pt x="10672" y="4238"/>
                    <a:pt x="10779" y="4238"/>
                  </a:cubicBezTo>
                  <a:cubicBezTo>
                    <a:pt x="10786" y="4238"/>
                    <a:pt x="10792" y="4238"/>
                    <a:pt x="10799" y="4237"/>
                  </a:cubicBezTo>
                  <a:lnTo>
                    <a:pt x="10799" y="4237"/>
                  </a:lnTo>
                  <a:cubicBezTo>
                    <a:pt x="10853" y="4506"/>
                    <a:pt x="10853" y="4803"/>
                    <a:pt x="10692" y="5032"/>
                  </a:cubicBezTo>
                  <a:cubicBezTo>
                    <a:pt x="10580" y="5192"/>
                    <a:pt x="10395" y="5295"/>
                    <a:pt x="10207" y="5295"/>
                  </a:cubicBezTo>
                  <a:cubicBezTo>
                    <a:pt x="10125" y="5295"/>
                    <a:pt x="10042" y="5275"/>
                    <a:pt x="9965" y="5232"/>
                  </a:cubicBezTo>
                  <a:cubicBezTo>
                    <a:pt x="9960" y="5229"/>
                    <a:pt x="9953" y="5227"/>
                    <a:pt x="9947" y="5227"/>
                  </a:cubicBezTo>
                  <a:cubicBezTo>
                    <a:pt x="9937" y="5227"/>
                    <a:pt x="9927" y="5231"/>
                    <a:pt x="9921" y="5237"/>
                  </a:cubicBezTo>
                  <a:cubicBezTo>
                    <a:pt x="9946" y="4423"/>
                    <a:pt x="9960" y="3574"/>
                    <a:pt x="9785" y="2794"/>
                  </a:cubicBezTo>
                  <a:lnTo>
                    <a:pt x="9785" y="2789"/>
                  </a:lnTo>
                  <a:cubicBezTo>
                    <a:pt x="9731" y="2525"/>
                    <a:pt x="9624" y="2272"/>
                    <a:pt x="9473" y="2047"/>
                  </a:cubicBezTo>
                  <a:cubicBezTo>
                    <a:pt x="9681" y="1959"/>
                    <a:pt x="9902" y="1914"/>
                    <a:pt x="10127" y="1914"/>
                  </a:cubicBezTo>
                  <a:close/>
                  <a:moveTo>
                    <a:pt x="11204" y="4223"/>
                  </a:moveTo>
                  <a:cubicBezTo>
                    <a:pt x="11204" y="4589"/>
                    <a:pt x="11194" y="5067"/>
                    <a:pt x="10936" y="5335"/>
                  </a:cubicBezTo>
                  <a:lnTo>
                    <a:pt x="10936" y="5330"/>
                  </a:lnTo>
                  <a:cubicBezTo>
                    <a:pt x="10750" y="5523"/>
                    <a:pt x="10468" y="5564"/>
                    <a:pt x="10202" y="5564"/>
                  </a:cubicBezTo>
                  <a:cubicBezTo>
                    <a:pt x="10112" y="5564"/>
                    <a:pt x="10023" y="5559"/>
                    <a:pt x="9941" y="5554"/>
                  </a:cubicBezTo>
                  <a:cubicBezTo>
                    <a:pt x="9931" y="5554"/>
                    <a:pt x="9921" y="5559"/>
                    <a:pt x="9917" y="5564"/>
                  </a:cubicBezTo>
                  <a:cubicBezTo>
                    <a:pt x="9917" y="5476"/>
                    <a:pt x="9917" y="5389"/>
                    <a:pt x="9921" y="5296"/>
                  </a:cubicBezTo>
                  <a:cubicBezTo>
                    <a:pt x="9921" y="5296"/>
                    <a:pt x="9921" y="5301"/>
                    <a:pt x="9926" y="5301"/>
                  </a:cubicBezTo>
                  <a:cubicBezTo>
                    <a:pt x="10027" y="5367"/>
                    <a:pt x="10140" y="5398"/>
                    <a:pt x="10254" y="5398"/>
                  </a:cubicBezTo>
                  <a:cubicBezTo>
                    <a:pt x="10432" y="5398"/>
                    <a:pt x="10610" y="5322"/>
                    <a:pt x="10741" y="5189"/>
                  </a:cubicBezTo>
                  <a:cubicBezTo>
                    <a:pt x="10985" y="4935"/>
                    <a:pt x="10999" y="4559"/>
                    <a:pt x="10931" y="4233"/>
                  </a:cubicBezTo>
                  <a:cubicBezTo>
                    <a:pt x="10965" y="4228"/>
                    <a:pt x="11004" y="4223"/>
                    <a:pt x="11043" y="4223"/>
                  </a:cubicBezTo>
                  <a:close/>
                  <a:moveTo>
                    <a:pt x="532" y="4593"/>
                  </a:moveTo>
                  <a:cubicBezTo>
                    <a:pt x="576" y="4603"/>
                    <a:pt x="625" y="4613"/>
                    <a:pt x="673" y="4618"/>
                  </a:cubicBezTo>
                  <a:cubicBezTo>
                    <a:pt x="625" y="4842"/>
                    <a:pt x="649" y="5086"/>
                    <a:pt x="854" y="5228"/>
                  </a:cubicBezTo>
                  <a:cubicBezTo>
                    <a:pt x="972" y="5305"/>
                    <a:pt x="1114" y="5331"/>
                    <a:pt x="1255" y="5331"/>
                  </a:cubicBezTo>
                  <a:cubicBezTo>
                    <a:pt x="1336" y="5331"/>
                    <a:pt x="1417" y="5323"/>
                    <a:pt x="1493" y="5310"/>
                  </a:cubicBezTo>
                  <a:lnTo>
                    <a:pt x="1493" y="5310"/>
                  </a:lnTo>
                  <a:cubicBezTo>
                    <a:pt x="1483" y="5393"/>
                    <a:pt x="1478" y="5471"/>
                    <a:pt x="1473" y="5549"/>
                  </a:cubicBezTo>
                  <a:cubicBezTo>
                    <a:pt x="1466" y="5542"/>
                    <a:pt x="1456" y="5538"/>
                    <a:pt x="1448" y="5538"/>
                  </a:cubicBezTo>
                  <a:cubicBezTo>
                    <a:pt x="1445" y="5538"/>
                    <a:pt x="1442" y="5538"/>
                    <a:pt x="1439" y="5540"/>
                  </a:cubicBezTo>
                  <a:cubicBezTo>
                    <a:pt x="1317" y="5551"/>
                    <a:pt x="1199" y="5570"/>
                    <a:pt x="1088" y="5570"/>
                  </a:cubicBezTo>
                  <a:cubicBezTo>
                    <a:pt x="913" y="5570"/>
                    <a:pt x="757" y="5523"/>
                    <a:pt x="634" y="5325"/>
                  </a:cubicBezTo>
                  <a:cubicBezTo>
                    <a:pt x="503" y="5110"/>
                    <a:pt x="503" y="4842"/>
                    <a:pt x="532" y="4593"/>
                  </a:cubicBezTo>
                  <a:close/>
                  <a:moveTo>
                    <a:pt x="5239" y="1557"/>
                  </a:moveTo>
                  <a:cubicBezTo>
                    <a:pt x="5368" y="1557"/>
                    <a:pt x="5497" y="1558"/>
                    <a:pt x="5624" y="1560"/>
                  </a:cubicBezTo>
                  <a:cubicBezTo>
                    <a:pt x="6624" y="1569"/>
                    <a:pt x="7907" y="1511"/>
                    <a:pt x="8726" y="2169"/>
                  </a:cubicBezTo>
                  <a:cubicBezTo>
                    <a:pt x="9497" y="2789"/>
                    <a:pt x="9209" y="4725"/>
                    <a:pt x="9204" y="5608"/>
                  </a:cubicBezTo>
                  <a:cubicBezTo>
                    <a:pt x="9204" y="5628"/>
                    <a:pt x="9214" y="5647"/>
                    <a:pt x="9229" y="5662"/>
                  </a:cubicBezTo>
                  <a:cubicBezTo>
                    <a:pt x="7502" y="5548"/>
                    <a:pt x="5719" y="5445"/>
                    <a:pt x="3965" y="5445"/>
                  </a:cubicBezTo>
                  <a:cubicBezTo>
                    <a:pt x="3390" y="5445"/>
                    <a:pt x="2819" y="5456"/>
                    <a:pt x="2254" y="5481"/>
                  </a:cubicBezTo>
                  <a:cubicBezTo>
                    <a:pt x="2254" y="5476"/>
                    <a:pt x="2259" y="5471"/>
                    <a:pt x="2259" y="5467"/>
                  </a:cubicBezTo>
                  <a:cubicBezTo>
                    <a:pt x="2273" y="5330"/>
                    <a:pt x="2288" y="5189"/>
                    <a:pt x="2302" y="5047"/>
                  </a:cubicBezTo>
                  <a:lnTo>
                    <a:pt x="2298" y="5042"/>
                  </a:lnTo>
                  <a:cubicBezTo>
                    <a:pt x="2312" y="5032"/>
                    <a:pt x="2317" y="5013"/>
                    <a:pt x="2302" y="4998"/>
                  </a:cubicBezTo>
                  <a:cubicBezTo>
                    <a:pt x="2322" y="4823"/>
                    <a:pt x="2341" y="4637"/>
                    <a:pt x="2366" y="4457"/>
                  </a:cubicBezTo>
                  <a:cubicBezTo>
                    <a:pt x="2390" y="4447"/>
                    <a:pt x="2395" y="4413"/>
                    <a:pt x="2371" y="4398"/>
                  </a:cubicBezTo>
                  <a:cubicBezTo>
                    <a:pt x="2449" y="3813"/>
                    <a:pt x="2566" y="3218"/>
                    <a:pt x="2790" y="2691"/>
                  </a:cubicBezTo>
                  <a:cubicBezTo>
                    <a:pt x="3235" y="1646"/>
                    <a:pt x="4245" y="1557"/>
                    <a:pt x="5239" y="1557"/>
                  </a:cubicBezTo>
                  <a:close/>
                  <a:moveTo>
                    <a:pt x="3138" y="6050"/>
                  </a:moveTo>
                  <a:cubicBezTo>
                    <a:pt x="3274" y="6050"/>
                    <a:pt x="3410" y="6052"/>
                    <a:pt x="3546" y="6057"/>
                  </a:cubicBezTo>
                  <a:lnTo>
                    <a:pt x="3546" y="6501"/>
                  </a:lnTo>
                  <a:cubicBezTo>
                    <a:pt x="3546" y="6540"/>
                    <a:pt x="3571" y="6779"/>
                    <a:pt x="3546" y="6808"/>
                  </a:cubicBezTo>
                  <a:cubicBezTo>
                    <a:pt x="3523" y="6838"/>
                    <a:pt x="3491" y="6846"/>
                    <a:pt x="3458" y="6846"/>
                  </a:cubicBezTo>
                  <a:cubicBezTo>
                    <a:pt x="3421" y="6846"/>
                    <a:pt x="3382" y="6837"/>
                    <a:pt x="3346" y="6837"/>
                  </a:cubicBezTo>
                  <a:cubicBezTo>
                    <a:pt x="2966" y="6827"/>
                    <a:pt x="2585" y="6818"/>
                    <a:pt x="2205" y="6813"/>
                  </a:cubicBezTo>
                  <a:cubicBezTo>
                    <a:pt x="2210" y="6813"/>
                    <a:pt x="2210" y="6808"/>
                    <a:pt x="2210" y="6808"/>
                  </a:cubicBezTo>
                  <a:cubicBezTo>
                    <a:pt x="2224" y="6564"/>
                    <a:pt x="2220" y="6325"/>
                    <a:pt x="2229" y="6081"/>
                  </a:cubicBezTo>
                  <a:cubicBezTo>
                    <a:pt x="2529" y="6061"/>
                    <a:pt x="2833" y="6050"/>
                    <a:pt x="3138" y="6050"/>
                  </a:cubicBezTo>
                  <a:close/>
                  <a:moveTo>
                    <a:pt x="5489" y="969"/>
                  </a:moveTo>
                  <a:cubicBezTo>
                    <a:pt x="5667" y="969"/>
                    <a:pt x="5842" y="972"/>
                    <a:pt x="6009" y="974"/>
                  </a:cubicBezTo>
                  <a:cubicBezTo>
                    <a:pt x="6883" y="979"/>
                    <a:pt x="7834" y="1052"/>
                    <a:pt x="8619" y="1477"/>
                  </a:cubicBezTo>
                  <a:cubicBezTo>
                    <a:pt x="9809" y="2120"/>
                    <a:pt x="9712" y="3501"/>
                    <a:pt x="9731" y="4657"/>
                  </a:cubicBezTo>
                  <a:cubicBezTo>
                    <a:pt x="9760" y="6398"/>
                    <a:pt x="9697" y="8139"/>
                    <a:pt x="9619" y="9881"/>
                  </a:cubicBezTo>
                  <a:cubicBezTo>
                    <a:pt x="9103" y="9891"/>
                    <a:pt x="8588" y="9895"/>
                    <a:pt x="8074" y="9895"/>
                  </a:cubicBezTo>
                  <a:cubicBezTo>
                    <a:pt x="5865" y="9895"/>
                    <a:pt x="3666" y="9814"/>
                    <a:pt x="1450" y="9759"/>
                  </a:cubicBezTo>
                  <a:lnTo>
                    <a:pt x="1450" y="9759"/>
                  </a:lnTo>
                  <a:cubicBezTo>
                    <a:pt x="1463" y="9752"/>
                    <a:pt x="1473" y="9739"/>
                    <a:pt x="1473" y="9720"/>
                  </a:cubicBezTo>
                  <a:cubicBezTo>
                    <a:pt x="1478" y="9613"/>
                    <a:pt x="1483" y="9505"/>
                    <a:pt x="1488" y="9393"/>
                  </a:cubicBezTo>
                  <a:cubicBezTo>
                    <a:pt x="2068" y="9422"/>
                    <a:pt x="2654" y="9437"/>
                    <a:pt x="3234" y="9466"/>
                  </a:cubicBezTo>
                  <a:cubicBezTo>
                    <a:pt x="3268" y="9466"/>
                    <a:pt x="3268" y="9413"/>
                    <a:pt x="3234" y="9408"/>
                  </a:cubicBezTo>
                  <a:cubicBezTo>
                    <a:pt x="2794" y="9356"/>
                    <a:pt x="2355" y="9332"/>
                    <a:pt x="1913" y="9332"/>
                  </a:cubicBezTo>
                  <a:cubicBezTo>
                    <a:pt x="1772" y="9332"/>
                    <a:pt x="1630" y="9335"/>
                    <a:pt x="1488" y="9339"/>
                  </a:cubicBezTo>
                  <a:cubicBezTo>
                    <a:pt x="1493" y="9208"/>
                    <a:pt x="1498" y="9076"/>
                    <a:pt x="1503" y="8944"/>
                  </a:cubicBezTo>
                  <a:cubicBezTo>
                    <a:pt x="1824" y="8954"/>
                    <a:pt x="2141" y="8969"/>
                    <a:pt x="2463" y="8978"/>
                  </a:cubicBezTo>
                  <a:cubicBezTo>
                    <a:pt x="2502" y="8978"/>
                    <a:pt x="2502" y="8920"/>
                    <a:pt x="2463" y="8920"/>
                  </a:cubicBezTo>
                  <a:cubicBezTo>
                    <a:pt x="2141" y="8905"/>
                    <a:pt x="1824" y="8896"/>
                    <a:pt x="1507" y="8886"/>
                  </a:cubicBezTo>
                  <a:cubicBezTo>
                    <a:pt x="1522" y="8344"/>
                    <a:pt x="1542" y="7798"/>
                    <a:pt x="1561" y="7257"/>
                  </a:cubicBezTo>
                  <a:cubicBezTo>
                    <a:pt x="2234" y="7296"/>
                    <a:pt x="2912" y="7344"/>
                    <a:pt x="3585" y="7359"/>
                  </a:cubicBezTo>
                  <a:cubicBezTo>
                    <a:pt x="3634" y="7359"/>
                    <a:pt x="3634" y="7291"/>
                    <a:pt x="3585" y="7286"/>
                  </a:cubicBezTo>
                  <a:cubicBezTo>
                    <a:pt x="2912" y="7242"/>
                    <a:pt x="2239" y="7223"/>
                    <a:pt x="1566" y="7198"/>
                  </a:cubicBezTo>
                  <a:cubicBezTo>
                    <a:pt x="1571" y="7013"/>
                    <a:pt x="1581" y="6832"/>
                    <a:pt x="1590" y="6647"/>
                  </a:cubicBezTo>
                  <a:cubicBezTo>
                    <a:pt x="1688" y="6666"/>
                    <a:pt x="1786" y="6677"/>
                    <a:pt x="1882" y="6677"/>
                  </a:cubicBezTo>
                  <a:cubicBezTo>
                    <a:pt x="1935" y="6677"/>
                    <a:pt x="1987" y="6673"/>
                    <a:pt x="2039" y="6666"/>
                  </a:cubicBezTo>
                  <a:cubicBezTo>
                    <a:pt x="2078" y="6662"/>
                    <a:pt x="2083" y="6603"/>
                    <a:pt x="2039" y="6603"/>
                  </a:cubicBezTo>
                  <a:cubicBezTo>
                    <a:pt x="1893" y="6603"/>
                    <a:pt x="1742" y="6598"/>
                    <a:pt x="1595" y="6579"/>
                  </a:cubicBezTo>
                  <a:cubicBezTo>
                    <a:pt x="1605" y="6398"/>
                    <a:pt x="1620" y="6218"/>
                    <a:pt x="1629" y="6037"/>
                  </a:cubicBezTo>
                  <a:lnTo>
                    <a:pt x="1634" y="6037"/>
                  </a:lnTo>
                  <a:cubicBezTo>
                    <a:pt x="1649" y="6037"/>
                    <a:pt x="1663" y="6027"/>
                    <a:pt x="1663" y="6013"/>
                  </a:cubicBezTo>
                  <a:lnTo>
                    <a:pt x="1668" y="6003"/>
                  </a:lnTo>
                  <a:lnTo>
                    <a:pt x="1668" y="5993"/>
                  </a:lnTo>
                  <a:cubicBezTo>
                    <a:pt x="1737" y="6003"/>
                    <a:pt x="1854" y="6003"/>
                    <a:pt x="1863" y="6003"/>
                  </a:cubicBezTo>
                  <a:lnTo>
                    <a:pt x="2083" y="6003"/>
                  </a:lnTo>
                  <a:cubicBezTo>
                    <a:pt x="2083" y="6008"/>
                    <a:pt x="2078" y="6013"/>
                    <a:pt x="2078" y="6018"/>
                  </a:cubicBezTo>
                  <a:cubicBezTo>
                    <a:pt x="2063" y="6286"/>
                    <a:pt x="2068" y="6559"/>
                    <a:pt x="2102" y="6827"/>
                  </a:cubicBezTo>
                  <a:cubicBezTo>
                    <a:pt x="2102" y="6842"/>
                    <a:pt x="2117" y="6857"/>
                    <a:pt x="2132" y="6862"/>
                  </a:cubicBezTo>
                  <a:cubicBezTo>
                    <a:pt x="2127" y="6891"/>
                    <a:pt x="2151" y="6920"/>
                    <a:pt x="2181" y="6920"/>
                  </a:cubicBezTo>
                  <a:cubicBezTo>
                    <a:pt x="2478" y="6940"/>
                    <a:pt x="2776" y="6954"/>
                    <a:pt x="3068" y="6969"/>
                  </a:cubicBezTo>
                  <a:cubicBezTo>
                    <a:pt x="3164" y="6975"/>
                    <a:pt x="3315" y="7006"/>
                    <a:pt x="3440" y="7006"/>
                  </a:cubicBezTo>
                  <a:cubicBezTo>
                    <a:pt x="3501" y="7006"/>
                    <a:pt x="3555" y="6999"/>
                    <a:pt x="3595" y="6979"/>
                  </a:cubicBezTo>
                  <a:cubicBezTo>
                    <a:pt x="3678" y="6940"/>
                    <a:pt x="3678" y="6896"/>
                    <a:pt x="3693" y="6813"/>
                  </a:cubicBezTo>
                  <a:cubicBezTo>
                    <a:pt x="3736" y="6559"/>
                    <a:pt x="3693" y="6252"/>
                    <a:pt x="3693" y="5988"/>
                  </a:cubicBezTo>
                  <a:cubicBezTo>
                    <a:pt x="3693" y="5949"/>
                    <a:pt x="3663" y="5915"/>
                    <a:pt x="3619" y="5915"/>
                  </a:cubicBezTo>
                  <a:cubicBezTo>
                    <a:pt x="3445" y="5907"/>
                    <a:pt x="3271" y="5902"/>
                    <a:pt x="3097" y="5902"/>
                  </a:cubicBezTo>
                  <a:cubicBezTo>
                    <a:pt x="2783" y="5902"/>
                    <a:pt x="2470" y="5916"/>
                    <a:pt x="2156" y="5945"/>
                  </a:cubicBezTo>
                  <a:cubicBezTo>
                    <a:pt x="2151" y="5945"/>
                    <a:pt x="2151" y="5945"/>
                    <a:pt x="2146" y="5949"/>
                  </a:cubicBezTo>
                  <a:cubicBezTo>
                    <a:pt x="2141" y="5935"/>
                    <a:pt x="2127" y="5930"/>
                    <a:pt x="2117" y="5930"/>
                  </a:cubicBezTo>
                  <a:cubicBezTo>
                    <a:pt x="2068" y="5927"/>
                    <a:pt x="2021" y="5926"/>
                    <a:pt x="1973" y="5926"/>
                  </a:cubicBezTo>
                  <a:cubicBezTo>
                    <a:pt x="1926" y="5926"/>
                    <a:pt x="1878" y="5927"/>
                    <a:pt x="1829" y="5930"/>
                  </a:cubicBezTo>
                  <a:cubicBezTo>
                    <a:pt x="1805" y="5928"/>
                    <a:pt x="1780" y="5927"/>
                    <a:pt x="1754" y="5927"/>
                  </a:cubicBezTo>
                  <a:cubicBezTo>
                    <a:pt x="1718" y="5927"/>
                    <a:pt x="1681" y="5929"/>
                    <a:pt x="1644" y="5935"/>
                  </a:cubicBezTo>
                  <a:cubicBezTo>
                    <a:pt x="1654" y="5847"/>
                    <a:pt x="1659" y="5759"/>
                    <a:pt x="1668" y="5671"/>
                  </a:cubicBezTo>
                  <a:cubicBezTo>
                    <a:pt x="2205" y="5710"/>
                    <a:pt x="2741" y="5759"/>
                    <a:pt x="3278" y="5798"/>
                  </a:cubicBezTo>
                  <a:cubicBezTo>
                    <a:pt x="3280" y="5798"/>
                    <a:pt x="3281" y="5798"/>
                    <a:pt x="3282" y="5798"/>
                  </a:cubicBezTo>
                  <a:cubicBezTo>
                    <a:pt x="3332" y="5798"/>
                    <a:pt x="3330" y="5720"/>
                    <a:pt x="3278" y="5710"/>
                  </a:cubicBezTo>
                  <a:cubicBezTo>
                    <a:pt x="2741" y="5652"/>
                    <a:pt x="2210" y="5623"/>
                    <a:pt x="1673" y="5593"/>
                  </a:cubicBezTo>
                  <a:cubicBezTo>
                    <a:pt x="1688" y="5428"/>
                    <a:pt x="1707" y="5262"/>
                    <a:pt x="1727" y="5091"/>
                  </a:cubicBezTo>
                  <a:cubicBezTo>
                    <a:pt x="1784" y="5096"/>
                    <a:pt x="1840" y="5099"/>
                    <a:pt x="1897" y="5099"/>
                  </a:cubicBezTo>
                  <a:cubicBezTo>
                    <a:pt x="1991" y="5099"/>
                    <a:pt x="2086" y="5092"/>
                    <a:pt x="2181" y="5076"/>
                  </a:cubicBezTo>
                  <a:lnTo>
                    <a:pt x="2181" y="5076"/>
                  </a:lnTo>
                  <a:cubicBezTo>
                    <a:pt x="2171" y="5218"/>
                    <a:pt x="2166" y="5349"/>
                    <a:pt x="2161" y="5476"/>
                  </a:cubicBezTo>
                  <a:cubicBezTo>
                    <a:pt x="2161" y="5486"/>
                    <a:pt x="2166" y="5491"/>
                    <a:pt x="2171" y="5501"/>
                  </a:cubicBezTo>
                  <a:cubicBezTo>
                    <a:pt x="2141" y="5520"/>
                    <a:pt x="2151" y="5564"/>
                    <a:pt x="2185" y="5569"/>
                  </a:cubicBezTo>
                  <a:cubicBezTo>
                    <a:pt x="4212" y="5783"/>
                    <a:pt x="6325" y="5820"/>
                    <a:pt x="8381" y="5820"/>
                  </a:cubicBezTo>
                  <a:cubicBezTo>
                    <a:pt x="8716" y="5820"/>
                    <a:pt x="9049" y="5819"/>
                    <a:pt x="9380" y="5818"/>
                  </a:cubicBezTo>
                  <a:cubicBezTo>
                    <a:pt x="9468" y="5818"/>
                    <a:pt x="9468" y="5686"/>
                    <a:pt x="9380" y="5686"/>
                  </a:cubicBezTo>
                  <a:lnTo>
                    <a:pt x="9336" y="5686"/>
                  </a:lnTo>
                  <a:cubicBezTo>
                    <a:pt x="9356" y="5671"/>
                    <a:pt x="9370" y="5647"/>
                    <a:pt x="9365" y="5623"/>
                  </a:cubicBezTo>
                  <a:cubicBezTo>
                    <a:pt x="9365" y="4564"/>
                    <a:pt x="9668" y="2940"/>
                    <a:pt x="8839" y="2086"/>
                  </a:cubicBezTo>
                  <a:cubicBezTo>
                    <a:pt x="8218" y="1440"/>
                    <a:pt x="6954" y="1424"/>
                    <a:pt x="6022" y="1424"/>
                  </a:cubicBezTo>
                  <a:cubicBezTo>
                    <a:pt x="5972" y="1424"/>
                    <a:pt x="5922" y="1424"/>
                    <a:pt x="5874" y="1424"/>
                  </a:cubicBezTo>
                  <a:cubicBezTo>
                    <a:pt x="5790" y="1424"/>
                    <a:pt x="5710" y="1424"/>
                    <a:pt x="5634" y="1423"/>
                  </a:cubicBezTo>
                  <a:cubicBezTo>
                    <a:pt x="5442" y="1422"/>
                    <a:pt x="5236" y="1416"/>
                    <a:pt x="5024" y="1416"/>
                  </a:cubicBezTo>
                  <a:cubicBezTo>
                    <a:pt x="4245" y="1416"/>
                    <a:pt x="3394" y="1491"/>
                    <a:pt x="2922" y="2135"/>
                  </a:cubicBezTo>
                  <a:cubicBezTo>
                    <a:pt x="2566" y="2623"/>
                    <a:pt x="2385" y="3276"/>
                    <a:pt x="2288" y="3935"/>
                  </a:cubicBezTo>
                  <a:cubicBezTo>
                    <a:pt x="2222" y="3933"/>
                    <a:pt x="2155" y="3931"/>
                    <a:pt x="2087" y="3931"/>
                  </a:cubicBezTo>
                  <a:cubicBezTo>
                    <a:pt x="2020" y="3931"/>
                    <a:pt x="1951" y="3933"/>
                    <a:pt x="1883" y="3935"/>
                  </a:cubicBezTo>
                  <a:cubicBezTo>
                    <a:pt x="1902" y="3823"/>
                    <a:pt x="1922" y="3706"/>
                    <a:pt x="1941" y="3594"/>
                  </a:cubicBezTo>
                  <a:cubicBezTo>
                    <a:pt x="1987" y="3581"/>
                    <a:pt x="2033" y="3574"/>
                    <a:pt x="2080" y="3574"/>
                  </a:cubicBezTo>
                  <a:cubicBezTo>
                    <a:pt x="2138" y="3574"/>
                    <a:pt x="2197" y="3584"/>
                    <a:pt x="2254" y="3603"/>
                  </a:cubicBezTo>
                  <a:cubicBezTo>
                    <a:pt x="2256" y="3604"/>
                    <a:pt x="2259" y="3605"/>
                    <a:pt x="2261" y="3605"/>
                  </a:cubicBezTo>
                  <a:cubicBezTo>
                    <a:pt x="2282" y="3605"/>
                    <a:pt x="2294" y="3572"/>
                    <a:pt x="2268" y="3559"/>
                  </a:cubicBezTo>
                  <a:cubicBezTo>
                    <a:pt x="2212" y="3534"/>
                    <a:pt x="2150" y="3520"/>
                    <a:pt x="2088" y="3520"/>
                  </a:cubicBezTo>
                  <a:cubicBezTo>
                    <a:pt x="2041" y="3520"/>
                    <a:pt x="1995" y="3528"/>
                    <a:pt x="1951" y="3545"/>
                  </a:cubicBezTo>
                  <a:cubicBezTo>
                    <a:pt x="1976" y="3384"/>
                    <a:pt x="2010" y="3218"/>
                    <a:pt x="2049" y="3057"/>
                  </a:cubicBezTo>
                  <a:cubicBezTo>
                    <a:pt x="2105" y="3070"/>
                    <a:pt x="2163" y="3076"/>
                    <a:pt x="2221" y="3076"/>
                  </a:cubicBezTo>
                  <a:cubicBezTo>
                    <a:pt x="2273" y="3076"/>
                    <a:pt x="2325" y="3071"/>
                    <a:pt x="2376" y="3062"/>
                  </a:cubicBezTo>
                  <a:cubicBezTo>
                    <a:pt x="2424" y="3052"/>
                    <a:pt x="2415" y="2979"/>
                    <a:pt x="2366" y="2974"/>
                  </a:cubicBezTo>
                  <a:cubicBezTo>
                    <a:pt x="2263" y="2974"/>
                    <a:pt x="2166" y="2969"/>
                    <a:pt x="2073" y="2959"/>
                  </a:cubicBezTo>
                  <a:cubicBezTo>
                    <a:pt x="2112" y="2784"/>
                    <a:pt x="2171" y="2608"/>
                    <a:pt x="2234" y="2438"/>
                  </a:cubicBezTo>
                  <a:cubicBezTo>
                    <a:pt x="2306" y="2455"/>
                    <a:pt x="2379" y="2462"/>
                    <a:pt x="2452" y="2462"/>
                  </a:cubicBezTo>
                  <a:cubicBezTo>
                    <a:pt x="2505" y="2462"/>
                    <a:pt x="2557" y="2458"/>
                    <a:pt x="2610" y="2452"/>
                  </a:cubicBezTo>
                  <a:cubicBezTo>
                    <a:pt x="2644" y="2447"/>
                    <a:pt x="2649" y="2394"/>
                    <a:pt x="2610" y="2394"/>
                  </a:cubicBezTo>
                  <a:cubicBezTo>
                    <a:pt x="2493" y="2394"/>
                    <a:pt x="2376" y="2384"/>
                    <a:pt x="2263" y="2369"/>
                  </a:cubicBezTo>
                  <a:cubicBezTo>
                    <a:pt x="2322" y="2233"/>
                    <a:pt x="2390" y="2101"/>
                    <a:pt x="2468" y="1974"/>
                  </a:cubicBezTo>
                  <a:cubicBezTo>
                    <a:pt x="2504" y="1977"/>
                    <a:pt x="2539" y="1978"/>
                    <a:pt x="2575" y="1978"/>
                  </a:cubicBezTo>
                  <a:cubicBezTo>
                    <a:pt x="2685" y="1978"/>
                    <a:pt x="2795" y="1966"/>
                    <a:pt x="2902" y="1940"/>
                  </a:cubicBezTo>
                  <a:cubicBezTo>
                    <a:pt x="2935" y="1931"/>
                    <a:pt x="2932" y="1871"/>
                    <a:pt x="2897" y="1871"/>
                  </a:cubicBezTo>
                  <a:cubicBezTo>
                    <a:pt x="2895" y="1871"/>
                    <a:pt x="2894" y="1872"/>
                    <a:pt x="2893" y="1872"/>
                  </a:cubicBezTo>
                  <a:cubicBezTo>
                    <a:pt x="2771" y="1886"/>
                    <a:pt x="2644" y="1891"/>
                    <a:pt x="2522" y="1891"/>
                  </a:cubicBezTo>
                  <a:cubicBezTo>
                    <a:pt x="2600" y="1774"/>
                    <a:pt x="2698" y="1672"/>
                    <a:pt x="2800" y="1579"/>
                  </a:cubicBezTo>
                  <a:cubicBezTo>
                    <a:pt x="3044" y="1555"/>
                    <a:pt x="3278" y="1560"/>
                    <a:pt x="3522" y="1555"/>
                  </a:cubicBezTo>
                  <a:cubicBezTo>
                    <a:pt x="3571" y="1555"/>
                    <a:pt x="3585" y="1477"/>
                    <a:pt x="3532" y="1467"/>
                  </a:cubicBezTo>
                  <a:cubicBezTo>
                    <a:pt x="3445" y="1456"/>
                    <a:pt x="3359" y="1451"/>
                    <a:pt x="3272" y="1451"/>
                  </a:cubicBezTo>
                  <a:cubicBezTo>
                    <a:pt x="3159" y="1451"/>
                    <a:pt x="3045" y="1460"/>
                    <a:pt x="2932" y="1477"/>
                  </a:cubicBezTo>
                  <a:cubicBezTo>
                    <a:pt x="3000" y="1428"/>
                    <a:pt x="3073" y="1384"/>
                    <a:pt x="3146" y="1345"/>
                  </a:cubicBezTo>
                  <a:cubicBezTo>
                    <a:pt x="3258" y="1291"/>
                    <a:pt x="3371" y="1243"/>
                    <a:pt x="3488" y="1203"/>
                  </a:cubicBezTo>
                  <a:cubicBezTo>
                    <a:pt x="3790" y="1228"/>
                    <a:pt x="4093" y="1257"/>
                    <a:pt x="4390" y="1301"/>
                  </a:cubicBezTo>
                  <a:cubicBezTo>
                    <a:pt x="4392" y="1301"/>
                    <a:pt x="4393" y="1301"/>
                    <a:pt x="4395" y="1301"/>
                  </a:cubicBezTo>
                  <a:cubicBezTo>
                    <a:pt x="4435" y="1301"/>
                    <a:pt x="4447" y="1242"/>
                    <a:pt x="4410" y="1233"/>
                  </a:cubicBezTo>
                  <a:cubicBezTo>
                    <a:pt x="4175" y="1189"/>
                    <a:pt x="3941" y="1160"/>
                    <a:pt x="3707" y="1140"/>
                  </a:cubicBezTo>
                  <a:cubicBezTo>
                    <a:pt x="3780" y="1125"/>
                    <a:pt x="3854" y="1106"/>
                    <a:pt x="3927" y="1091"/>
                  </a:cubicBezTo>
                  <a:cubicBezTo>
                    <a:pt x="4430" y="990"/>
                    <a:pt x="4976" y="969"/>
                    <a:pt x="5489" y="969"/>
                  </a:cubicBezTo>
                  <a:close/>
                  <a:moveTo>
                    <a:pt x="2488" y="9964"/>
                  </a:moveTo>
                  <a:cubicBezTo>
                    <a:pt x="2766" y="9988"/>
                    <a:pt x="3049" y="10008"/>
                    <a:pt x="3327" y="10022"/>
                  </a:cubicBezTo>
                  <a:cubicBezTo>
                    <a:pt x="3293" y="10339"/>
                    <a:pt x="3361" y="10866"/>
                    <a:pt x="3000" y="10944"/>
                  </a:cubicBezTo>
                  <a:lnTo>
                    <a:pt x="3000" y="10939"/>
                  </a:lnTo>
                  <a:cubicBezTo>
                    <a:pt x="2977" y="10944"/>
                    <a:pt x="2954" y="10947"/>
                    <a:pt x="2930" y="10947"/>
                  </a:cubicBezTo>
                  <a:cubicBezTo>
                    <a:pt x="2771" y="10947"/>
                    <a:pt x="2613" y="10837"/>
                    <a:pt x="2537" y="10705"/>
                  </a:cubicBezTo>
                  <a:cubicBezTo>
                    <a:pt x="2415" y="10486"/>
                    <a:pt x="2444" y="10208"/>
                    <a:pt x="2488" y="9973"/>
                  </a:cubicBezTo>
                  <a:lnTo>
                    <a:pt x="2488" y="9964"/>
                  </a:lnTo>
                  <a:close/>
                  <a:moveTo>
                    <a:pt x="8726" y="10081"/>
                  </a:moveTo>
                  <a:lnTo>
                    <a:pt x="8726" y="10081"/>
                  </a:lnTo>
                  <a:cubicBezTo>
                    <a:pt x="8765" y="10411"/>
                    <a:pt x="8700" y="11111"/>
                    <a:pt x="8242" y="11111"/>
                  </a:cubicBezTo>
                  <a:cubicBezTo>
                    <a:pt x="8233" y="11111"/>
                    <a:pt x="8224" y="11111"/>
                    <a:pt x="8214" y="11110"/>
                  </a:cubicBezTo>
                  <a:lnTo>
                    <a:pt x="8214" y="11105"/>
                  </a:lnTo>
                  <a:cubicBezTo>
                    <a:pt x="7770" y="11081"/>
                    <a:pt x="7883" y="10427"/>
                    <a:pt x="7853" y="10100"/>
                  </a:cubicBezTo>
                  <a:cubicBezTo>
                    <a:pt x="8146" y="10095"/>
                    <a:pt x="8434" y="10086"/>
                    <a:pt x="8726" y="10081"/>
                  </a:cubicBezTo>
                  <a:close/>
                  <a:moveTo>
                    <a:pt x="5715" y="1"/>
                  </a:moveTo>
                  <a:cubicBezTo>
                    <a:pt x="5105" y="1"/>
                    <a:pt x="4496" y="46"/>
                    <a:pt x="3897" y="155"/>
                  </a:cubicBezTo>
                  <a:cubicBezTo>
                    <a:pt x="3878" y="160"/>
                    <a:pt x="3868" y="179"/>
                    <a:pt x="3878" y="199"/>
                  </a:cubicBezTo>
                  <a:cubicBezTo>
                    <a:pt x="3785" y="428"/>
                    <a:pt x="3766" y="686"/>
                    <a:pt x="3834" y="925"/>
                  </a:cubicBezTo>
                  <a:cubicBezTo>
                    <a:pt x="3239" y="1057"/>
                    <a:pt x="2712" y="1321"/>
                    <a:pt x="2361" y="1847"/>
                  </a:cubicBezTo>
                  <a:cubicBezTo>
                    <a:pt x="2127" y="1728"/>
                    <a:pt x="1864" y="1649"/>
                    <a:pt x="1603" y="1649"/>
                  </a:cubicBezTo>
                  <a:cubicBezTo>
                    <a:pt x="1396" y="1649"/>
                    <a:pt x="1191" y="1699"/>
                    <a:pt x="1005" y="1818"/>
                  </a:cubicBezTo>
                  <a:cubicBezTo>
                    <a:pt x="678" y="2013"/>
                    <a:pt x="512" y="2394"/>
                    <a:pt x="585" y="2769"/>
                  </a:cubicBezTo>
                  <a:cubicBezTo>
                    <a:pt x="473" y="2769"/>
                    <a:pt x="356" y="2774"/>
                    <a:pt x="249" y="2798"/>
                  </a:cubicBezTo>
                  <a:cubicBezTo>
                    <a:pt x="161" y="2813"/>
                    <a:pt x="117" y="2818"/>
                    <a:pt x="78" y="2906"/>
                  </a:cubicBezTo>
                  <a:cubicBezTo>
                    <a:pt x="59" y="2955"/>
                    <a:pt x="49" y="3003"/>
                    <a:pt x="49" y="3057"/>
                  </a:cubicBezTo>
                  <a:cubicBezTo>
                    <a:pt x="15" y="3057"/>
                    <a:pt x="0" y="3111"/>
                    <a:pt x="34" y="3116"/>
                  </a:cubicBezTo>
                  <a:lnTo>
                    <a:pt x="49" y="3116"/>
                  </a:lnTo>
                  <a:cubicBezTo>
                    <a:pt x="54" y="3281"/>
                    <a:pt x="93" y="3481"/>
                    <a:pt x="98" y="3603"/>
                  </a:cubicBezTo>
                  <a:cubicBezTo>
                    <a:pt x="112" y="3901"/>
                    <a:pt x="122" y="4198"/>
                    <a:pt x="161" y="4491"/>
                  </a:cubicBezTo>
                  <a:cubicBezTo>
                    <a:pt x="165" y="4523"/>
                    <a:pt x="190" y="4537"/>
                    <a:pt x="216" y="4537"/>
                  </a:cubicBezTo>
                  <a:cubicBezTo>
                    <a:pt x="251" y="4537"/>
                    <a:pt x="288" y="4513"/>
                    <a:pt x="288" y="4472"/>
                  </a:cubicBezTo>
                  <a:cubicBezTo>
                    <a:pt x="288" y="4379"/>
                    <a:pt x="288" y="4291"/>
                    <a:pt x="283" y="4193"/>
                  </a:cubicBezTo>
                  <a:lnTo>
                    <a:pt x="283" y="4193"/>
                  </a:lnTo>
                  <a:cubicBezTo>
                    <a:pt x="346" y="4196"/>
                    <a:pt x="411" y="4197"/>
                    <a:pt x="476" y="4197"/>
                  </a:cubicBezTo>
                  <a:cubicBezTo>
                    <a:pt x="542" y="4197"/>
                    <a:pt x="607" y="4196"/>
                    <a:pt x="673" y="4193"/>
                  </a:cubicBezTo>
                  <a:cubicBezTo>
                    <a:pt x="698" y="4193"/>
                    <a:pt x="698" y="4154"/>
                    <a:pt x="673" y="4154"/>
                  </a:cubicBezTo>
                  <a:cubicBezTo>
                    <a:pt x="607" y="4152"/>
                    <a:pt x="542" y="4151"/>
                    <a:pt x="476" y="4151"/>
                  </a:cubicBezTo>
                  <a:cubicBezTo>
                    <a:pt x="410" y="4151"/>
                    <a:pt x="344" y="4152"/>
                    <a:pt x="278" y="4154"/>
                  </a:cubicBezTo>
                  <a:cubicBezTo>
                    <a:pt x="268" y="3925"/>
                    <a:pt x="254" y="3701"/>
                    <a:pt x="239" y="3472"/>
                  </a:cubicBezTo>
                  <a:lnTo>
                    <a:pt x="239" y="3472"/>
                  </a:lnTo>
                  <a:cubicBezTo>
                    <a:pt x="363" y="3474"/>
                    <a:pt x="487" y="3477"/>
                    <a:pt x="611" y="3477"/>
                  </a:cubicBezTo>
                  <a:cubicBezTo>
                    <a:pt x="702" y="3477"/>
                    <a:pt x="792" y="3476"/>
                    <a:pt x="883" y="3472"/>
                  </a:cubicBezTo>
                  <a:cubicBezTo>
                    <a:pt x="927" y="3472"/>
                    <a:pt x="927" y="3403"/>
                    <a:pt x="883" y="3403"/>
                  </a:cubicBezTo>
                  <a:cubicBezTo>
                    <a:pt x="792" y="3399"/>
                    <a:pt x="702" y="3398"/>
                    <a:pt x="611" y="3398"/>
                  </a:cubicBezTo>
                  <a:cubicBezTo>
                    <a:pt x="486" y="3398"/>
                    <a:pt x="361" y="3400"/>
                    <a:pt x="234" y="3403"/>
                  </a:cubicBezTo>
                  <a:cubicBezTo>
                    <a:pt x="234" y="3325"/>
                    <a:pt x="225" y="3247"/>
                    <a:pt x="225" y="3169"/>
                  </a:cubicBezTo>
                  <a:lnTo>
                    <a:pt x="225" y="3145"/>
                  </a:lnTo>
                  <a:cubicBezTo>
                    <a:pt x="429" y="3174"/>
                    <a:pt x="639" y="3189"/>
                    <a:pt x="849" y="3189"/>
                  </a:cubicBezTo>
                  <a:cubicBezTo>
                    <a:pt x="893" y="3189"/>
                    <a:pt x="893" y="3120"/>
                    <a:pt x="849" y="3120"/>
                  </a:cubicBezTo>
                  <a:cubicBezTo>
                    <a:pt x="639" y="3116"/>
                    <a:pt x="434" y="3101"/>
                    <a:pt x="225" y="3077"/>
                  </a:cubicBezTo>
                  <a:cubicBezTo>
                    <a:pt x="234" y="2968"/>
                    <a:pt x="277" y="2947"/>
                    <a:pt x="369" y="2947"/>
                  </a:cubicBezTo>
                  <a:cubicBezTo>
                    <a:pt x="417" y="2947"/>
                    <a:pt x="479" y="2953"/>
                    <a:pt x="556" y="2955"/>
                  </a:cubicBezTo>
                  <a:lnTo>
                    <a:pt x="1161" y="2955"/>
                  </a:lnTo>
                  <a:cubicBezTo>
                    <a:pt x="1142" y="3276"/>
                    <a:pt x="1112" y="3594"/>
                    <a:pt x="1073" y="3915"/>
                  </a:cubicBezTo>
                  <a:cubicBezTo>
                    <a:pt x="1059" y="4033"/>
                    <a:pt x="1039" y="4145"/>
                    <a:pt x="1024" y="4257"/>
                  </a:cubicBezTo>
                  <a:cubicBezTo>
                    <a:pt x="1010" y="4379"/>
                    <a:pt x="1029" y="4413"/>
                    <a:pt x="917" y="4457"/>
                  </a:cubicBezTo>
                  <a:cubicBezTo>
                    <a:pt x="854" y="4480"/>
                    <a:pt x="776" y="4486"/>
                    <a:pt x="693" y="4486"/>
                  </a:cubicBezTo>
                  <a:cubicBezTo>
                    <a:pt x="585" y="4486"/>
                    <a:pt x="470" y="4475"/>
                    <a:pt x="374" y="4475"/>
                  </a:cubicBezTo>
                  <a:cubicBezTo>
                    <a:pt x="356" y="4475"/>
                    <a:pt x="339" y="4475"/>
                    <a:pt x="322" y="4476"/>
                  </a:cubicBezTo>
                  <a:cubicBezTo>
                    <a:pt x="278" y="4476"/>
                    <a:pt x="264" y="4550"/>
                    <a:pt x="312" y="4559"/>
                  </a:cubicBezTo>
                  <a:cubicBezTo>
                    <a:pt x="361" y="4564"/>
                    <a:pt x="400" y="4574"/>
                    <a:pt x="449" y="4584"/>
                  </a:cubicBezTo>
                  <a:cubicBezTo>
                    <a:pt x="390" y="4891"/>
                    <a:pt x="390" y="5223"/>
                    <a:pt x="595" y="5476"/>
                  </a:cubicBezTo>
                  <a:cubicBezTo>
                    <a:pt x="732" y="5644"/>
                    <a:pt x="917" y="5718"/>
                    <a:pt x="1112" y="5718"/>
                  </a:cubicBezTo>
                  <a:cubicBezTo>
                    <a:pt x="1228" y="5718"/>
                    <a:pt x="1348" y="5692"/>
                    <a:pt x="1463" y="5642"/>
                  </a:cubicBezTo>
                  <a:lnTo>
                    <a:pt x="1463" y="5642"/>
                  </a:lnTo>
                  <a:cubicBezTo>
                    <a:pt x="1342" y="7018"/>
                    <a:pt x="1351" y="8418"/>
                    <a:pt x="1385" y="9720"/>
                  </a:cubicBezTo>
                  <a:cubicBezTo>
                    <a:pt x="1385" y="9748"/>
                    <a:pt x="1405" y="9762"/>
                    <a:pt x="1426" y="9764"/>
                  </a:cubicBezTo>
                  <a:lnTo>
                    <a:pt x="1426" y="9764"/>
                  </a:lnTo>
                  <a:cubicBezTo>
                    <a:pt x="1383" y="9784"/>
                    <a:pt x="1394" y="9862"/>
                    <a:pt x="1449" y="9866"/>
                  </a:cubicBezTo>
                  <a:cubicBezTo>
                    <a:pt x="1766" y="9905"/>
                    <a:pt x="2083" y="9934"/>
                    <a:pt x="2400" y="9964"/>
                  </a:cubicBezTo>
                  <a:cubicBezTo>
                    <a:pt x="2259" y="10398"/>
                    <a:pt x="2327" y="11061"/>
                    <a:pt x="2907" y="11100"/>
                  </a:cubicBezTo>
                  <a:cubicBezTo>
                    <a:pt x="2920" y="11101"/>
                    <a:pt x="2933" y="11101"/>
                    <a:pt x="2945" y="11101"/>
                  </a:cubicBezTo>
                  <a:cubicBezTo>
                    <a:pt x="3438" y="11101"/>
                    <a:pt x="3507" y="10442"/>
                    <a:pt x="3483" y="10042"/>
                  </a:cubicBezTo>
                  <a:lnTo>
                    <a:pt x="3483" y="10042"/>
                  </a:lnTo>
                  <a:cubicBezTo>
                    <a:pt x="4441" y="10101"/>
                    <a:pt x="5405" y="10125"/>
                    <a:pt x="6369" y="10125"/>
                  </a:cubicBezTo>
                  <a:cubicBezTo>
                    <a:pt x="6828" y="10125"/>
                    <a:pt x="7288" y="10120"/>
                    <a:pt x="7746" y="10110"/>
                  </a:cubicBezTo>
                  <a:lnTo>
                    <a:pt x="7746" y="10110"/>
                  </a:lnTo>
                  <a:cubicBezTo>
                    <a:pt x="7732" y="10490"/>
                    <a:pt x="7668" y="11275"/>
                    <a:pt x="8209" y="11275"/>
                  </a:cubicBezTo>
                  <a:cubicBezTo>
                    <a:pt x="8231" y="11275"/>
                    <a:pt x="8254" y="11274"/>
                    <a:pt x="8278" y="11271"/>
                  </a:cubicBezTo>
                  <a:cubicBezTo>
                    <a:pt x="8795" y="11217"/>
                    <a:pt x="8990" y="10505"/>
                    <a:pt x="8887" y="10081"/>
                  </a:cubicBezTo>
                  <a:cubicBezTo>
                    <a:pt x="9131" y="10071"/>
                    <a:pt x="9380" y="10061"/>
                    <a:pt x="9629" y="10052"/>
                  </a:cubicBezTo>
                  <a:cubicBezTo>
                    <a:pt x="9643" y="10047"/>
                    <a:pt x="9658" y="10047"/>
                    <a:pt x="9668" y="10037"/>
                  </a:cubicBezTo>
                  <a:cubicBezTo>
                    <a:pt x="9675" y="10039"/>
                    <a:pt x="9683" y="10040"/>
                    <a:pt x="9691" y="10040"/>
                  </a:cubicBezTo>
                  <a:cubicBezTo>
                    <a:pt x="9732" y="10040"/>
                    <a:pt x="9770" y="10009"/>
                    <a:pt x="9770" y="9964"/>
                  </a:cubicBezTo>
                  <a:cubicBezTo>
                    <a:pt x="9868" y="8676"/>
                    <a:pt x="9907" y="7379"/>
                    <a:pt x="9912" y="6086"/>
                  </a:cubicBezTo>
                  <a:cubicBezTo>
                    <a:pt x="9912" y="5935"/>
                    <a:pt x="9917" y="5779"/>
                    <a:pt x="9921" y="5628"/>
                  </a:cubicBezTo>
                  <a:cubicBezTo>
                    <a:pt x="9926" y="5637"/>
                    <a:pt x="9936" y="5642"/>
                    <a:pt x="9946" y="5642"/>
                  </a:cubicBezTo>
                  <a:cubicBezTo>
                    <a:pt x="10072" y="5656"/>
                    <a:pt x="10207" y="5669"/>
                    <a:pt x="10342" y="5669"/>
                  </a:cubicBezTo>
                  <a:cubicBezTo>
                    <a:pt x="10597" y="5669"/>
                    <a:pt x="10850" y="5621"/>
                    <a:pt x="11038" y="5432"/>
                  </a:cubicBezTo>
                  <a:cubicBezTo>
                    <a:pt x="11326" y="5145"/>
                    <a:pt x="11351" y="4628"/>
                    <a:pt x="11346" y="4228"/>
                  </a:cubicBezTo>
                  <a:cubicBezTo>
                    <a:pt x="11477" y="4223"/>
                    <a:pt x="11594" y="4189"/>
                    <a:pt x="11624" y="4047"/>
                  </a:cubicBezTo>
                  <a:cubicBezTo>
                    <a:pt x="11668" y="3823"/>
                    <a:pt x="11609" y="3515"/>
                    <a:pt x="11599" y="3286"/>
                  </a:cubicBezTo>
                  <a:cubicBezTo>
                    <a:pt x="11594" y="3033"/>
                    <a:pt x="11590" y="2779"/>
                    <a:pt x="11580" y="2525"/>
                  </a:cubicBezTo>
                  <a:cubicBezTo>
                    <a:pt x="11580" y="2486"/>
                    <a:pt x="11546" y="2452"/>
                    <a:pt x="11507" y="2452"/>
                  </a:cubicBezTo>
                  <a:lnTo>
                    <a:pt x="11385" y="2452"/>
                  </a:lnTo>
                  <a:cubicBezTo>
                    <a:pt x="11351" y="2033"/>
                    <a:pt x="11102" y="1599"/>
                    <a:pt x="10702" y="1433"/>
                  </a:cubicBezTo>
                  <a:cubicBezTo>
                    <a:pt x="10553" y="1370"/>
                    <a:pt x="10365" y="1338"/>
                    <a:pt x="10171" y="1338"/>
                  </a:cubicBezTo>
                  <a:cubicBezTo>
                    <a:pt x="9806" y="1338"/>
                    <a:pt x="9416" y="1451"/>
                    <a:pt x="9209" y="1686"/>
                  </a:cubicBezTo>
                  <a:cubicBezTo>
                    <a:pt x="9204" y="1696"/>
                    <a:pt x="9200" y="1706"/>
                    <a:pt x="9200" y="1716"/>
                  </a:cubicBezTo>
                  <a:cubicBezTo>
                    <a:pt x="8858" y="1379"/>
                    <a:pt x="8414" y="1160"/>
                    <a:pt x="7926" y="1023"/>
                  </a:cubicBezTo>
                  <a:cubicBezTo>
                    <a:pt x="7926" y="1018"/>
                    <a:pt x="7926" y="1018"/>
                    <a:pt x="7926" y="1013"/>
                  </a:cubicBezTo>
                  <a:cubicBezTo>
                    <a:pt x="7956" y="750"/>
                    <a:pt x="7931" y="482"/>
                    <a:pt x="7848" y="228"/>
                  </a:cubicBezTo>
                  <a:cubicBezTo>
                    <a:pt x="7844" y="207"/>
                    <a:pt x="7821" y="193"/>
                    <a:pt x="7799" y="193"/>
                  </a:cubicBezTo>
                  <a:cubicBezTo>
                    <a:pt x="7796" y="193"/>
                    <a:pt x="7793" y="193"/>
                    <a:pt x="7790" y="194"/>
                  </a:cubicBezTo>
                  <a:cubicBezTo>
                    <a:pt x="7780" y="165"/>
                    <a:pt x="7756" y="145"/>
                    <a:pt x="7726" y="140"/>
                  </a:cubicBezTo>
                  <a:cubicBezTo>
                    <a:pt x="7064" y="56"/>
                    <a:pt x="6389" y="1"/>
                    <a:pt x="5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87;p58">
              <a:extLst>
                <a:ext uri="{FF2B5EF4-FFF2-40B4-BE49-F238E27FC236}">
                  <a16:creationId xmlns:a16="http://schemas.microsoft.com/office/drawing/2014/main" id="{E7F3186E-706A-5B79-3962-4232BE8B0A06}"/>
                </a:ext>
              </a:extLst>
            </p:cNvPr>
            <p:cNvSpPr/>
            <p:nvPr/>
          </p:nvSpPr>
          <p:spPr>
            <a:xfrm>
              <a:off x="6864369" y="2532651"/>
              <a:ext cx="43043" cy="25944"/>
            </a:xfrm>
            <a:custGeom>
              <a:avLst/>
              <a:gdLst/>
              <a:ahLst/>
              <a:cxnLst/>
              <a:rect l="l" t="t" r="r" b="b"/>
              <a:pathLst>
                <a:path w="1674" h="1009" extrusionOk="0">
                  <a:moveTo>
                    <a:pt x="930" y="120"/>
                  </a:moveTo>
                  <a:cubicBezTo>
                    <a:pt x="1017" y="120"/>
                    <a:pt x="1104" y="122"/>
                    <a:pt x="1190" y="125"/>
                  </a:cubicBezTo>
                  <a:cubicBezTo>
                    <a:pt x="1400" y="140"/>
                    <a:pt x="1512" y="111"/>
                    <a:pt x="1532" y="340"/>
                  </a:cubicBezTo>
                  <a:cubicBezTo>
                    <a:pt x="1537" y="511"/>
                    <a:pt x="1527" y="686"/>
                    <a:pt x="1507" y="857"/>
                  </a:cubicBezTo>
                  <a:cubicBezTo>
                    <a:pt x="1313" y="865"/>
                    <a:pt x="1117" y="869"/>
                    <a:pt x="921" y="869"/>
                  </a:cubicBezTo>
                  <a:cubicBezTo>
                    <a:pt x="671" y="869"/>
                    <a:pt x="420" y="863"/>
                    <a:pt x="171" y="852"/>
                  </a:cubicBezTo>
                  <a:cubicBezTo>
                    <a:pt x="171" y="847"/>
                    <a:pt x="176" y="842"/>
                    <a:pt x="176" y="832"/>
                  </a:cubicBezTo>
                  <a:cubicBezTo>
                    <a:pt x="151" y="613"/>
                    <a:pt x="142" y="389"/>
                    <a:pt x="146" y="169"/>
                  </a:cubicBezTo>
                  <a:cubicBezTo>
                    <a:pt x="406" y="136"/>
                    <a:pt x="669" y="120"/>
                    <a:pt x="930" y="120"/>
                  </a:cubicBezTo>
                  <a:close/>
                  <a:moveTo>
                    <a:pt x="892" y="0"/>
                  </a:moveTo>
                  <a:cubicBezTo>
                    <a:pt x="622" y="0"/>
                    <a:pt x="353" y="16"/>
                    <a:pt x="88" y="47"/>
                  </a:cubicBezTo>
                  <a:cubicBezTo>
                    <a:pt x="54" y="47"/>
                    <a:pt x="24" y="76"/>
                    <a:pt x="24" y="111"/>
                  </a:cubicBezTo>
                  <a:cubicBezTo>
                    <a:pt x="0" y="354"/>
                    <a:pt x="15" y="603"/>
                    <a:pt x="68" y="842"/>
                  </a:cubicBezTo>
                  <a:cubicBezTo>
                    <a:pt x="68" y="842"/>
                    <a:pt x="73" y="847"/>
                    <a:pt x="73" y="847"/>
                  </a:cubicBezTo>
                  <a:cubicBezTo>
                    <a:pt x="24" y="852"/>
                    <a:pt x="29" y="930"/>
                    <a:pt x="83" y="935"/>
                  </a:cubicBezTo>
                  <a:cubicBezTo>
                    <a:pt x="535" y="984"/>
                    <a:pt x="994" y="1009"/>
                    <a:pt x="1455" y="1009"/>
                  </a:cubicBezTo>
                  <a:cubicBezTo>
                    <a:pt x="1497" y="1009"/>
                    <a:pt x="1539" y="1008"/>
                    <a:pt x="1580" y="1008"/>
                  </a:cubicBezTo>
                  <a:cubicBezTo>
                    <a:pt x="1619" y="1003"/>
                    <a:pt x="1654" y="969"/>
                    <a:pt x="1654" y="930"/>
                  </a:cubicBezTo>
                  <a:cubicBezTo>
                    <a:pt x="1668" y="652"/>
                    <a:pt x="1673" y="379"/>
                    <a:pt x="1659" y="101"/>
                  </a:cubicBezTo>
                  <a:cubicBezTo>
                    <a:pt x="1659" y="67"/>
                    <a:pt x="1634" y="37"/>
                    <a:pt x="1600" y="37"/>
                  </a:cubicBezTo>
                  <a:cubicBezTo>
                    <a:pt x="1365" y="12"/>
                    <a:pt x="1128" y="0"/>
                    <a:pt x="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88;p58">
              <a:extLst>
                <a:ext uri="{FF2B5EF4-FFF2-40B4-BE49-F238E27FC236}">
                  <a16:creationId xmlns:a16="http://schemas.microsoft.com/office/drawing/2014/main" id="{5657EB8B-E9D6-89D0-46F9-974A3A81BAF3}"/>
                </a:ext>
              </a:extLst>
            </p:cNvPr>
            <p:cNvSpPr/>
            <p:nvPr/>
          </p:nvSpPr>
          <p:spPr>
            <a:xfrm>
              <a:off x="6709837" y="2590530"/>
              <a:ext cx="41037" cy="3034"/>
            </a:xfrm>
            <a:custGeom>
              <a:avLst/>
              <a:gdLst/>
              <a:ahLst/>
              <a:cxnLst/>
              <a:rect l="l" t="t" r="r" b="b"/>
              <a:pathLst>
                <a:path w="1596" h="118" extrusionOk="0">
                  <a:moveTo>
                    <a:pt x="20" y="1"/>
                  </a:moveTo>
                  <a:cubicBezTo>
                    <a:pt x="1" y="1"/>
                    <a:pt x="1" y="30"/>
                    <a:pt x="20" y="30"/>
                  </a:cubicBezTo>
                  <a:cubicBezTo>
                    <a:pt x="532" y="74"/>
                    <a:pt x="1049" y="118"/>
                    <a:pt x="1562" y="118"/>
                  </a:cubicBezTo>
                  <a:cubicBezTo>
                    <a:pt x="1596" y="118"/>
                    <a:pt x="1596" y="69"/>
                    <a:pt x="1562" y="69"/>
                  </a:cubicBezTo>
                  <a:cubicBezTo>
                    <a:pt x="1049" y="45"/>
                    <a:pt x="532" y="35"/>
                    <a:pt x="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89;p58">
              <a:extLst>
                <a:ext uri="{FF2B5EF4-FFF2-40B4-BE49-F238E27FC236}">
                  <a16:creationId xmlns:a16="http://schemas.microsoft.com/office/drawing/2014/main" id="{AAD07CF9-4697-8B80-F2CA-90C29252DB1D}"/>
                </a:ext>
              </a:extLst>
            </p:cNvPr>
            <p:cNvSpPr/>
            <p:nvPr/>
          </p:nvSpPr>
          <p:spPr>
            <a:xfrm>
              <a:off x="6711226" y="2575771"/>
              <a:ext cx="25353" cy="1723"/>
            </a:xfrm>
            <a:custGeom>
              <a:avLst/>
              <a:gdLst/>
              <a:ahLst/>
              <a:cxnLst/>
              <a:rect l="l" t="t" r="r" b="b"/>
              <a:pathLst>
                <a:path w="986" h="67" extrusionOk="0">
                  <a:moveTo>
                    <a:pt x="664" y="0"/>
                  </a:moveTo>
                  <a:cubicBezTo>
                    <a:pt x="454" y="0"/>
                    <a:pt x="243" y="6"/>
                    <a:pt x="35" y="9"/>
                  </a:cubicBezTo>
                  <a:cubicBezTo>
                    <a:pt x="0" y="9"/>
                    <a:pt x="0" y="58"/>
                    <a:pt x="35" y="58"/>
                  </a:cubicBezTo>
                  <a:cubicBezTo>
                    <a:pt x="261" y="58"/>
                    <a:pt x="491" y="66"/>
                    <a:pt x="719" y="66"/>
                  </a:cubicBezTo>
                  <a:cubicBezTo>
                    <a:pt x="795" y="66"/>
                    <a:pt x="871" y="65"/>
                    <a:pt x="947" y="63"/>
                  </a:cubicBezTo>
                  <a:cubicBezTo>
                    <a:pt x="986" y="63"/>
                    <a:pt x="986" y="4"/>
                    <a:pt x="947" y="4"/>
                  </a:cubicBezTo>
                  <a:cubicBezTo>
                    <a:pt x="853" y="1"/>
                    <a:pt x="759" y="0"/>
                    <a:pt x="6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90;p58">
              <a:extLst>
                <a:ext uri="{FF2B5EF4-FFF2-40B4-BE49-F238E27FC236}">
                  <a16:creationId xmlns:a16="http://schemas.microsoft.com/office/drawing/2014/main" id="{524B952B-E760-6FEA-16B2-30E559EEA330}"/>
                </a:ext>
              </a:extLst>
            </p:cNvPr>
            <p:cNvSpPr/>
            <p:nvPr/>
          </p:nvSpPr>
          <p:spPr>
            <a:xfrm>
              <a:off x="6678931" y="2472227"/>
              <a:ext cx="12368" cy="2314"/>
            </a:xfrm>
            <a:custGeom>
              <a:avLst/>
              <a:gdLst/>
              <a:ahLst/>
              <a:cxnLst/>
              <a:rect l="l" t="t" r="r" b="b"/>
              <a:pathLst>
                <a:path w="481" h="90" extrusionOk="0">
                  <a:moveTo>
                    <a:pt x="29" y="1"/>
                  </a:moveTo>
                  <a:cubicBezTo>
                    <a:pt x="6" y="1"/>
                    <a:pt x="0" y="37"/>
                    <a:pt x="22" y="46"/>
                  </a:cubicBezTo>
                  <a:cubicBezTo>
                    <a:pt x="98" y="75"/>
                    <a:pt x="177" y="90"/>
                    <a:pt x="255" y="90"/>
                  </a:cubicBezTo>
                  <a:cubicBezTo>
                    <a:pt x="323" y="90"/>
                    <a:pt x="391" y="79"/>
                    <a:pt x="456" y="56"/>
                  </a:cubicBezTo>
                  <a:cubicBezTo>
                    <a:pt x="481" y="41"/>
                    <a:pt x="471" y="7"/>
                    <a:pt x="447" y="7"/>
                  </a:cubicBezTo>
                  <a:cubicBezTo>
                    <a:pt x="380" y="26"/>
                    <a:pt x="313" y="36"/>
                    <a:pt x="246" y="36"/>
                  </a:cubicBezTo>
                  <a:cubicBezTo>
                    <a:pt x="175" y="36"/>
                    <a:pt x="105" y="25"/>
                    <a:pt x="37" y="2"/>
                  </a:cubicBezTo>
                  <a:cubicBezTo>
                    <a:pt x="34" y="1"/>
                    <a:pt x="31" y="1"/>
                    <a:pt x="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2455;p57">
            <a:extLst>
              <a:ext uri="{FF2B5EF4-FFF2-40B4-BE49-F238E27FC236}">
                <a16:creationId xmlns:a16="http://schemas.microsoft.com/office/drawing/2014/main" id="{F5BF7BD5-6B35-09C9-60D0-B2E67D21A720}"/>
              </a:ext>
            </a:extLst>
          </p:cNvPr>
          <p:cNvGrpSpPr/>
          <p:nvPr/>
        </p:nvGrpSpPr>
        <p:grpSpPr>
          <a:xfrm>
            <a:off x="10040956" y="4149472"/>
            <a:ext cx="441883" cy="477954"/>
            <a:chOff x="5395644" y="3527564"/>
            <a:chExt cx="309269" cy="334515"/>
          </a:xfrm>
        </p:grpSpPr>
        <p:sp>
          <p:nvSpPr>
            <p:cNvPr id="133" name="Google Shape;2456;p57">
              <a:extLst>
                <a:ext uri="{FF2B5EF4-FFF2-40B4-BE49-F238E27FC236}">
                  <a16:creationId xmlns:a16="http://schemas.microsoft.com/office/drawing/2014/main" id="{A9171EF7-BC83-11D8-5A5D-EABEF793272E}"/>
                </a:ext>
              </a:extLst>
            </p:cNvPr>
            <p:cNvSpPr/>
            <p:nvPr/>
          </p:nvSpPr>
          <p:spPr>
            <a:xfrm>
              <a:off x="5395644" y="3527564"/>
              <a:ext cx="309269" cy="334515"/>
            </a:xfrm>
            <a:custGeom>
              <a:avLst/>
              <a:gdLst/>
              <a:ahLst/>
              <a:cxnLst/>
              <a:rect l="l" t="t" r="r" b="b"/>
              <a:pathLst>
                <a:path w="12042" h="13025" extrusionOk="0">
                  <a:moveTo>
                    <a:pt x="1708" y="149"/>
                  </a:moveTo>
                  <a:cubicBezTo>
                    <a:pt x="3276" y="566"/>
                    <a:pt x="4850" y="942"/>
                    <a:pt x="6438" y="1263"/>
                  </a:cubicBezTo>
                  <a:cubicBezTo>
                    <a:pt x="7231" y="1423"/>
                    <a:pt x="8030" y="1570"/>
                    <a:pt x="8829" y="1703"/>
                  </a:cubicBezTo>
                  <a:cubicBezTo>
                    <a:pt x="8983" y="1731"/>
                    <a:pt x="9922" y="1789"/>
                    <a:pt x="10028" y="1895"/>
                  </a:cubicBezTo>
                  <a:cubicBezTo>
                    <a:pt x="10373" y="2243"/>
                    <a:pt x="9912" y="2707"/>
                    <a:pt x="9731" y="2970"/>
                  </a:cubicBezTo>
                  <a:cubicBezTo>
                    <a:pt x="8214" y="5149"/>
                    <a:pt x="7135" y="7601"/>
                    <a:pt x="6554" y="10193"/>
                  </a:cubicBezTo>
                  <a:cubicBezTo>
                    <a:pt x="6503" y="10412"/>
                    <a:pt x="6513" y="10873"/>
                    <a:pt x="6384" y="11054"/>
                  </a:cubicBezTo>
                  <a:cubicBezTo>
                    <a:pt x="6224" y="11274"/>
                    <a:pt x="6006" y="11324"/>
                    <a:pt x="5774" y="11324"/>
                  </a:cubicBezTo>
                  <a:cubicBezTo>
                    <a:pt x="5585" y="11324"/>
                    <a:pt x="5388" y="11291"/>
                    <a:pt x="5205" y="11290"/>
                  </a:cubicBezTo>
                  <a:cubicBezTo>
                    <a:pt x="5082" y="11288"/>
                    <a:pt x="4958" y="11286"/>
                    <a:pt x="4835" y="11286"/>
                  </a:cubicBezTo>
                  <a:cubicBezTo>
                    <a:pt x="4155" y="11286"/>
                    <a:pt x="3474" y="11318"/>
                    <a:pt x="2798" y="11382"/>
                  </a:cubicBezTo>
                  <a:cubicBezTo>
                    <a:pt x="2487" y="11409"/>
                    <a:pt x="2005" y="11546"/>
                    <a:pt x="1568" y="11624"/>
                  </a:cubicBezTo>
                  <a:cubicBezTo>
                    <a:pt x="1560" y="11615"/>
                    <a:pt x="1549" y="11610"/>
                    <a:pt x="1538" y="11610"/>
                  </a:cubicBezTo>
                  <a:cubicBezTo>
                    <a:pt x="1522" y="11610"/>
                    <a:pt x="1506" y="11620"/>
                    <a:pt x="1500" y="11638"/>
                  </a:cubicBezTo>
                  <a:cubicBezTo>
                    <a:pt x="1333" y="11665"/>
                    <a:pt x="1174" y="11683"/>
                    <a:pt x="1034" y="11683"/>
                  </a:cubicBezTo>
                  <a:cubicBezTo>
                    <a:pt x="944" y="11683"/>
                    <a:pt x="862" y="11676"/>
                    <a:pt x="790" y="11658"/>
                  </a:cubicBezTo>
                  <a:cubicBezTo>
                    <a:pt x="615" y="11614"/>
                    <a:pt x="496" y="11474"/>
                    <a:pt x="407" y="11279"/>
                  </a:cubicBezTo>
                  <a:lnTo>
                    <a:pt x="407" y="11279"/>
                  </a:lnTo>
                  <a:cubicBezTo>
                    <a:pt x="715" y="11331"/>
                    <a:pt x="1039" y="11334"/>
                    <a:pt x="1350" y="11348"/>
                  </a:cubicBezTo>
                  <a:cubicBezTo>
                    <a:pt x="1384" y="11348"/>
                    <a:pt x="1384" y="11296"/>
                    <a:pt x="1350" y="11293"/>
                  </a:cubicBezTo>
                  <a:cubicBezTo>
                    <a:pt x="1054" y="11268"/>
                    <a:pt x="753" y="11227"/>
                    <a:pt x="454" y="11227"/>
                  </a:cubicBezTo>
                  <a:cubicBezTo>
                    <a:pt x="432" y="11227"/>
                    <a:pt x="409" y="11228"/>
                    <a:pt x="387" y="11228"/>
                  </a:cubicBezTo>
                  <a:cubicBezTo>
                    <a:pt x="335" y="11088"/>
                    <a:pt x="298" y="10945"/>
                    <a:pt x="277" y="10798"/>
                  </a:cubicBezTo>
                  <a:lnTo>
                    <a:pt x="277" y="10798"/>
                  </a:lnTo>
                  <a:cubicBezTo>
                    <a:pt x="402" y="10801"/>
                    <a:pt x="527" y="10802"/>
                    <a:pt x="652" y="10802"/>
                  </a:cubicBezTo>
                  <a:cubicBezTo>
                    <a:pt x="1446" y="10802"/>
                    <a:pt x="2238" y="10746"/>
                    <a:pt x="3023" y="10630"/>
                  </a:cubicBezTo>
                  <a:cubicBezTo>
                    <a:pt x="3062" y="10624"/>
                    <a:pt x="3055" y="10558"/>
                    <a:pt x="3018" y="10558"/>
                  </a:cubicBezTo>
                  <a:cubicBezTo>
                    <a:pt x="3017" y="10558"/>
                    <a:pt x="3015" y="10558"/>
                    <a:pt x="3013" y="10559"/>
                  </a:cubicBezTo>
                  <a:cubicBezTo>
                    <a:pt x="2101" y="10675"/>
                    <a:pt x="1186" y="10736"/>
                    <a:pt x="267" y="10740"/>
                  </a:cubicBezTo>
                  <a:cubicBezTo>
                    <a:pt x="236" y="10528"/>
                    <a:pt x="219" y="10316"/>
                    <a:pt x="213" y="10105"/>
                  </a:cubicBezTo>
                  <a:lnTo>
                    <a:pt x="213" y="10105"/>
                  </a:lnTo>
                  <a:cubicBezTo>
                    <a:pt x="425" y="10122"/>
                    <a:pt x="638" y="10131"/>
                    <a:pt x="850" y="10131"/>
                  </a:cubicBezTo>
                  <a:cubicBezTo>
                    <a:pt x="1052" y="10131"/>
                    <a:pt x="1254" y="10123"/>
                    <a:pt x="1456" y="10108"/>
                  </a:cubicBezTo>
                  <a:cubicBezTo>
                    <a:pt x="1497" y="10108"/>
                    <a:pt x="1497" y="10046"/>
                    <a:pt x="1456" y="10046"/>
                  </a:cubicBezTo>
                  <a:cubicBezTo>
                    <a:pt x="1249" y="10058"/>
                    <a:pt x="1042" y="10064"/>
                    <a:pt x="834" y="10064"/>
                  </a:cubicBezTo>
                  <a:cubicBezTo>
                    <a:pt x="627" y="10064"/>
                    <a:pt x="419" y="10058"/>
                    <a:pt x="213" y="10046"/>
                  </a:cubicBezTo>
                  <a:cubicBezTo>
                    <a:pt x="206" y="9784"/>
                    <a:pt x="206" y="9538"/>
                    <a:pt x="202" y="9350"/>
                  </a:cubicBezTo>
                  <a:lnTo>
                    <a:pt x="202" y="9350"/>
                  </a:lnTo>
                  <a:cubicBezTo>
                    <a:pt x="409" y="9358"/>
                    <a:pt x="616" y="9362"/>
                    <a:pt x="824" y="9362"/>
                  </a:cubicBezTo>
                  <a:cubicBezTo>
                    <a:pt x="1219" y="9362"/>
                    <a:pt x="1615" y="9347"/>
                    <a:pt x="2009" y="9316"/>
                  </a:cubicBezTo>
                  <a:cubicBezTo>
                    <a:pt x="2053" y="9312"/>
                    <a:pt x="2057" y="9244"/>
                    <a:pt x="2009" y="9244"/>
                  </a:cubicBezTo>
                  <a:cubicBezTo>
                    <a:pt x="1404" y="9271"/>
                    <a:pt x="803" y="9268"/>
                    <a:pt x="199" y="9278"/>
                  </a:cubicBezTo>
                  <a:lnTo>
                    <a:pt x="199" y="9220"/>
                  </a:lnTo>
                  <a:cubicBezTo>
                    <a:pt x="192" y="9042"/>
                    <a:pt x="185" y="8868"/>
                    <a:pt x="182" y="8694"/>
                  </a:cubicBezTo>
                  <a:lnTo>
                    <a:pt x="182" y="8694"/>
                  </a:lnTo>
                  <a:cubicBezTo>
                    <a:pt x="322" y="8709"/>
                    <a:pt x="464" y="8717"/>
                    <a:pt x="606" y="8717"/>
                  </a:cubicBezTo>
                  <a:cubicBezTo>
                    <a:pt x="788" y="8717"/>
                    <a:pt x="971" y="8704"/>
                    <a:pt x="1152" y="8677"/>
                  </a:cubicBezTo>
                  <a:cubicBezTo>
                    <a:pt x="1178" y="8674"/>
                    <a:pt x="1173" y="8629"/>
                    <a:pt x="1148" y="8629"/>
                  </a:cubicBezTo>
                  <a:cubicBezTo>
                    <a:pt x="1147" y="8629"/>
                    <a:pt x="1146" y="8629"/>
                    <a:pt x="1145" y="8629"/>
                  </a:cubicBezTo>
                  <a:cubicBezTo>
                    <a:pt x="958" y="8653"/>
                    <a:pt x="769" y="8665"/>
                    <a:pt x="581" y="8665"/>
                  </a:cubicBezTo>
                  <a:cubicBezTo>
                    <a:pt x="447" y="8665"/>
                    <a:pt x="312" y="8659"/>
                    <a:pt x="178" y="8646"/>
                  </a:cubicBezTo>
                  <a:cubicBezTo>
                    <a:pt x="175" y="8431"/>
                    <a:pt x="175" y="8213"/>
                    <a:pt x="175" y="7997"/>
                  </a:cubicBezTo>
                  <a:lnTo>
                    <a:pt x="175" y="7997"/>
                  </a:lnTo>
                  <a:cubicBezTo>
                    <a:pt x="279" y="7999"/>
                    <a:pt x="383" y="8000"/>
                    <a:pt x="487" y="8000"/>
                  </a:cubicBezTo>
                  <a:cubicBezTo>
                    <a:pt x="1076" y="8000"/>
                    <a:pt x="1665" y="7975"/>
                    <a:pt x="2255" y="7926"/>
                  </a:cubicBezTo>
                  <a:cubicBezTo>
                    <a:pt x="2295" y="7922"/>
                    <a:pt x="2296" y="7861"/>
                    <a:pt x="2258" y="7861"/>
                  </a:cubicBezTo>
                  <a:cubicBezTo>
                    <a:pt x="2257" y="7861"/>
                    <a:pt x="2256" y="7861"/>
                    <a:pt x="2255" y="7861"/>
                  </a:cubicBezTo>
                  <a:cubicBezTo>
                    <a:pt x="1561" y="7881"/>
                    <a:pt x="868" y="7905"/>
                    <a:pt x="178" y="7933"/>
                  </a:cubicBezTo>
                  <a:cubicBezTo>
                    <a:pt x="182" y="7697"/>
                    <a:pt x="189" y="7468"/>
                    <a:pt x="199" y="7236"/>
                  </a:cubicBezTo>
                  <a:cubicBezTo>
                    <a:pt x="202" y="7236"/>
                    <a:pt x="206" y="7239"/>
                    <a:pt x="213" y="7239"/>
                  </a:cubicBezTo>
                  <a:cubicBezTo>
                    <a:pt x="650" y="7222"/>
                    <a:pt x="1090" y="7205"/>
                    <a:pt x="1527" y="7174"/>
                  </a:cubicBezTo>
                  <a:cubicBezTo>
                    <a:pt x="1574" y="7174"/>
                    <a:pt x="1578" y="7099"/>
                    <a:pt x="1531" y="7099"/>
                  </a:cubicBezTo>
                  <a:cubicBezTo>
                    <a:pt x="1529" y="7099"/>
                    <a:pt x="1528" y="7099"/>
                    <a:pt x="1527" y="7099"/>
                  </a:cubicBezTo>
                  <a:cubicBezTo>
                    <a:pt x="1087" y="7116"/>
                    <a:pt x="650" y="7144"/>
                    <a:pt x="213" y="7171"/>
                  </a:cubicBezTo>
                  <a:cubicBezTo>
                    <a:pt x="209" y="7171"/>
                    <a:pt x="206" y="7174"/>
                    <a:pt x="202" y="7178"/>
                  </a:cubicBezTo>
                  <a:cubicBezTo>
                    <a:pt x="213" y="6963"/>
                    <a:pt x="230" y="6754"/>
                    <a:pt x="247" y="6543"/>
                  </a:cubicBezTo>
                  <a:cubicBezTo>
                    <a:pt x="868" y="6525"/>
                    <a:pt x="1490" y="6512"/>
                    <a:pt x="2115" y="6478"/>
                  </a:cubicBezTo>
                  <a:cubicBezTo>
                    <a:pt x="2158" y="6478"/>
                    <a:pt x="2162" y="6406"/>
                    <a:pt x="2118" y="6406"/>
                  </a:cubicBezTo>
                  <a:cubicBezTo>
                    <a:pt x="2117" y="6406"/>
                    <a:pt x="2116" y="6406"/>
                    <a:pt x="2115" y="6406"/>
                  </a:cubicBezTo>
                  <a:cubicBezTo>
                    <a:pt x="1493" y="6420"/>
                    <a:pt x="872" y="6447"/>
                    <a:pt x="250" y="6478"/>
                  </a:cubicBezTo>
                  <a:cubicBezTo>
                    <a:pt x="264" y="6300"/>
                    <a:pt x="284" y="6122"/>
                    <a:pt x="305" y="5945"/>
                  </a:cubicBezTo>
                  <a:cubicBezTo>
                    <a:pt x="308" y="5945"/>
                    <a:pt x="308" y="5952"/>
                    <a:pt x="315" y="5952"/>
                  </a:cubicBezTo>
                  <a:cubicBezTo>
                    <a:pt x="482" y="5952"/>
                    <a:pt x="649" y="5953"/>
                    <a:pt x="815" y="5953"/>
                  </a:cubicBezTo>
                  <a:cubicBezTo>
                    <a:pt x="982" y="5953"/>
                    <a:pt x="1148" y="5952"/>
                    <a:pt x="1316" y="5948"/>
                  </a:cubicBezTo>
                  <a:cubicBezTo>
                    <a:pt x="1350" y="5948"/>
                    <a:pt x="1350" y="5897"/>
                    <a:pt x="1316" y="5897"/>
                  </a:cubicBezTo>
                  <a:cubicBezTo>
                    <a:pt x="1172" y="5893"/>
                    <a:pt x="1029" y="5891"/>
                    <a:pt x="887" y="5891"/>
                  </a:cubicBezTo>
                  <a:cubicBezTo>
                    <a:pt x="696" y="5891"/>
                    <a:pt x="506" y="5894"/>
                    <a:pt x="315" y="5894"/>
                  </a:cubicBezTo>
                  <a:lnTo>
                    <a:pt x="308" y="5894"/>
                  </a:lnTo>
                  <a:cubicBezTo>
                    <a:pt x="329" y="5716"/>
                    <a:pt x="353" y="5539"/>
                    <a:pt x="376" y="5361"/>
                  </a:cubicBezTo>
                  <a:cubicBezTo>
                    <a:pt x="954" y="5385"/>
                    <a:pt x="1534" y="5395"/>
                    <a:pt x="2115" y="5395"/>
                  </a:cubicBezTo>
                  <a:cubicBezTo>
                    <a:pt x="2159" y="5395"/>
                    <a:pt x="2159" y="5327"/>
                    <a:pt x="2115" y="5327"/>
                  </a:cubicBezTo>
                  <a:cubicBezTo>
                    <a:pt x="1538" y="5310"/>
                    <a:pt x="960" y="5296"/>
                    <a:pt x="383" y="5296"/>
                  </a:cubicBezTo>
                  <a:cubicBezTo>
                    <a:pt x="411" y="5112"/>
                    <a:pt x="438" y="4924"/>
                    <a:pt x="469" y="4743"/>
                  </a:cubicBezTo>
                  <a:cubicBezTo>
                    <a:pt x="609" y="4747"/>
                    <a:pt x="750" y="4749"/>
                    <a:pt x="891" y="4749"/>
                  </a:cubicBezTo>
                  <a:cubicBezTo>
                    <a:pt x="1253" y="4749"/>
                    <a:pt x="1616" y="4736"/>
                    <a:pt x="1975" y="4709"/>
                  </a:cubicBezTo>
                  <a:cubicBezTo>
                    <a:pt x="2018" y="4705"/>
                    <a:pt x="2019" y="4640"/>
                    <a:pt x="1978" y="4640"/>
                  </a:cubicBezTo>
                  <a:cubicBezTo>
                    <a:pt x="1977" y="4640"/>
                    <a:pt x="1976" y="4640"/>
                    <a:pt x="1975" y="4640"/>
                  </a:cubicBezTo>
                  <a:cubicBezTo>
                    <a:pt x="1537" y="4667"/>
                    <a:pt x="1098" y="4679"/>
                    <a:pt x="660" y="4679"/>
                  </a:cubicBezTo>
                  <a:cubicBezTo>
                    <a:pt x="600" y="4679"/>
                    <a:pt x="539" y="4678"/>
                    <a:pt x="479" y="4678"/>
                  </a:cubicBezTo>
                  <a:cubicBezTo>
                    <a:pt x="516" y="4452"/>
                    <a:pt x="557" y="4231"/>
                    <a:pt x="602" y="4009"/>
                  </a:cubicBezTo>
                  <a:cubicBezTo>
                    <a:pt x="1302" y="4032"/>
                    <a:pt x="2002" y="4050"/>
                    <a:pt x="2702" y="4063"/>
                  </a:cubicBezTo>
                  <a:cubicBezTo>
                    <a:pt x="2750" y="4063"/>
                    <a:pt x="2750" y="3991"/>
                    <a:pt x="2702" y="3991"/>
                  </a:cubicBezTo>
                  <a:cubicBezTo>
                    <a:pt x="2005" y="3968"/>
                    <a:pt x="1312" y="3954"/>
                    <a:pt x="615" y="3944"/>
                  </a:cubicBezTo>
                  <a:cubicBezTo>
                    <a:pt x="656" y="3728"/>
                    <a:pt x="708" y="3520"/>
                    <a:pt x="756" y="3308"/>
                  </a:cubicBezTo>
                  <a:cubicBezTo>
                    <a:pt x="759" y="3308"/>
                    <a:pt x="759" y="3315"/>
                    <a:pt x="766" y="3315"/>
                  </a:cubicBezTo>
                  <a:cubicBezTo>
                    <a:pt x="960" y="3330"/>
                    <a:pt x="1156" y="3338"/>
                    <a:pt x="1352" y="3338"/>
                  </a:cubicBezTo>
                  <a:cubicBezTo>
                    <a:pt x="1641" y="3338"/>
                    <a:pt x="1930" y="3321"/>
                    <a:pt x="2217" y="3285"/>
                  </a:cubicBezTo>
                  <a:cubicBezTo>
                    <a:pt x="2254" y="3281"/>
                    <a:pt x="2255" y="3226"/>
                    <a:pt x="2220" y="3226"/>
                  </a:cubicBezTo>
                  <a:cubicBezTo>
                    <a:pt x="2219" y="3226"/>
                    <a:pt x="2218" y="3226"/>
                    <a:pt x="2217" y="3226"/>
                  </a:cubicBezTo>
                  <a:cubicBezTo>
                    <a:pt x="1891" y="3259"/>
                    <a:pt x="1564" y="3276"/>
                    <a:pt x="1235" y="3276"/>
                  </a:cubicBezTo>
                  <a:cubicBezTo>
                    <a:pt x="1079" y="3276"/>
                    <a:pt x="922" y="3272"/>
                    <a:pt x="766" y="3264"/>
                  </a:cubicBezTo>
                  <a:cubicBezTo>
                    <a:pt x="814" y="3063"/>
                    <a:pt x="865" y="2861"/>
                    <a:pt x="916" y="2660"/>
                  </a:cubicBezTo>
                  <a:cubicBezTo>
                    <a:pt x="1742" y="2704"/>
                    <a:pt x="2569" y="2731"/>
                    <a:pt x="3395" y="2731"/>
                  </a:cubicBezTo>
                  <a:cubicBezTo>
                    <a:pt x="3430" y="2728"/>
                    <a:pt x="3430" y="2677"/>
                    <a:pt x="3395" y="2673"/>
                  </a:cubicBezTo>
                  <a:cubicBezTo>
                    <a:pt x="2572" y="2663"/>
                    <a:pt x="1753" y="2642"/>
                    <a:pt x="930" y="2601"/>
                  </a:cubicBezTo>
                  <a:cubicBezTo>
                    <a:pt x="1025" y="2236"/>
                    <a:pt x="1128" y="1877"/>
                    <a:pt x="1240" y="1515"/>
                  </a:cubicBezTo>
                  <a:cubicBezTo>
                    <a:pt x="1719" y="1519"/>
                    <a:pt x="2193" y="1543"/>
                    <a:pt x="2668" y="1587"/>
                  </a:cubicBezTo>
                  <a:cubicBezTo>
                    <a:pt x="2669" y="1587"/>
                    <a:pt x="2670" y="1587"/>
                    <a:pt x="2671" y="1587"/>
                  </a:cubicBezTo>
                  <a:cubicBezTo>
                    <a:pt x="2706" y="1587"/>
                    <a:pt x="2704" y="1536"/>
                    <a:pt x="2668" y="1533"/>
                  </a:cubicBezTo>
                  <a:cubicBezTo>
                    <a:pt x="2233" y="1488"/>
                    <a:pt x="1796" y="1467"/>
                    <a:pt x="1355" y="1467"/>
                  </a:cubicBezTo>
                  <a:cubicBezTo>
                    <a:pt x="1322" y="1467"/>
                    <a:pt x="1288" y="1467"/>
                    <a:pt x="1254" y="1468"/>
                  </a:cubicBezTo>
                  <a:cubicBezTo>
                    <a:pt x="1316" y="1276"/>
                    <a:pt x="1377" y="1082"/>
                    <a:pt x="1442" y="894"/>
                  </a:cubicBezTo>
                  <a:cubicBezTo>
                    <a:pt x="1920" y="925"/>
                    <a:pt x="2395" y="969"/>
                    <a:pt x="2870" y="1031"/>
                  </a:cubicBezTo>
                  <a:cubicBezTo>
                    <a:pt x="2871" y="1031"/>
                    <a:pt x="2872" y="1031"/>
                    <a:pt x="2873" y="1031"/>
                  </a:cubicBezTo>
                  <a:cubicBezTo>
                    <a:pt x="2901" y="1031"/>
                    <a:pt x="2916" y="986"/>
                    <a:pt x="2883" y="983"/>
                  </a:cubicBezTo>
                  <a:cubicBezTo>
                    <a:pt x="2412" y="911"/>
                    <a:pt x="1937" y="867"/>
                    <a:pt x="1459" y="846"/>
                  </a:cubicBezTo>
                  <a:cubicBezTo>
                    <a:pt x="1538" y="614"/>
                    <a:pt x="1623" y="382"/>
                    <a:pt x="1708" y="149"/>
                  </a:cubicBezTo>
                  <a:close/>
                  <a:moveTo>
                    <a:pt x="10352" y="2359"/>
                  </a:moveTo>
                  <a:cubicBezTo>
                    <a:pt x="10840" y="2578"/>
                    <a:pt x="11339" y="2782"/>
                    <a:pt x="11838" y="2984"/>
                  </a:cubicBezTo>
                  <a:cubicBezTo>
                    <a:pt x="11834" y="2984"/>
                    <a:pt x="11831" y="2983"/>
                    <a:pt x="11828" y="2983"/>
                  </a:cubicBezTo>
                  <a:cubicBezTo>
                    <a:pt x="11805" y="2983"/>
                    <a:pt x="11785" y="2994"/>
                    <a:pt x="11773" y="3015"/>
                  </a:cubicBezTo>
                  <a:cubicBezTo>
                    <a:pt x="9679" y="5918"/>
                    <a:pt x="8494" y="9008"/>
                    <a:pt x="7835" y="12509"/>
                  </a:cubicBezTo>
                  <a:cubicBezTo>
                    <a:pt x="7825" y="12505"/>
                    <a:pt x="7815" y="12502"/>
                    <a:pt x="7804" y="12502"/>
                  </a:cubicBezTo>
                  <a:cubicBezTo>
                    <a:pt x="6599" y="12516"/>
                    <a:pt x="5397" y="12557"/>
                    <a:pt x="4198" y="12642"/>
                  </a:cubicBezTo>
                  <a:cubicBezTo>
                    <a:pt x="3680" y="12679"/>
                    <a:pt x="3140" y="12782"/>
                    <a:pt x="2625" y="12782"/>
                  </a:cubicBezTo>
                  <a:cubicBezTo>
                    <a:pt x="2616" y="12782"/>
                    <a:pt x="2608" y="12782"/>
                    <a:pt x="2600" y="12782"/>
                  </a:cubicBezTo>
                  <a:cubicBezTo>
                    <a:pt x="1739" y="12772"/>
                    <a:pt x="1688" y="12434"/>
                    <a:pt x="1585" y="11689"/>
                  </a:cubicBezTo>
                  <a:cubicBezTo>
                    <a:pt x="2681" y="11539"/>
                    <a:pt x="3784" y="11463"/>
                    <a:pt x="4888" y="11463"/>
                  </a:cubicBezTo>
                  <a:cubicBezTo>
                    <a:pt x="5395" y="11463"/>
                    <a:pt x="5902" y="11479"/>
                    <a:pt x="6408" y="11512"/>
                  </a:cubicBezTo>
                  <a:cubicBezTo>
                    <a:pt x="6410" y="11512"/>
                    <a:pt x="6412" y="11512"/>
                    <a:pt x="6415" y="11512"/>
                  </a:cubicBezTo>
                  <a:cubicBezTo>
                    <a:pt x="6452" y="11512"/>
                    <a:pt x="6483" y="11486"/>
                    <a:pt x="6493" y="11450"/>
                  </a:cubicBezTo>
                  <a:cubicBezTo>
                    <a:pt x="6811" y="9603"/>
                    <a:pt x="7347" y="7810"/>
                    <a:pt x="8132" y="6105"/>
                  </a:cubicBezTo>
                  <a:cubicBezTo>
                    <a:pt x="8474" y="5361"/>
                    <a:pt x="8860" y="4633"/>
                    <a:pt x="9290" y="3933"/>
                  </a:cubicBezTo>
                  <a:cubicBezTo>
                    <a:pt x="9604" y="3421"/>
                    <a:pt x="10075" y="2916"/>
                    <a:pt x="10352" y="2359"/>
                  </a:cubicBezTo>
                  <a:close/>
                  <a:moveTo>
                    <a:pt x="1727" y="0"/>
                  </a:moveTo>
                  <a:cubicBezTo>
                    <a:pt x="1677" y="0"/>
                    <a:pt x="1639" y="47"/>
                    <a:pt x="1654" y="98"/>
                  </a:cubicBezTo>
                  <a:cubicBezTo>
                    <a:pt x="1637" y="98"/>
                    <a:pt x="1623" y="108"/>
                    <a:pt x="1616" y="126"/>
                  </a:cubicBezTo>
                  <a:cubicBezTo>
                    <a:pt x="588" y="2601"/>
                    <a:pt x="52" y="5255"/>
                    <a:pt x="35" y="7936"/>
                  </a:cubicBezTo>
                  <a:cubicBezTo>
                    <a:pt x="1" y="7939"/>
                    <a:pt x="1" y="7991"/>
                    <a:pt x="35" y="7994"/>
                  </a:cubicBezTo>
                  <a:cubicBezTo>
                    <a:pt x="32" y="8680"/>
                    <a:pt x="62" y="9367"/>
                    <a:pt x="120" y="10053"/>
                  </a:cubicBezTo>
                  <a:cubicBezTo>
                    <a:pt x="110" y="10064"/>
                    <a:pt x="113" y="10084"/>
                    <a:pt x="127" y="10094"/>
                  </a:cubicBezTo>
                  <a:cubicBezTo>
                    <a:pt x="144" y="10309"/>
                    <a:pt x="168" y="10528"/>
                    <a:pt x="195" y="10743"/>
                  </a:cubicBezTo>
                  <a:cubicBezTo>
                    <a:pt x="175" y="10757"/>
                    <a:pt x="178" y="10784"/>
                    <a:pt x="199" y="10791"/>
                  </a:cubicBezTo>
                  <a:cubicBezTo>
                    <a:pt x="243" y="11133"/>
                    <a:pt x="291" y="11477"/>
                    <a:pt x="349" y="11822"/>
                  </a:cubicBezTo>
                  <a:cubicBezTo>
                    <a:pt x="358" y="11852"/>
                    <a:pt x="388" y="11871"/>
                    <a:pt x="420" y="11871"/>
                  </a:cubicBezTo>
                  <a:cubicBezTo>
                    <a:pt x="425" y="11871"/>
                    <a:pt x="430" y="11871"/>
                    <a:pt x="434" y="11870"/>
                  </a:cubicBezTo>
                  <a:cubicBezTo>
                    <a:pt x="790" y="11805"/>
                    <a:pt x="1145" y="11751"/>
                    <a:pt x="1500" y="11699"/>
                  </a:cubicBezTo>
                  <a:cubicBezTo>
                    <a:pt x="1534" y="12130"/>
                    <a:pt x="1609" y="12553"/>
                    <a:pt x="1725" y="12966"/>
                  </a:cubicBezTo>
                  <a:cubicBezTo>
                    <a:pt x="1736" y="13001"/>
                    <a:pt x="1766" y="13024"/>
                    <a:pt x="1801" y="13024"/>
                  </a:cubicBezTo>
                  <a:cubicBezTo>
                    <a:pt x="3795" y="12809"/>
                    <a:pt x="5800" y="12697"/>
                    <a:pt x="7804" y="12686"/>
                  </a:cubicBezTo>
                  <a:cubicBezTo>
                    <a:pt x="7825" y="12686"/>
                    <a:pt x="7842" y="12680"/>
                    <a:pt x="7859" y="12666"/>
                  </a:cubicBezTo>
                  <a:cubicBezTo>
                    <a:pt x="7865" y="12668"/>
                    <a:pt x="7870" y="12669"/>
                    <a:pt x="7875" y="12669"/>
                  </a:cubicBezTo>
                  <a:cubicBezTo>
                    <a:pt x="7896" y="12669"/>
                    <a:pt x="7915" y="12654"/>
                    <a:pt x="7921" y="12632"/>
                  </a:cubicBezTo>
                  <a:cubicBezTo>
                    <a:pt x="8347" y="11016"/>
                    <a:pt x="8682" y="9384"/>
                    <a:pt x="9270" y="7816"/>
                  </a:cubicBezTo>
                  <a:cubicBezTo>
                    <a:pt x="9918" y="6085"/>
                    <a:pt x="10960" y="4657"/>
                    <a:pt x="11896" y="3083"/>
                  </a:cubicBezTo>
                  <a:cubicBezTo>
                    <a:pt x="11913" y="3059"/>
                    <a:pt x="11909" y="3025"/>
                    <a:pt x="11889" y="3004"/>
                  </a:cubicBezTo>
                  <a:lnTo>
                    <a:pt x="11889" y="3004"/>
                  </a:lnTo>
                  <a:lnTo>
                    <a:pt x="11903" y="3008"/>
                  </a:lnTo>
                  <a:cubicBezTo>
                    <a:pt x="11914" y="3013"/>
                    <a:pt x="11925" y="3015"/>
                    <a:pt x="11936" y="3015"/>
                  </a:cubicBezTo>
                  <a:cubicBezTo>
                    <a:pt x="12017" y="3015"/>
                    <a:pt x="12041" y="2874"/>
                    <a:pt x="11947" y="2837"/>
                  </a:cubicBezTo>
                  <a:cubicBezTo>
                    <a:pt x="11435" y="2629"/>
                    <a:pt x="10922" y="2424"/>
                    <a:pt x="10403" y="2239"/>
                  </a:cubicBezTo>
                  <a:cubicBezTo>
                    <a:pt x="10455" y="2130"/>
                    <a:pt x="10492" y="2014"/>
                    <a:pt x="10523" y="1898"/>
                  </a:cubicBezTo>
                  <a:cubicBezTo>
                    <a:pt x="10533" y="1857"/>
                    <a:pt x="10509" y="1816"/>
                    <a:pt x="10468" y="1806"/>
                  </a:cubicBezTo>
                  <a:cubicBezTo>
                    <a:pt x="7531" y="1355"/>
                    <a:pt x="4618" y="754"/>
                    <a:pt x="1746" y="3"/>
                  </a:cubicBezTo>
                  <a:cubicBezTo>
                    <a:pt x="1739" y="1"/>
                    <a:pt x="1733" y="0"/>
                    <a:pt x="1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2457;p57">
              <a:extLst>
                <a:ext uri="{FF2B5EF4-FFF2-40B4-BE49-F238E27FC236}">
                  <a16:creationId xmlns:a16="http://schemas.microsoft.com/office/drawing/2014/main" id="{FA8B1513-0918-A5BC-7DC4-D2F3260F9057}"/>
                </a:ext>
              </a:extLst>
            </p:cNvPr>
            <p:cNvSpPr/>
            <p:nvPr/>
          </p:nvSpPr>
          <p:spPr>
            <a:xfrm>
              <a:off x="5423073" y="3580315"/>
              <a:ext cx="32154" cy="3031"/>
            </a:xfrm>
            <a:custGeom>
              <a:avLst/>
              <a:gdLst/>
              <a:ahLst/>
              <a:cxnLst/>
              <a:rect l="l" t="t" r="r" b="b"/>
              <a:pathLst>
                <a:path w="1252" h="118" extrusionOk="0">
                  <a:moveTo>
                    <a:pt x="40" y="0"/>
                  </a:moveTo>
                  <a:cubicBezTo>
                    <a:pt x="10" y="0"/>
                    <a:pt x="0" y="46"/>
                    <a:pt x="32" y="52"/>
                  </a:cubicBezTo>
                  <a:cubicBezTo>
                    <a:pt x="265" y="95"/>
                    <a:pt x="501" y="117"/>
                    <a:pt x="737" y="117"/>
                  </a:cubicBezTo>
                  <a:cubicBezTo>
                    <a:pt x="897" y="117"/>
                    <a:pt x="1058" y="107"/>
                    <a:pt x="1218" y="86"/>
                  </a:cubicBezTo>
                  <a:cubicBezTo>
                    <a:pt x="1251" y="83"/>
                    <a:pt x="1252" y="32"/>
                    <a:pt x="1221" y="32"/>
                  </a:cubicBezTo>
                  <a:cubicBezTo>
                    <a:pt x="1220" y="32"/>
                    <a:pt x="1219" y="32"/>
                    <a:pt x="1218" y="32"/>
                  </a:cubicBezTo>
                  <a:cubicBezTo>
                    <a:pt x="1056" y="51"/>
                    <a:pt x="894" y="61"/>
                    <a:pt x="733" y="61"/>
                  </a:cubicBezTo>
                  <a:cubicBezTo>
                    <a:pt x="502" y="61"/>
                    <a:pt x="273" y="41"/>
                    <a:pt x="46" y="1"/>
                  </a:cubicBezTo>
                  <a:cubicBezTo>
                    <a:pt x="44" y="1"/>
                    <a:pt x="42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708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464882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</a:rPr>
              <a:t>INCLUSIVE ECONOMY</a:t>
            </a:r>
            <a:endParaRPr lang="en-US" sz="4800" dirty="0">
              <a:solidFill>
                <a:srgbClr val="DD7E6B"/>
              </a:solidFill>
              <a:latin typeface="Sue Ellen Francisco"/>
              <a:sym typeface="Sue Ellen Francisco"/>
            </a:endParaRPr>
          </a:p>
        </p:txBody>
      </p:sp>
      <p:sp>
        <p:nvSpPr>
          <p:cNvPr id="2" name="Google Shape;473;p30">
            <a:extLst>
              <a:ext uri="{FF2B5EF4-FFF2-40B4-BE49-F238E27FC236}">
                <a16:creationId xmlns:a16="http://schemas.microsoft.com/office/drawing/2014/main" id="{61E418A7-7CC8-9CE9-370D-AFD56884E9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4645" y="2810807"/>
            <a:ext cx="11322711" cy="1236387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“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It can enable a person in a remote corner of the world to partake in a democratic process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.”</a:t>
            </a:r>
            <a:endParaRPr sz="44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009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2;p32">
            <a:extLst>
              <a:ext uri="{FF2B5EF4-FFF2-40B4-BE49-F238E27FC236}">
                <a16:creationId xmlns:a16="http://schemas.microsoft.com/office/drawing/2014/main" id="{739B374D-9EB8-0396-6CB9-BB3ADA125234}"/>
              </a:ext>
            </a:extLst>
          </p:cNvPr>
          <p:cNvSpPr txBox="1">
            <a:spLocks/>
          </p:cNvSpPr>
          <p:nvPr/>
        </p:nvSpPr>
        <p:spPr>
          <a:xfrm>
            <a:off x="3165628" y="2960003"/>
            <a:ext cx="5860745" cy="937995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EA9A99"/>
                </a:solidFill>
                <a:latin typeface="Sue Ellen Francisco" panose="02000000000000000000" pitchFamily="2" charset="0"/>
              </a:rPr>
              <a:t>02</a:t>
            </a:r>
            <a:r>
              <a:rPr lang="en-US" sz="4800" dirty="0">
                <a:solidFill>
                  <a:srgbClr val="FFFFFF"/>
                </a:solidFill>
                <a:latin typeface="Sue Ellen Francisco" panose="02000000000000000000" pitchFamily="2" charset="0"/>
              </a:rPr>
              <a:t>.</a:t>
            </a:r>
            <a:r>
              <a:rPr lang="en-US" sz="4800" dirty="0">
                <a:latin typeface="Sue Ellen Francisco" panose="02000000000000000000" pitchFamily="2" charset="0"/>
              </a:rPr>
              <a:t> </a:t>
            </a:r>
            <a:r>
              <a:rPr lang="en-US" sz="4800" dirty="0">
                <a:solidFill>
                  <a:srgbClr val="FFFFFF"/>
                </a:solidFill>
                <a:latin typeface="Sue Ellen Francisco" panose="02000000000000000000" pitchFamily="2" charset="0"/>
              </a:rPr>
              <a:t>An introduction of </a:t>
            </a:r>
            <a:r>
              <a:rPr lang="en-US" sz="4800" dirty="0">
                <a:solidFill>
                  <a:srgbClr val="FACC9C"/>
                </a:solidFill>
                <a:latin typeface="Sue Ellen Francisco" panose="02000000000000000000" pitchFamily="2" charset="0"/>
              </a:rPr>
              <a:t>Bitcoin</a:t>
            </a:r>
          </a:p>
        </p:txBody>
      </p:sp>
    </p:spTree>
    <p:extLst>
      <p:ext uri="{BB962C8B-B14F-4D97-AF65-F5344CB8AC3E}">
        <p14:creationId xmlns:p14="http://schemas.microsoft.com/office/powerpoint/2010/main" val="283516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464882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</a:rPr>
              <a:t>Two major contributions of cryptocurrency Bitcoin</a:t>
            </a:r>
            <a:endParaRPr lang="en-US" sz="4800" dirty="0">
              <a:solidFill>
                <a:srgbClr val="DD7E6B"/>
              </a:solidFill>
              <a:latin typeface="Sue Ellen Francisco"/>
              <a:sym typeface="Sue Ellen Francisco"/>
            </a:endParaRPr>
          </a:p>
        </p:txBody>
      </p:sp>
      <p:sp>
        <p:nvSpPr>
          <p:cNvPr id="5" name="Google Shape;617;p33">
            <a:extLst>
              <a:ext uri="{FF2B5EF4-FFF2-40B4-BE49-F238E27FC236}">
                <a16:creationId xmlns:a16="http://schemas.microsoft.com/office/drawing/2014/main" id="{4B75EA8C-262B-D1B6-3D8E-F0399ADC6402}"/>
              </a:ext>
            </a:extLst>
          </p:cNvPr>
          <p:cNvSpPr txBox="1">
            <a:spLocks/>
          </p:cNvSpPr>
          <p:nvPr/>
        </p:nvSpPr>
        <p:spPr>
          <a:xfrm>
            <a:off x="128857" y="2295986"/>
            <a:ext cx="11934287" cy="226602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A continuously working digital currency system.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A model for autonomous decentralized application technology called the blockchain.</a:t>
            </a:r>
          </a:p>
        </p:txBody>
      </p:sp>
    </p:spTree>
    <p:extLst>
      <p:ext uri="{BB962C8B-B14F-4D97-AF65-F5344CB8AC3E}">
        <p14:creationId xmlns:p14="http://schemas.microsoft.com/office/powerpoint/2010/main" val="159683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73;p30">
            <a:extLst>
              <a:ext uri="{FF2B5EF4-FFF2-40B4-BE49-F238E27FC236}">
                <a16:creationId xmlns:a16="http://schemas.microsoft.com/office/drawing/2014/main" id="{DC391DC7-65CE-85E4-51B2-CCB7A1BBAE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0980" y="2795417"/>
            <a:ext cx="11370041" cy="126716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“A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n innovative platform for peer to peer transfer of value without any central authority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.”</a:t>
            </a:r>
            <a:endParaRPr sz="44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10562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464882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</a:rPr>
              <a:t>Scenario</a:t>
            </a:r>
            <a:endParaRPr lang="en-US" sz="4800" dirty="0">
              <a:solidFill>
                <a:srgbClr val="DD7E6B"/>
              </a:solidFill>
              <a:latin typeface="Sue Ellen Francisco"/>
              <a:sym typeface="Barlow Semi Condensed Light"/>
            </a:endParaRPr>
          </a:p>
        </p:txBody>
      </p:sp>
      <p:sp>
        <p:nvSpPr>
          <p:cNvPr id="5" name="Google Shape;617;p33">
            <a:extLst>
              <a:ext uri="{FF2B5EF4-FFF2-40B4-BE49-F238E27FC236}">
                <a16:creationId xmlns:a16="http://schemas.microsoft.com/office/drawing/2014/main" id="{4B75EA8C-262B-D1B6-3D8E-F0399ADC6402}"/>
              </a:ext>
            </a:extLst>
          </p:cNvPr>
          <p:cNvSpPr txBox="1">
            <a:spLocks/>
          </p:cNvSpPr>
          <p:nvPr/>
        </p:nvSpPr>
        <p:spPr>
          <a:xfrm>
            <a:off x="208767" y="1473965"/>
            <a:ext cx="11774467" cy="391007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 system where 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peers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 (participants) can transact 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directly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 with each other irrespective of where they are located.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 novel infrastructure called the 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blockchain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Peers are not necessarily 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known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 to each other.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0D8939A-46A4-044D-B7C8-F2137DD38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175" y="-3592626"/>
            <a:ext cx="2667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9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B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84;p35">
            <a:extLst>
              <a:ext uri="{FF2B5EF4-FFF2-40B4-BE49-F238E27FC236}">
                <a16:creationId xmlns:a16="http://schemas.microsoft.com/office/drawing/2014/main" id="{F3E13754-3969-D14E-2FA2-675F85F37532}"/>
              </a:ext>
            </a:extLst>
          </p:cNvPr>
          <p:cNvSpPr txBox="1">
            <a:spLocks/>
          </p:cNvSpPr>
          <p:nvPr/>
        </p:nvSpPr>
        <p:spPr>
          <a:xfrm>
            <a:off x="418778" y="304454"/>
            <a:ext cx="10983597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sz="4800" dirty="0">
                <a:solidFill>
                  <a:srgbClr val="DD7E6B"/>
                </a:solidFill>
                <a:latin typeface="Sue Ellen Francisco"/>
              </a:rPr>
              <a:t>Trust ? &amp; Security ?</a:t>
            </a:r>
            <a:endParaRPr lang="en-US" sz="4800" dirty="0">
              <a:solidFill>
                <a:srgbClr val="DD7E6B"/>
              </a:solidFill>
              <a:latin typeface="Sue Ellen Francisco"/>
              <a:sym typeface="Barlow Semi Condensed Light"/>
            </a:endParaRPr>
          </a:p>
        </p:txBody>
      </p:sp>
      <p:sp>
        <p:nvSpPr>
          <p:cNvPr id="5" name="Google Shape;617;p33">
            <a:extLst>
              <a:ext uri="{FF2B5EF4-FFF2-40B4-BE49-F238E27FC236}">
                <a16:creationId xmlns:a16="http://schemas.microsoft.com/office/drawing/2014/main" id="{4B75EA8C-262B-D1B6-3D8E-F0399ADC6402}"/>
              </a:ext>
            </a:extLst>
          </p:cNvPr>
          <p:cNvSpPr txBox="1">
            <a:spLocks/>
          </p:cNvSpPr>
          <p:nvPr/>
        </p:nvSpPr>
        <p:spPr>
          <a:xfrm>
            <a:off x="178408" y="1168391"/>
            <a:ext cx="11835184" cy="538182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  <a:sym typeface="Barlow Semi Condensed Light"/>
              </a:rPr>
              <a:t>H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aving a process in place to 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validate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, verify, and confirm transactions.</a:t>
            </a:r>
            <a:endParaRPr lang="en-US" sz="4400" dirty="0">
              <a:solidFill>
                <a:schemeClr val="lt1"/>
              </a:solidFill>
              <a:latin typeface="Barlow Semi Condensed Light"/>
              <a:cs typeface="Barlow Semi Condensed Light"/>
              <a:sym typeface="Barlow Semi Condensed Light"/>
            </a:endParaRP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Record the transaction in a distributed ledger of blocks, create a tamper-proof record of</a:t>
            </a:r>
            <a:r>
              <a:rPr lang="zh-CN" alt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 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blocks, chain of blocks (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immutable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 recording).</a:t>
            </a:r>
          </a:p>
          <a:p>
            <a:pPr marL="241300" indent="-228600" algn="l">
              <a:lnSpc>
                <a:spcPct val="115000"/>
              </a:lnSpc>
              <a:spcBef>
                <a:spcPts val="0"/>
              </a:spcBef>
              <a:buClr>
                <a:srgbClr val="DD7E6B"/>
              </a:buClr>
              <a:buSzPts val="1600"/>
              <a:buFont typeface="Roboto Slab Light"/>
              <a:buChar char="●"/>
            </a:pP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implement a </a:t>
            </a:r>
            <a:r>
              <a:rPr lang="en-US" sz="4400" dirty="0">
                <a:solidFill>
                  <a:srgbClr val="FACC9C"/>
                </a:solidFill>
                <a:latin typeface="Barlow Semi Condensed Light"/>
                <a:cs typeface="Barlow Semi Condensed Light"/>
              </a:rPr>
              <a:t>consensus</a:t>
            </a:r>
            <a:r>
              <a:rPr lang="en-US" sz="4400" dirty="0">
                <a:solidFill>
                  <a:schemeClr val="lt1"/>
                </a:solidFill>
                <a:latin typeface="Barlow Semi Condensed Light"/>
                <a:cs typeface="Barlow Semi Condensed Light"/>
              </a:rPr>
              <a:t> protocol for agreement on the block to be added to the chain.</a:t>
            </a:r>
          </a:p>
        </p:txBody>
      </p:sp>
    </p:spTree>
    <p:extLst>
      <p:ext uri="{BB962C8B-B14F-4D97-AF65-F5344CB8AC3E}">
        <p14:creationId xmlns:p14="http://schemas.microsoft.com/office/powerpoint/2010/main" val="384892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FFFFFF"/>
          </a:solidFill>
          <a:prstDash val="dash"/>
        </a:ln>
      </a:spPr>
      <a:bodyPr spcFirstLastPara="1" wrap="square" lIns="91425" tIns="91425" rIns="91425" bIns="91425" rtlCol="0" anchor="ctr" anchorCtr="0">
        <a:no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/>
        </a:defPPr>
      </a:lstStyle>
    </a:spDef>
    <a:lnDef>
      <a:spPr>
        <a:noFill/>
        <a:ln w="19050">
          <a:solidFill>
            <a:srgbClr val="FFFFFF"/>
          </a:solidFill>
          <a:prstDash val="dash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948</Words>
  <Application>Microsoft Macintosh PowerPoint</Application>
  <PresentationFormat>Widescreen</PresentationFormat>
  <Paragraphs>103</Paragraphs>
  <Slides>26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Barlow Semi Condensed Light</vt:lpstr>
      <vt:lpstr>Calibri</vt:lpstr>
      <vt:lpstr>Calibri Light</vt:lpstr>
      <vt:lpstr>Roboto Slab Light</vt:lpstr>
      <vt:lpstr>Sue Ellen Francisco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yuzuki.cat</dc:creator>
  <cp:lastModifiedBy>yuzuki.cat</cp:lastModifiedBy>
  <cp:revision>68</cp:revision>
  <dcterms:created xsi:type="dcterms:W3CDTF">2022-08-09T03:29:55Z</dcterms:created>
  <dcterms:modified xsi:type="dcterms:W3CDTF">2022-09-01T07:09:43Z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2022-08-09T03:29:55Z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83f8265b-6ac0-4d73-8dd5-f61626a247b3</vt:lpwstr>
  </property>
  <property fmtid="{D5CDD505-2E9C-101B-9397-08002B2CF9AE}" pid="7" name="MSIP_Label_defa4170-0d19-0005-0004-bc88714345d2_ActionId">
    <vt:lpwstr>23c13137-529f-403f-b649-0d6c163b42d2</vt:lpwstr>
  </property>
  <property fmtid="{D5CDD505-2E9C-101B-9397-08002B2CF9AE}" pid="8" name="MSIP_Label_defa4170-0d19-0005-0004-bc88714345d2_ContentBits">
    <vt:lpwstr>0</vt:lpwstr>
  </property>
</Properties>
</file>