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0" r:id="rId5"/>
    <p:sldId id="277" r:id="rId6"/>
    <p:sldId id="278" r:id="rId7"/>
    <p:sldId id="262" r:id="rId8"/>
    <p:sldId id="279" r:id="rId9"/>
    <p:sldId id="276" r:id="rId10"/>
    <p:sldId id="280" r:id="rId11"/>
    <p:sldId id="275" r:id="rId12"/>
    <p:sldId id="281" r:id="rId13"/>
    <p:sldId id="274" r:id="rId14"/>
    <p:sldId id="282" r:id="rId15"/>
    <p:sldId id="27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417"/>
    <a:srgbClr val="5BCEFA"/>
    <a:srgbClr val="21B1E6"/>
    <a:srgbClr val="81E622"/>
    <a:srgbClr val="D44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7DFC-32BC-44E8-8C83-F64E0AC3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1E77-9B7B-48EA-87F0-4C1DB646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BA6-14C7-4CFE-AB4C-A1D74AB9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ED92-A353-4CA9-84A8-DD26A72C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87B5-D026-4B7B-8CCA-2A76A81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D7F-AAEF-4332-BF19-CEF6C035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F1BF-5290-4590-9412-DFE08BB2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1939-CF68-42AF-BB65-DF14C5F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1172-B3A0-4FA3-BF88-CDC6BE0D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6A28-4FC6-4819-B650-CAEDA16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B5DCC-6A67-4DC4-8FD9-41B1FC398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EF9C-54FC-40AC-BEB3-478F3F092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495-455B-4007-911E-39715E9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E4A0-F553-4032-B2EB-A9300E9F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97F0-3FB9-4608-BFEF-283FDF2B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A48-FF05-41B6-B223-3C992CE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F4E5-2629-4DC9-9CD7-86A4B9B4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9CFC-F818-40CF-8FD0-6B77CD6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EC99-FF2A-4A5D-ABE8-CBC07BE2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DF67-7458-46C3-A07C-C8D0A8FE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8AE-8744-47E6-9180-4D141A9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4FA9-FB10-4FE0-9D0F-848626F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B71-8A29-49A3-8AD0-2E1AA6A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C8CF-4EB6-48DC-8FBB-85B8004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7B29-589C-4B07-A3EE-4606D92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ED8-7F41-4A79-869C-7E52229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0F7B-F774-4227-9BBB-C680E556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B423-F95A-44F5-8B3B-972A56E5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4803-D888-4751-BE6C-7A2A7B7A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762A-E4CA-4BBF-A405-BF21FF77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5645-2AA7-4F18-9835-FE50602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651-993A-4514-AE8A-316D7BEC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33EE-1D34-465C-B29D-1541D515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FFD1-BE87-4C63-911C-E470CDE5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65711-FF8E-439B-9DA4-FCC66875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017C-7FB6-4990-8A1F-324D2F5C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E0C25-D5D0-4B23-9990-D2F7DD3F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B2D9E-62A8-4C68-82BB-E190218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8722-0611-4B08-8C4B-818E547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2AB-5F3E-47EA-9092-D32FE79C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2103-84E3-451C-B687-4BDC4FC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9649-AA15-4E33-9A8A-C6E5549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1A53-E281-4F56-A621-5546E8E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CF799-C12E-4D62-B16C-759ACEA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3140B-03F4-49DD-BD9A-F1B31B0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C966-F358-40B6-9B08-60832D1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3346-F307-4C01-AA51-73944F0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4F0E-E1DF-49CE-84C4-9F6304B3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5F9D-DAA6-4AB0-AD6B-5C6835FB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887E-C476-40D8-9B38-85519A1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6566-1806-4BB8-984E-5957E61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7A81-34EC-4F15-95D6-80A5EC1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79F-2A39-468A-A9AA-0332D7C0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CE3CA-6584-496D-88D5-51D94CDDE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2A-3364-400F-9F40-882BE0B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B0F8-AA1B-450F-851A-B4A97D2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1EFF-6E61-4715-8384-F006367D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FB43-C36B-48AC-863E-8CFD719E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86F9-EB97-41BC-A61C-9DF900BB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A029-E0A0-43F1-8C61-95CC4FDD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C2D2-435F-4931-8CCB-8AD355E9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EBBE-B7E8-484F-9350-7DDCEA740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6763-6ADB-4AC5-ADBD-283903294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2AEFC9-C76F-4951-8C33-D6282A19B284}"/>
              </a:ext>
            </a:extLst>
          </p:cNvPr>
          <p:cNvGrpSpPr/>
          <p:nvPr/>
        </p:nvGrpSpPr>
        <p:grpSpPr>
          <a:xfrm>
            <a:off x="1539350" y="1052547"/>
            <a:ext cx="7196797" cy="3489617"/>
            <a:chOff x="1539350" y="1052547"/>
            <a:chExt cx="7196797" cy="3489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A732E4-9415-4350-98FE-AB18C15E7483}"/>
                </a:ext>
              </a:extLst>
            </p:cNvPr>
            <p:cNvSpPr txBox="1"/>
            <p:nvPr/>
          </p:nvSpPr>
          <p:spPr>
            <a:xfrm>
              <a:off x="1539350" y="1052547"/>
              <a:ext cx="3651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Gender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D7554-CA81-4921-8FE1-AB228C04C8A2}"/>
                </a:ext>
              </a:extLst>
            </p:cNvPr>
            <p:cNvSpPr txBox="1"/>
            <p:nvPr/>
          </p:nvSpPr>
          <p:spPr>
            <a:xfrm>
              <a:off x="4414127" y="3341835"/>
              <a:ext cx="4322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D445E6"/>
                  </a:solidFill>
                  <a:latin typeface="Avenir Next LT Pro" panose="020B0604020202020204" pitchFamily="34" charset="0"/>
                </a:rPr>
                <a:t>S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p</a:t>
              </a:r>
              <a:r>
                <a:rPr lang="en-US" sz="7200" dirty="0">
                  <a:solidFill>
                    <a:srgbClr val="E68417"/>
                  </a:solidFill>
                  <a:latin typeface="Avenir Next LT Pro" panose="020B0604020202020204" pitchFamily="34" charset="0"/>
                </a:rPr>
                <a:t>e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c</a:t>
              </a:r>
              <a:r>
                <a:rPr lang="en-US" sz="7200" dirty="0">
                  <a:solidFill>
                    <a:srgbClr val="81E622"/>
                  </a:solidFill>
                  <a:latin typeface="Avenir Next LT Pro" panose="020B0604020202020204" pitchFamily="34" charset="0"/>
                </a:rPr>
                <a:t>t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r</a:t>
              </a:r>
              <a:r>
                <a:rPr lang="en-US" sz="7200" dirty="0">
                  <a:solidFill>
                    <a:srgbClr val="5BCEFA"/>
                  </a:solidFill>
                  <a:latin typeface="Avenir Next LT Pro" panose="020B0604020202020204" pitchFamily="34" charset="0"/>
                </a:rPr>
                <a:t>u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2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8 -0.05579 L -0.35169 -0.4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2784629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3579058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6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3582304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4376733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4386457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518088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8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34" name="cons" descr="Text&#10;&#10;Description automatically generated">
            <a:extLst>
              <a:ext uri="{FF2B5EF4-FFF2-40B4-BE49-F238E27FC236}">
                <a16:creationId xmlns:a16="http://schemas.microsoft.com/office/drawing/2014/main" id="{DB66FFD4-FD2B-4755-B531-610FD8248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9" y="4244557"/>
            <a:ext cx="9304803" cy="856219"/>
          </a:xfrm>
          <a:prstGeom prst="rect">
            <a:avLst/>
          </a:prstGeom>
        </p:spPr>
      </p:pic>
      <p:pic>
        <p:nvPicPr>
          <p:cNvPr id="36" name="beyourself" descr="Text&#10;&#10;Description automatically generated">
            <a:extLst>
              <a:ext uri="{FF2B5EF4-FFF2-40B4-BE49-F238E27FC236}">
                <a16:creationId xmlns:a16="http://schemas.microsoft.com/office/drawing/2014/main" id="{2C3E7D0E-39E5-442D-9974-9116365125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5" y="4943022"/>
            <a:ext cx="11008929" cy="1343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3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516241" y="295831"/>
            <a:ext cx="1810099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EC91E-2905-4F9C-AE8B-420B2F7B7510}"/>
              </a:ext>
            </a:extLst>
          </p:cNvPr>
          <p:cNvSpPr txBox="1"/>
          <p:nvPr/>
        </p:nvSpPr>
        <p:spPr>
          <a:xfrm>
            <a:off x="493109" y="23208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h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a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k</a:t>
            </a:r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 </a:t>
            </a:r>
            <a:r>
              <a:rPr lang="en-US" sz="3200" dirty="0">
                <a:solidFill>
                  <a:srgbClr val="5BCEFA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y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F4107-E197-45E0-BB6D-C049DA6A8702}"/>
              </a:ext>
            </a:extLst>
          </p:cNvPr>
          <p:cNvSpPr txBox="1"/>
          <p:nvPr/>
        </p:nvSpPr>
        <p:spPr>
          <a:xfrm>
            <a:off x="926842" y="796417"/>
            <a:ext cx="7039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Ref: https://www.coursera.org/learn/health-gender-spectrum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3513A-5C9E-423B-B430-7EBC97DE9E36}"/>
              </a:ext>
            </a:extLst>
          </p:cNvPr>
          <p:cNvSpPr txBox="1"/>
          <p:nvPr/>
        </p:nvSpPr>
        <p:spPr>
          <a:xfrm>
            <a:off x="926842" y="2466556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PowerPoint: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By @yuzuki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684628-FCC4-4D02-9A43-FB7D271626C2}"/>
              </a:ext>
            </a:extLst>
          </p:cNvPr>
          <p:cNvSpPr txBox="1"/>
          <p:nvPr/>
        </p:nvSpPr>
        <p:spPr>
          <a:xfrm>
            <a:off x="926842" y="3644253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Project: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 err="1">
                <a:solidFill>
                  <a:schemeClr val="bg1"/>
                </a:solidFill>
                <a:latin typeface="KG Broken Vessels Sketch" pitchFamily="2" charset="0"/>
              </a:rPr>
              <a:t>yuzukicat</a:t>
            </a: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/gender-spectrum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CB070-6C1A-4E82-9F81-9985F433DEC0}"/>
              </a:ext>
            </a:extLst>
          </p:cNvPr>
          <p:cNvSpPr txBox="1"/>
          <p:nvPr/>
        </p:nvSpPr>
        <p:spPr>
          <a:xfrm>
            <a:off x="926842" y="4821950"/>
            <a:ext cx="7743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Copyright Notice: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Licensed under CC BY-NC-SA 4.0 unless stating additionally.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EA161E-25FF-4C49-ACA4-0995D51D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38" y="99896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913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13E7D-C849-4425-90E1-2D2D0910F7DD}"/>
              </a:ext>
            </a:extLst>
          </p:cNvPr>
          <p:cNvSpPr txBox="1"/>
          <p:nvPr/>
        </p:nvSpPr>
        <p:spPr>
          <a:xfrm>
            <a:off x="926500" y="104894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800D9-50B4-472F-A1DE-A9BE30203CE2}"/>
              </a:ext>
            </a:extLst>
          </p:cNvPr>
          <p:cNvSpPr txBox="1"/>
          <p:nvPr/>
        </p:nvSpPr>
        <p:spPr>
          <a:xfrm>
            <a:off x="926500" y="1876458"/>
            <a:ext cx="1106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Sex Assigned at Birth and Gender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FEC93-E277-4F57-9898-E979DE34073A}"/>
              </a:ext>
            </a:extLst>
          </p:cNvPr>
          <p:cNvSpPr txBox="1"/>
          <p:nvPr/>
        </p:nvSpPr>
        <p:spPr>
          <a:xfrm>
            <a:off x="926500" y="2656901"/>
            <a:ext cx="112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Gender Identity and Sexual Orientation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28D03-8774-4870-B5F8-23AF2657DBB0}"/>
              </a:ext>
            </a:extLst>
          </p:cNvPr>
          <p:cNvSpPr txBox="1"/>
          <p:nvPr/>
        </p:nvSpPr>
        <p:spPr>
          <a:xfrm>
            <a:off x="926500" y="3450797"/>
            <a:ext cx="118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Gender-Affirming Management Options for Transgender Individuals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317BF-8C22-4072-8C55-2E1551727CDD}"/>
              </a:ext>
            </a:extLst>
          </p:cNvPr>
          <p:cNvSpPr txBox="1"/>
          <p:nvPr/>
        </p:nvSpPr>
        <p:spPr>
          <a:xfrm>
            <a:off x="926500" y="425140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Non-Binary Gender Identity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E2500-1E16-41D0-8228-3002FB78651D}"/>
              </a:ext>
            </a:extLst>
          </p:cNvPr>
          <p:cNvSpPr txBox="1"/>
          <p:nvPr/>
        </p:nvSpPr>
        <p:spPr>
          <a:xfrm>
            <a:off x="926500" y="5052026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Interview: Ben Barres</a:t>
            </a:r>
          </a:p>
        </p:txBody>
      </p:sp>
    </p:spTree>
    <p:extLst>
      <p:ext uri="{BB962C8B-B14F-4D97-AF65-F5344CB8AC3E}">
        <p14:creationId xmlns:p14="http://schemas.microsoft.com/office/powerpoint/2010/main" val="32002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4A15C-0CAD-492C-8715-09FA6458E688}"/>
              </a:ext>
            </a:extLst>
          </p:cNvPr>
          <p:cNvSpPr txBox="1"/>
          <p:nvPr/>
        </p:nvSpPr>
        <p:spPr>
          <a:xfrm>
            <a:off x="926842" y="796417"/>
            <a:ext cx="1080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“Gender is in your mind, not between your legs”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3D48-0987-45DD-8A34-743018DB3609}"/>
              </a:ext>
            </a:extLst>
          </p:cNvPr>
          <p:cNvSpPr txBox="1"/>
          <p:nvPr/>
        </p:nvSpPr>
        <p:spPr>
          <a:xfrm>
            <a:off x="1138339" y="150164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 Assigned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6AD21-FE2B-4A98-A103-AFD452FF6D2A}"/>
              </a:ext>
            </a:extLst>
          </p:cNvPr>
          <p:cNvSpPr txBox="1"/>
          <p:nvPr/>
        </p:nvSpPr>
        <p:spPr>
          <a:xfrm>
            <a:off x="1138339" y="220687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Identity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D4D57-FD4B-4D00-88D0-7484E0167F35}"/>
              </a:ext>
            </a:extLst>
          </p:cNvPr>
          <p:cNvSpPr txBox="1"/>
          <p:nvPr/>
        </p:nvSpPr>
        <p:spPr>
          <a:xfrm>
            <a:off x="1138339" y="2906486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Gender-Affirming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6DB58-0760-4339-BD26-444BFBF65D0C}"/>
              </a:ext>
            </a:extLst>
          </p:cNvPr>
          <p:cNvSpPr txBox="1"/>
          <p:nvPr/>
        </p:nvSpPr>
        <p:spPr>
          <a:xfrm>
            <a:off x="6096000" y="1501647"/>
            <a:ext cx="259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Cisgender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236BC-9972-40B8-BC5F-C042D2693908}"/>
              </a:ext>
            </a:extLst>
          </p:cNvPr>
          <p:cNvSpPr txBox="1"/>
          <p:nvPr/>
        </p:nvSpPr>
        <p:spPr>
          <a:xfrm>
            <a:off x="8832975" y="1501647"/>
            <a:ext cx="315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Transgender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1C325-DED9-4E48-8B9B-3A30B091294C}"/>
              </a:ext>
            </a:extLst>
          </p:cNvPr>
          <p:cNvSpPr txBox="1"/>
          <p:nvPr/>
        </p:nvSpPr>
        <p:spPr>
          <a:xfrm>
            <a:off x="6096000" y="220687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Sexual Orientation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B7170-1E19-4046-96D3-B3AA99F84971}"/>
              </a:ext>
            </a:extLst>
          </p:cNvPr>
          <p:cNvSpPr txBox="1"/>
          <p:nvPr/>
        </p:nvSpPr>
        <p:spPr>
          <a:xfrm>
            <a:off x="1138339" y="3611256"/>
            <a:ext cx="269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Non-Binary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A9A71-4087-4C99-8A0B-3F10AEDB8F96}"/>
              </a:ext>
            </a:extLst>
          </p:cNvPr>
          <p:cNvSpPr txBox="1"/>
          <p:nvPr/>
        </p:nvSpPr>
        <p:spPr>
          <a:xfrm>
            <a:off x="1138338" y="4316026"/>
            <a:ext cx="902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was a socially-constructed thing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229AA-2A60-4912-92E3-0D30397393E9}"/>
              </a:ext>
            </a:extLst>
          </p:cNvPr>
          <p:cNvSpPr txBox="1"/>
          <p:nvPr/>
        </p:nvSpPr>
        <p:spPr>
          <a:xfrm>
            <a:off x="945512" y="5020796"/>
            <a:ext cx="1085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“Just be who you are, make sure you focus on, all your talents and your passion, the rest will follow.”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5C65B-418D-4D70-8B63-C18C0758ADD2}"/>
              </a:ext>
            </a:extLst>
          </p:cNvPr>
          <p:cNvSpPr txBox="1"/>
          <p:nvPr/>
        </p:nvSpPr>
        <p:spPr>
          <a:xfrm>
            <a:off x="6095999" y="291210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Expression</a:t>
            </a:r>
          </a:p>
        </p:txBody>
      </p:sp>
    </p:spTree>
    <p:extLst>
      <p:ext uri="{BB962C8B-B14F-4D97-AF65-F5344CB8AC3E}">
        <p14:creationId xmlns:p14="http://schemas.microsoft.com/office/powerpoint/2010/main" val="1546015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1977235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32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986961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2781390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28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445E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7200" dirty="0" smtClean="0">
            <a:solidFill>
              <a:schemeClr val="bg1"/>
            </a:solidFill>
            <a:latin typeface="Avenir Next LT Pro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139</Words>
  <Application>Microsoft Office PowerPoint</Application>
  <PresentationFormat>Widescreen</PresentationFormat>
  <Paragraphs>32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KG Broken Vessels Sketch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yuzuki cat</dc:creator>
  <cp:lastModifiedBy>yuzuki cat</cp:lastModifiedBy>
  <cp:revision>13</cp:revision>
  <dcterms:created xsi:type="dcterms:W3CDTF">2022-04-24T11:13:06Z</dcterms:created>
  <dcterms:modified xsi:type="dcterms:W3CDTF">2022-04-24T14:36:42Z</dcterms:modified>
</cp:coreProperties>
</file>