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7" r:id="rId3"/>
    <p:sldId id="259" r:id="rId4"/>
    <p:sldId id="267" r:id="rId5"/>
    <p:sldId id="260" r:id="rId6"/>
    <p:sldId id="277" r:id="rId7"/>
    <p:sldId id="278" r:id="rId8"/>
    <p:sldId id="262" r:id="rId9"/>
    <p:sldId id="279" r:id="rId10"/>
    <p:sldId id="276" r:id="rId11"/>
    <p:sldId id="280" r:id="rId12"/>
    <p:sldId id="275" r:id="rId13"/>
    <p:sldId id="281" r:id="rId14"/>
    <p:sldId id="274" r:id="rId15"/>
    <p:sldId id="282" r:id="rId16"/>
    <p:sldId id="273" r:id="rId17"/>
    <p:sldId id="2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8417"/>
    <a:srgbClr val="5BCEFA"/>
    <a:srgbClr val="21B1E6"/>
    <a:srgbClr val="81E622"/>
    <a:srgbClr val="D445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7DFC-32BC-44E8-8C83-F64E0AC36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41E77-9B7B-48EA-87F0-4C1DB646B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91BA6-14C7-4CFE-AB4C-A1D74AB9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3A97-44F6-421F-8C3D-D99EDB84694D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2ED92-A353-4CA9-84A8-DD26A72C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487B5-D026-4B7B-8CCA-2A76A819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1E7E-C0CB-41B7-864A-953D5804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1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B8D7F-AAEF-4332-BF19-CEF6C0354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8F1BF-5290-4590-9412-DFE08BB26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B1939-CF68-42AF-BB65-DF14C5F5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3A97-44F6-421F-8C3D-D99EDB84694D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F1172-B3A0-4FA3-BF88-CDC6BE0DB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B6A28-4FC6-4819-B650-CAEDA16B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1E7E-C0CB-41B7-864A-953D5804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3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2B5DCC-6A67-4DC4-8FD9-41B1FC398E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7EF9C-54FC-40AC-BEB3-478F3F092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36495-455B-4007-911E-39715E97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3A97-44F6-421F-8C3D-D99EDB84694D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EE4A0-F553-4032-B2EB-A9300E9F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997F0-3FB9-4608-BFEF-283FDF2B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1E7E-C0CB-41B7-864A-953D5804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48A48-FF05-41B6-B223-3C992CE90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DF4E5-2629-4DC9-9CD7-86A4B9B48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89CFC-F818-40CF-8FD0-6B77CD66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3A97-44F6-421F-8C3D-D99EDB84694D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FEC99-FF2A-4A5D-ABE8-CBC07BE2E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6DF67-7458-46C3-A07C-C8D0A8FE6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1E7E-C0CB-41B7-864A-953D5804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8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E8AE-8744-47E6-9180-4D141A99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B4FA9-FB10-4FE0-9D0F-848626FD6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A9B71-8A29-49A3-8AD0-2E1AA6AE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3A97-44F6-421F-8C3D-D99EDB84694D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CC8CF-4EB6-48DC-8FBB-85B80040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47B29-589C-4B07-A3EE-4606D923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1E7E-C0CB-41B7-864A-953D5804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0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0BED8-7F41-4A79-869C-7E522296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50F7B-F774-4227-9BBB-C680E5560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EB423-F95A-44F5-8B3B-972A56E53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54803-D888-4751-BE6C-7A2A7B7A2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3A97-44F6-421F-8C3D-D99EDB84694D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B762A-E4CA-4BBF-A405-BF21FF77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C5645-2AA7-4F18-9835-FE506020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1E7E-C0CB-41B7-864A-953D5804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2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C651-993A-4514-AE8A-316D7BEC2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B33EE-1D34-465C-B29D-1541D5152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BFFD1-BE87-4C63-911C-E470CDE5F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65711-FF8E-439B-9DA4-FCC668756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F017C-7FB6-4990-8A1F-324D2F5C0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5E0C25-D5D0-4B23-9990-D2F7DD3F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3A97-44F6-421F-8C3D-D99EDB84694D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AB2D9E-62A8-4C68-82BB-E1902182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408722-0611-4B08-8C4B-818E547F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1E7E-C0CB-41B7-864A-953D5804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3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F2AB-5F3E-47EA-9092-D32FE79C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3E2103-84E3-451C-B687-4BDC4FCEF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3A97-44F6-421F-8C3D-D99EDB84694D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6C9649-AA15-4E33-9A8A-C6E554939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31A53-E281-4F56-A621-5546E8E59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1E7E-C0CB-41B7-864A-953D5804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2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CCF799-C12E-4D62-B16C-759ACEA5C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3A97-44F6-421F-8C3D-D99EDB84694D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3140B-03F4-49DD-BD9A-F1B31B06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BC966-F358-40B6-9B08-60832D15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1E7E-C0CB-41B7-864A-953D5804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4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73346-F307-4C01-AA51-73944F06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04F0E-E1DF-49CE-84C4-9F6304B34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F5F9D-DAA6-4AB0-AD6B-5C6835FB0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9887E-C476-40D8-9B38-85519A1B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3A97-44F6-421F-8C3D-D99EDB84694D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76566-1806-4BB8-984E-5957E61D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47A81-34EC-4F15-95D6-80A5EC109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1E7E-C0CB-41B7-864A-953D5804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1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079F-2A39-468A-A9AA-0332D7C07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5CE3CA-6584-496D-88D5-51D94CDDE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5262A-3364-400F-9F40-882BE0BE0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5B0F8-AA1B-450F-851A-B4A97D2B6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3A97-44F6-421F-8C3D-D99EDB84694D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C1EFF-6E61-4715-8384-F006367D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AFB43-C36B-48AC-863E-8CFD719E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1E7E-C0CB-41B7-864A-953D5804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0886F9-EB97-41BC-A61C-9DF900BBA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0A029-E0A0-43F1-8C61-95CC4FDD6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6C2D2-435F-4931-8CCB-8AD355E99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C3A97-44F6-421F-8C3D-D99EDB84694D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6EBBE-B7E8-484F-9350-7DDCEA740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B6763-6ADB-4AC5-ADBD-283903294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41E7E-C0CB-41B7-864A-953D5804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5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learn/health-gender-spectru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eb.microsoftstream.com/video/e925abc9-6b5d-4beb-89df-6143ea39c2c2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web.microsoftstream.com/video/908452e7-a603-418d-9874-4b61116b9c0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eb.microsoftstream.com/video/bdbf43da-ef47-4ffd-b727-a2faa6ee6564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7.png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eb.microsoftstream.com/video/fdd42bcb-4e66-439d-86cc-8419b710673c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eb.microsoftstream.com/video/ad667b5d-35f8-444f-96b7-0744b76ea4de" TargetMode="Externa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web.microsoftstream.com/video/6da45823-7e33-4473-9b4a-32f54c255e73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72AEFC9-C76F-4951-8C33-D6282A19B284}"/>
              </a:ext>
            </a:extLst>
          </p:cNvPr>
          <p:cNvGrpSpPr/>
          <p:nvPr/>
        </p:nvGrpSpPr>
        <p:grpSpPr>
          <a:xfrm>
            <a:off x="1539350" y="1052547"/>
            <a:ext cx="7196797" cy="3489617"/>
            <a:chOff x="1539350" y="1052547"/>
            <a:chExt cx="7196797" cy="34896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2A732E4-9415-4350-98FE-AB18C15E7483}"/>
                </a:ext>
              </a:extLst>
            </p:cNvPr>
            <p:cNvSpPr txBox="1"/>
            <p:nvPr/>
          </p:nvSpPr>
          <p:spPr>
            <a:xfrm>
              <a:off x="1539350" y="1052547"/>
              <a:ext cx="365102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Avenir Next LT Pro" panose="020B0604020202020204" pitchFamily="34" charset="0"/>
                  <a:hlinkClick r:id="rId2"/>
                </a:rPr>
                <a:t>Gender</a:t>
              </a:r>
              <a:endParaRPr lang="en-US" sz="7200" dirty="0">
                <a:solidFill>
                  <a:schemeClr val="bg1"/>
                </a:solidFill>
                <a:latin typeface="Avenir Next LT Pro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ED7554-CA81-4921-8FE1-AB228C04C8A2}"/>
                </a:ext>
              </a:extLst>
            </p:cNvPr>
            <p:cNvSpPr txBox="1"/>
            <p:nvPr/>
          </p:nvSpPr>
          <p:spPr>
            <a:xfrm>
              <a:off x="4414127" y="3341835"/>
              <a:ext cx="43220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D445E6"/>
                  </a:solidFill>
                  <a:latin typeface="Avenir Next LT Pro" panose="020B0604020202020204" pitchFamily="34" charset="0"/>
                </a:rPr>
                <a:t>S</a:t>
              </a:r>
              <a:r>
                <a:rPr lang="en-US" sz="7200" dirty="0">
                  <a:solidFill>
                    <a:schemeClr val="bg1"/>
                  </a:solidFill>
                  <a:latin typeface="Avenir Next LT Pro" panose="020B0604020202020204" pitchFamily="34" charset="0"/>
                </a:rPr>
                <a:t>p</a:t>
              </a:r>
              <a:r>
                <a:rPr lang="en-US" sz="7200" dirty="0">
                  <a:solidFill>
                    <a:srgbClr val="E68417"/>
                  </a:solidFill>
                  <a:latin typeface="Avenir Next LT Pro" panose="020B0604020202020204" pitchFamily="34" charset="0"/>
                </a:rPr>
                <a:t>e</a:t>
              </a:r>
              <a:r>
                <a:rPr lang="en-US" sz="7200" dirty="0">
                  <a:solidFill>
                    <a:schemeClr val="bg1"/>
                  </a:solidFill>
                  <a:latin typeface="Avenir Next LT Pro" panose="020B0604020202020204" pitchFamily="34" charset="0"/>
                </a:rPr>
                <a:t>c</a:t>
              </a:r>
              <a:r>
                <a:rPr lang="en-US" sz="7200" dirty="0">
                  <a:solidFill>
                    <a:srgbClr val="81E622"/>
                  </a:solidFill>
                  <a:latin typeface="Avenir Next LT Pro" panose="020B0604020202020204" pitchFamily="34" charset="0"/>
                </a:rPr>
                <a:t>t</a:t>
              </a:r>
              <a:r>
                <a:rPr lang="en-US" sz="7200" dirty="0">
                  <a:solidFill>
                    <a:schemeClr val="bg1"/>
                  </a:solidFill>
                  <a:latin typeface="Avenir Next LT Pro" panose="020B0604020202020204" pitchFamily="34" charset="0"/>
                </a:rPr>
                <a:t>r</a:t>
              </a:r>
              <a:r>
                <a:rPr lang="en-US" sz="7200" dirty="0">
                  <a:solidFill>
                    <a:srgbClr val="5BCEFA"/>
                  </a:solidFill>
                  <a:latin typeface="Avenir Next LT Pro" panose="020B0604020202020204" pitchFamily="34" charset="0"/>
                </a:rPr>
                <a:t>u</a:t>
              </a:r>
              <a:r>
                <a:rPr lang="en-US" sz="7200" dirty="0">
                  <a:solidFill>
                    <a:schemeClr val="bg1"/>
                  </a:solidFill>
                  <a:latin typeface="Avenir Next LT Pro" panose="020B0604020202020204" pitchFamily="34" charset="0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8693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AEBF2-69A9-4306-BCA1-2F0074CB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881814"/>
            <a:ext cx="236593" cy="234292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8EEF6C-89EF-4DEC-8D65-E3DF9800F127}"/>
              </a:ext>
            </a:extLst>
          </p:cNvPr>
          <p:cNvSpPr txBox="1"/>
          <p:nvPr/>
        </p:nvSpPr>
        <p:spPr>
          <a:xfrm>
            <a:off x="463924" y="235323"/>
            <a:ext cx="264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D445E6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N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o</a:t>
            </a:r>
            <a:r>
              <a:rPr lang="en-US" sz="3200" dirty="0">
                <a:solidFill>
                  <a:srgbClr val="81E622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t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e</a:t>
            </a:r>
            <a:r>
              <a:rPr lang="en-US" sz="3200" dirty="0">
                <a:solidFill>
                  <a:srgbClr val="E68417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978686-3627-499D-B7FC-70B0A0A2344C}"/>
              </a:ext>
            </a:extLst>
          </p:cNvPr>
          <p:cNvSpPr/>
          <p:nvPr/>
        </p:nvSpPr>
        <p:spPr>
          <a:xfrm>
            <a:off x="1667434" y="295831"/>
            <a:ext cx="658906" cy="457027"/>
          </a:xfrm>
          <a:prstGeom prst="rect">
            <a:avLst/>
          </a:prstGeom>
          <a:solidFill>
            <a:srgbClr val="21B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788500E-33FF-4980-A5B8-BEA772A4CEB5}"/>
              </a:ext>
            </a:extLst>
          </p:cNvPr>
          <p:cNvSpPr/>
          <p:nvPr/>
        </p:nvSpPr>
        <p:spPr>
          <a:xfrm>
            <a:off x="561520" y="-5929088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FD420DCE-D2BC-41BD-A64C-09FDEC328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60" y="711788"/>
            <a:ext cx="10956281" cy="856219"/>
          </a:xfrm>
          <a:prstGeom prst="rect">
            <a:avLst/>
          </a:prstGeom>
        </p:spPr>
      </p:pic>
      <p:pic>
        <p:nvPicPr>
          <p:cNvPr id="11" name="320" descr="Text&#10;&#10;Description automatically generated">
            <a:extLst>
              <a:ext uri="{FF2B5EF4-FFF2-40B4-BE49-F238E27FC236}">
                <a16:creationId xmlns:a16="http://schemas.microsoft.com/office/drawing/2014/main" id="{A485440D-1157-4425-A376-F2EF3F01E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10" y="1427436"/>
            <a:ext cx="4896244" cy="856219"/>
          </a:xfrm>
          <a:prstGeom prst="rect">
            <a:avLst/>
          </a:prstGeom>
        </p:spPr>
      </p:pic>
      <p:pic>
        <p:nvPicPr>
          <p:cNvPr id="21" name="321" descr="Text&#10;&#10;Description automatically generated">
            <a:extLst>
              <a:ext uri="{FF2B5EF4-FFF2-40B4-BE49-F238E27FC236}">
                <a16:creationId xmlns:a16="http://schemas.microsoft.com/office/drawing/2014/main" id="{CEACCA46-C532-4D22-975A-AEE8F7F11C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10" y="2123744"/>
            <a:ext cx="4832512" cy="856219"/>
          </a:xfrm>
          <a:prstGeom prst="rect">
            <a:avLst/>
          </a:prstGeom>
        </p:spPr>
      </p:pic>
      <p:pic>
        <p:nvPicPr>
          <p:cNvPr id="26" name="323" descr="Text&#10;&#10;Description automatically generated">
            <a:extLst>
              <a:ext uri="{FF2B5EF4-FFF2-40B4-BE49-F238E27FC236}">
                <a16:creationId xmlns:a16="http://schemas.microsoft.com/office/drawing/2014/main" id="{6FD8C824-A002-46F4-8A0B-7CE8C6F30C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06" y="1427436"/>
            <a:ext cx="2745998" cy="856219"/>
          </a:xfrm>
          <a:prstGeom prst="rect">
            <a:avLst/>
          </a:prstGeom>
        </p:spPr>
      </p:pic>
      <p:pic>
        <p:nvPicPr>
          <p:cNvPr id="28" name="324" descr="Text&#10;&#10;Description automatically generated">
            <a:extLst>
              <a:ext uri="{FF2B5EF4-FFF2-40B4-BE49-F238E27FC236}">
                <a16:creationId xmlns:a16="http://schemas.microsoft.com/office/drawing/2014/main" id="{374D56AC-E150-4742-ACFE-43083960B1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721" y="1427436"/>
            <a:ext cx="3314039" cy="856219"/>
          </a:xfrm>
          <a:prstGeom prst="rect">
            <a:avLst/>
          </a:prstGeom>
        </p:spPr>
      </p:pic>
      <p:pic>
        <p:nvPicPr>
          <p:cNvPr id="30" name="df" descr="Text&#10;&#10;Description automatically generated">
            <a:extLst>
              <a:ext uri="{FF2B5EF4-FFF2-40B4-BE49-F238E27FC236}">
                <a16:creationId xmlns:a16="http://schemas.microsoft.com/office/drawing/2014/main" id="{7CF033EE-174C-48AD-9291-8E3C5CD251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16" y="2839346"/>
            <a:ext cx="4333744" cy="856219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CC4EA2B5-7857-421E-8717-DE98505B86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06" y="2135402"/>
            <a:ext cx="4386392" cy="85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85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43117AE-F354-4131-9C39-8B56BF85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1137319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2875FE-D394-4507-9CA5-28AA0BE01A40}"/>
              </a:ext>
            </a:extLst>
          </p:cNvPr>
          <p:cNvSpPr/>
          <p:nvPr/>
        </p:nvSpPr>
        <p:spPr>
          <a:xfrm>
            <a:off x="602496" y="11833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E51B22-6BA7-4218-B852-556E1B08F971}"/>
              </a:ext>
            </a:extLst>
          </p:cNvPr>
          <p:cNvSpPr/>
          <p:nvPr/>
        </p:nvSpPr>
        <p:spPr>
          <a:xfrm>
            <a:off x="602495" y="19834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6BAB79-533A-499D-A307-81269A4031C3}"/>
              </a:ext>
            </a:extLst>
          </p:cNvPr>
          <p:cNvSpPr/>
          <p:nvPr/>
        </p:nvSpPr>
        <p:spPr>
          <a:xfrm>
            <a:off x="602494" y="27835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BAE0B4-69D0-4ED0-BB24-B6D6334C00B6}"/>
              </a:ext>
            </a:extLst>
          </p:cNvPr>
          <p:cNvSpPr/>
          <p:nvPr/>
        </p:nvSpPr>
        <p:spPr>
          <a:xfrm>
            <a:off x="602493" y="35836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C44FF2-8FD7-4C60-A5E9-19094FC537BC}"/>
              </a:ext>
            </a:extLst>
          </p:cNvPr>
          <p:cNvSpPr/>
          <p:nvPr/>
        </p:nvSpPr>
        <p:spPr>
          <a:xfrm>
            <a:off x="602492" y="43837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D72FAC-D2DD-4A50-A5BB-8A6257F35E54}"/>
              </a:ext>
            </a:extLst>
          </p:cNvPr>
          <p:cNvSpPr/>
          <p:nvPr/>
        </p:nvSpPr>
        <p:spPr>
          <a:xfrm>
            <a:off x="602491" y="51838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1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D2FC1B-D382-474A-8B4A-B405485B1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61" y="986835"/>
            <a:ext cx="6558806" cy="750924"/>
          </a:xfrm>
          <a:prstGeom prst="rect">
            <a:avLst/>
          </a:prstGeom>
        </p:spPr>
      </p:pic>
      <p:pic>
        <p:nvPicPr>
          <p:cNvPr id="5" name="2" descr="Logo, company name&#10;&#10;Description automatically generated">
            <a:extLst>
              <a:ext uri="{FF2B5EF4-FFF2-40B4-BE49-F238E27FC236}">
                <a16:creationId xmlns:a16="http://schemas.microsoft.com/office/drawing/2014/main" id="{3F09115C-70D4-4A6F-ABAE-B8E52041C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63" y="1806356"/>
            <a:ext cx="11191810" cy="748153"/>
          </a:xfrm>
          <a:prstGeom prst="rect">
            <a:avLst/>
          </a:prstGeom>
        </p:spPr>
      </p:pic>
      <p:pic>
        <p:nvPicPr>
          <p:cNvPr id="7" name="3" descr="Logo&#10;&#10;Description automatically generated">
            <a:extLst>
              <a:ext uri="{FF2B5EF4-FFF2-40B4-BE49-F238E27FC236}">
                <a16:creationId xmlns:a16="http://schemas.microsoft.com/office/drawing/2014/main" id="{4486E2FA-DDD7-43E3-95A4-C54DB76CD6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7" y="2586706"/>
            <a:ext cx="11388547" cy="750924"/>
          </a:xfrm>
          <a:prstGeom prst="rect">
            <a:avLst/>
          </a:prstGeom>
        </p:spPr>
      </p:pic>
      <p:pic>
        <p:nvPicPr>
          <p:cNvPr id="22" name="4" descr="Logo, company name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28DDE4A2-695F-44EA-A538-5AA05366F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1" y="3382797"/>
            <a:ext cx="11951047" cy="748153"/>
          </a:xfrm>
          <a:prstGeom prst="rect">
            <a:avLst/>
          </a:prstGeom>
        </p:spPr>
      </p:pic>
      <p:pic>
        <p:nvPicPr>
          <p:cNvPr id="25" name="5" descr="Logo&#10;&#10;Description automatically generated">
            <a:extLst>
              <a:ext uri="{FF2B5EF4-FFF2-40B4-BE49-F238E27FC236}">
                <a16:creationId xmlns:a16="http://schemas.microsoft.com/office/drawing/2014/main" id="{62BEFFA6-A638-489D-9C8E-7C78FEBF3E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7" y="4184253"/>
            <a:ext cx="6558806" cy="748153"/>
          </a:xfrm>
          <a:prstGeom prst="rect">
            <a:avLst/>
          </a:prstGeom>
        </p:spPr>
      </p:pic>
      <p:pic>
        <p:nvPicPr>
          <p:cNvPr id="27" name="6" descr="Logo, company name&#10;&#10;Description automatically generated">
            <a:extLst>
              <a:ext uri="{FF2B5EF4-FFF2-40B4-BE49-F238E27FC236}">
                <a16:creationId xmlns:a16="http://schemas.microsoft.com/office/drawing/2014/main" id="{826B06EA-6A12-415B-B802-AE8C2740C1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87" y="4986590"/>
            <a:ext cx="6558806" cy="7481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E75CBEFF-BB89-499B-BBA6-7D82579A2563}"/>
              </a:ext>
            </a:extLst>
          </p:cNvPr>
          <p:cNvSpPr/>
          <p:nvPr/>
        </p:nvSpPr>
        <p:spPr>
          <a:xfrm>
            <a:off x="606813" y="2784629"/>
            <a:ext cx="154641" cy="154641"/>
          </a:xfrm>
          <a:prstGeom prst="ellipse">
            <a:avLst/>
          </a:prstGeom>
          <a:solidFill>
            <a:srgbClr val="D44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744BB93-09C8-4262-9BE2-4814960E44AD}"/>
              </a:ext>
            </a:extLst>
          </p:cNvPr>
          <p:cNvSpPr/>
          <p:nvPr/>
        </p:nvSpPr>
        <p:spPr>
          <a:xfrm>
            <a:off x="603573" y="3579058"/>
            <a:ext cx="154641" cy="154641"/>
          </a:xfrm>
          <a:prstGeom prst="ellipse">
            <a:avLst/>
          </a:prstGeom>
          <a:solidFill>
            <a:srgbClr val="D44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2569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AEBF2-69A9-4306-BCA1-2F0074CB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881814"/>
            <a:ext cx="236593" cy="234292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8EEF6C-89EF-4DEC-8D65-E3DF9800F127}"/>
              </a:ext>
            </a:extLst>
          </p:cNvPr>
          <p:cNvSpPr txBox="1"/>
          <p:nvPr/>
        </p:nvSpPr>
        <p:spPr>
          <a:xfrm>
            <a:off x="463924" y="235323"/>
            <a:ext cx="264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D445E6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N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o</a:t>
            </a:r>
            <a:r>
              <a:rPr lang="en-US" sz="3200" dirty="0">
                <a:solidFill>
                  <a:srgbClr val="81E622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t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e</a:t>
            </a:r>
            <a:r>
              <a:rPr lang="en-US" sz="3200" dirty="0">
                <a:solidFill>
                  <a:srgbClr val="E68417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978686-3627-499D-B7FC-70B0A0A2344C}"/>
              </a:ext>
            </a:extLst>
          </p:cNvPr>
          <p:cNvSpPr/>
          <p:nvPr/>
        </p:nvSpPr>
        <p:spPr>
          <a:xfrm>
            <a:off x="1667434" y="295831"/>
            <a:ext cx="658906" cy="457027"/>
          </a:xfrm>
          <a:prstGeom prst="rect">
            <a:avLst/>
          </a:prstGeom>
          <a:solidFill>
            <a:srgbClr val="21B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788500E-33FF-4980-A5B8-BEA772A4CEB5}"/>
              </a:ext>
            </a:extLst>
          </p:cNvPr>
          <p:cNvSpPr/>
          <p:nvPr/>
        </p:nvSpPr>
        <p:spPr>
          <a:xfrm>
            <a:off x="561520" y="-5929088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FD420DCE-D2BC-41BD-A64C-09FDEC328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60" y="711788"/>
            <a:ext cx="10956281" cy="856219"/>
          </a:xfrm>
          <a:prstGeom prst="rect">
            <a:avLst/>
          </a:prstGeom>
        </p:spPr>
      </p:pic>
      <p:pic>
        <p:nvPicPr>
          <p:cNvPr id="11" name="320" descr="Text&#10;&#10;Description automatically generated">
            <a:extLst>
              <a:ext uri="{FF2B5EF4-FFF2-40B4-BE49-F238E27FC236}">
                <a16:creationId xmlns:a16="http://schemas.microsoft.com/office/drawing/2014/main" id="{A485440D-1157-4425-A376-F2EF3F01E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10" y="1427436"/>
            <a:ext cx="4896244" cy="856219"/>
          </a:xfrm>
          <a:prstGeom prst="rect">
            <a:avLst/>
          </a:prstGeom>
        </p:spPr>
      </p:pic>
      <p:pic>
        <p:nvPicPr>
          <p:cNvPr id="21" name="321" descr="Text&#10;&#10;Description automatically generated">
            <a:extLst>
              <a:ext uri="{FF2B5EF4-FFF2-40B4-BE49-F238E27FC236}">
                <a16:creationId xmlns:a16="http://schemas.microsoft.com/office/drawing/2014/main" id="{CEACCA46-C532-4D22-975A-AEE8F7F11C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10" y="2123744"/>
            <a:ext cx="4832512" cy="856219"/>
          </a:xfrm>
          <a:prstGeom prst="rect">
            <a:avLst/>
          </a:prstGeom>
        </p:spPr>
      </p:pic>
      <p:pic>
        <p:nvPicPr>
          <p:cNvPr id="24" name="322" descr="A black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1150230D-A325-4E11-8FC1-EEE06AB550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592" y="2856316"/>
            <a:ext cx="4832512" cy="856219"/>
          </a:xfrm>
          <a:prstGeom prst="rect">
            <a:avLst/>
          </a:prstGeom>
        </p:spPr>
      </p:pic>
      <p:pic>
        <p:nvPicPr>
          <p:cNvPr id="26" name="323" descr="Text&#10;&#10;Description automatically generated">
            <a:extLst>
              <a:ext uri="{FF2B5EF4-FFF2-40B4-BE49-F238E27FC236}">
                <a16:creationId xmlns:a16="http://schemas.microsoft.com/office/drawing/2014/main" id="{6FD8C824-A002-46F4-8A0B-7CE8C6F30C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06" y="1427436"/>
            <a:ext cx="2745998" cy="856219"/>
          </a:xfrm>
          <a:prstGeom prst="rect">
            <a:avLst/>
          </a:prstGeom>
        </p:spPr>
      </p:pic>
      <p:pic>
        <p:nvPicPr>
          <p:cNvPr id="28" name="324" descr="Text&#10;&#10;Description automatically generated">
            <a:extLst>
              <a:ext uri="{FF2B5EF4-FFF2-40B4-BE49-F238E27FC236}">
                <a16:creationId xmlns:a16="http://schemas.microsoft.com/office/drawing/2014/main" id="{374D56AC-E150-4742-ACFE-43083960B1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721" y="1427436"/>
            <a:ext cx="3314039" cy="856219"/>
          </a:xfrm>
          <a:prstGeom prst="rect">
            <a:avLst/>
          </a:prstGeom>
        </p:spPr>
      </p:pic>
      <p:pic>
        <p:nvPicPr>
          <p:cNvPr id="30" name="df" descr="Text&#10;&#10;Description automatically generated">
            <a:extLst>
              <a:ext uri="{FF2B5EF4-FFF2-40B4-BE49-F238E27FC236}">
                <a16:creationId xmlns:a16="http://schemas.microsoft.com/office/drawing/2014/main" id="{7CF033EE-174C-48AD-9291-8E3C5CD251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16" y="2839346"/>
            <a:ext cx="4333744" cy="856219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CC4EA2B5-7857-421E-8717-DE98505B86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06" y="2135402"/>
            <a:ext cx="4386392" cy="85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96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43117AE-F354-4131-9C39-8B56BF85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1137319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2875FE-D394-4507-9CA5-28AA0BE01A40}"/>
              </a:ext>
            </a:extLst>
          </p:cNvPr>
          <p:cNvSpPr/>
          <p:nvPr/>
        </p:nvSpPr>
        <p:spPr>
          <a:xfrm>
            <a:off x="602496" y="11833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E51B22-6BA7-4218-B852-556E1B08F971}"/>
              </a:ext>
            </a:extLst>
          </p:cNvPr>
          <p:cNvSpPr/>
          <p:nvPr/>
        </p:nvSpPr>
        <p:spPr>
          <a:xfrm>
            <a:off x="602495" y="19834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6BAB79-533A-499D-A307-81269A4031C3}"/>
              </a:ext>
            </a:extLst>
          </p:cNvPr>
          <p:cNvSpPr/>
          <p:nvPr/>
        </p:nvSpPr>
        <p:spPr>
          <a:xfrm>
            <a:off x="602494" y="27835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BAE0B4-69D0-4ED0-BB24-B6D6334C00B6}"/>
              </a:ext>
            </a:extLst>
          </p:cNvPr>
          <p:cNvSpPr/>
          <p:nvPr/>
        </p:nvSpPr>
        <p:spPr>
          <a:xfrm>
            <a:off x="602493" y="35836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C44FF2-8FD7-4C60-A5E9-19094FC537BC}"/>
              </a:ext>
            </a:extLst>
          </p:cNvPr>
          <p:cNvSpPr/>
          <p:nvPr/>
        </p:nvSpPr>
        <p:spPr>
          <a:xfrm>
            <a:off x="602492" y="43837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D72FAC-D2DD-4A50-A5BB-8A6257F35E54}"/>
              </a:ext>
            </a:extLst>
          </p:cNvPr>
          <p:cNvSpPr/>
          <p:nvPr/>
        </p:nvSpPr>
        <p:spPr>
          <a:xfrm>
            <a:off x="602491" y="51838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1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D2FC1B-D382-474A-8B4A-B405485B1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61" y="986835"/>
            <a:ext cx="6558806" cy="750924"/>
          </a:xfrm>
          <a:prstGeom prst="rect">
            <a:avLst/>
          </a:prstGeom>
        </p:spPr>
      </p:pic>
      <p:pic>
        <p:nvPicPr>
          <p:cNvPr id="5" name="2" descr="Logo, company name&#10;&#10;Description automatically generated">
            <a:extLst>
              <a:ext uri="{FF2B5EF4-FFF2-40B4-BE49-F238E27FC236}">
                <a16:creationId xmlns:a16="http://schemas.microsoft.com/office/drawing/2014/main" id="{3F09115C-70D4-4A6F-ABAE-B8E52041C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63" y="1806356"/>
            <a:ext cx="11191810" cy="748153"/>
          </a:xfrm>
          <a:prstGeom prst="rect">
            <a:avLst/>
          </a:prstGeom>
        </p:spPr>
      </p:pic>
      <p:pic>
        <p:nvPicPr>
          <p:cNvPr id="7" name="3" descr="Logo&#10;&#10;Description automatically generated">
            <a:extLst>
              <a:ext uri="{FF2B5EF4-FFF2-40B4-BE49-F238E27FC236}">
                <a16:creationId xmlns:a16="http://schemas.microsoft.com/office/drawing/2014/main" id="{4486E2FA-DDD7-43E3-95A4-C54DB76CD6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7" y="2586706"/>
            <a:ext cx="11388547" cy="750924"/>
          </a:xfrm>
          <a:prstGeom prst="rect">
            <a:avLst/>
          </a:prstGeom>
        </p:spPr>
      </p:pic>
      <p:pic>
        <p:nvPicPr>
          <p:cNvPr id="22" name="4" descr="Logo, company name&#10;&#10;Description automatically generated">
            <a:extLst>
              <a:ext uri="{FF2B5EF4-FFF2-40B4-BE49-F238E27FC236}">
                <a16:creationId xmlns:a16="http://schemas.microsoft.com/office/drawing/2014/main" id="{28DDE4A2-695F-44EA-A538-5AA05366F4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1" y="3382797"/>
            <a:ext cx="11951047" cy="748153"/>
          </a:xfrm>
          <a:prstGeom prst="rect">
            <a:avLst/>
          </a:prstGeom>
        </p:spPr>
      </p:pic>
      <p:pic>
        <p:nvPicPr>
          <p:cNvPr id="25" name="5" descr="Logo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62BEFFA6-A638-489D-9C8E-7C78FEBF3E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7" y="4184253"/>
            <a:ext cx="6558806" cy="748153"/>
          </a:xfrm>
          <a:prstGeom prst="rect">
            <a:avLst/>
          </a:prstGeom>
        </p:spPr>
      </p:pic>
      <p:pic>
        <p:nvPicPr>
          <p:cNvPr id="27" name="6" descr="Logo, company name&#10;&#10;Description automatically generated">
            <a:extLst>
              <a:ext uri="{FF2B5EF4-FFF2-40B4-BE49-F238E27FC236}">
                <a16:creationId xmlns:a16="http://schemas.microsoft.com/office/drawing/2014/main" id="{826B06EA-6A12-415B-B802-AE8C2740C1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87" y="4986590"/>
            <a:ext cx="6558806" cy="7481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E75CBEFF-BB89-499B-BBA6-7D82579A2563}"/>
              </a:ext>
            </a:extLst>
          </p:cNvPr>
          <p:cNvSpPr/>
          <p:nvPr/>
        </p:nvSpPr>
        <p:spPr>
          <a:xfrm>
            <a:off x="606813" y="3582304"/>
            <a:ext cx="154641" cy="154641"/>
          </a:xfrm>
          <a:prstGeom prst="ellipse">
            <a:avLst/>
          </a:prstGeom>
          <a:solidFill>
            <a:srgbClr val="D44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744BB93-09C8-4262-9BE2-4814960E44AD}"/>
              </a:ext>
            </a:extLst>
          </p:cNvPr>
          <p:cNvSpPr/>
          <p:nvPr/>
        </p:nvSpPr>
        <p:spPr>
          <a:xfrm>
            <a:off x="603573" y="4376733"/>
            <a:ext cx="154641" cy="154641"/>
          </a:xfrm>
          <a:prstGeom prst="ellipse">
            <a:avLst/>
          </a:prstGeom>
          <a:solidFill>
            <a:srgbClr val="D44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514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AEBF2-69A9-4306-BCA1-2F0074CB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881814"/>
            <a:ext cx="236593" cy="234292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8EEF6C-89EF-4DEC-8D65-E3DF9800F127}"/>
              </a:ext>
            </a:extLst>
          </p:cNvPr>
          <p:cNvSpPr txBox="1"/>
          <p:nvPr/>
        </p:nvSpPr>
        <p:spPr>
          <a:xfrm>
            <a:off x="463924" y="235323"/>
            <a:ext cx="264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D445E6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N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o</a:t>
            </a:r>
            <a:r>
              <a:rPr lang="en-US" sz="3200" dirty="0">
                <a:solidFill>
                  <a:srgbClr val="81E622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t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e</a:t>
            </a:r>
            <a:r>
              <a:rPr lang="en-US" sz="3200" dirty="0">
                <a:solidFill>
                  <a:srgbClr val="E68417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978686-3627-499D-B7FC-70B0A0A2344C}"/>
              </a:ext>
            </a:extLst>
          </p:cNvPr>
          <p:cNvSpPr/>
          <p:nvPr/>
        </p:nvSpPr>
        <p:spPr>
          <a:xfrm>
            <a:off x="1667434" y="295831"/>
            <a:ext cx="658906" cy="457027"/>
          </a:xfrm>
          <a:prstGeom prst="rect">
            <a:avLst/>
          </a:prstGeom>
          <a:solidFill>
            <a:srgbClr val="21B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788500E-33FF-4980-A5B8-BEA772A4CEB5}"/>
              </a:ext>
            </a:extLst>
          </p:cNvPr>
          <p:cNvSpPr/>
          <p:nvPr/>
        </p:nvSpPr>
        <p:spPr>
          <a:xfrm>
            <a:off x="561520" y="-5929088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FD420DCE-D2BC-41BD-A64C-09FDEC328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60" y="711788"/>
            <a:ext cx="10956281" cy="856219"/>
          </a:xfrm>
          <a:prstGeom prst="rect">
            <a:avLst/>
          </a:prstGeom>
        </p:spPr>
      </p:pic>
      <p:pic>
        <p:nvPicPr>
          <p:cNvPr id="11" name="320" descr="Text&#10;&#10;Description automatically generated">
            <a:extLst>
              <a:ext uri="{FF2B5EF4-FFF2-40B4-BE49-F238E27FC236}">
                <a16:creationId xmlns:a16="http://schemas.microsoft.com/office/drawing/2014/main" id="{A485440D-1157-4425-A376-F2EF3F01E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10" y="1427436"/>
            <a:ext cx="4896244" cy="856219"/>
          </a:xfrm>
          <a:prstGeom prst="rect">
            <a:avLst/>
          </a:prstGeom>
        </p:spPr>
      </p:pic>
      <p:pic>
        <p:nvPicPr>
          <p:cNvPr id="21" name="321" descr="Text&#10;&#10;Description automatically generated">
            <a:extLst>
              <a:ext uri="{FF2B5EF4-FFF2-40B4-BE49-F238E27FC236}">
                <a16:creationId xmlns:a16="http://schemas.microsoft.com/office/drawing/2014/main" id="{CEACCA46-C532-4D22-975A-AEE8F7F11C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10" y="2123744"/>
            <a:ext cx="4832512" cy="856219"/>
          </a:xfrm>
          <a:prstGeom prst="rect">
            <a:avLst/>
          </a:prstGeom>
        </p:spPr>
      </p:pic>
      <p:pic>
        <p:nvPicPr>
          <p:cNvPr id="24" name="322" descr="A black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1150230D-A325-4E11-8FC1-EEE06AB550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592" y="2856316"/>
            <a:ext cx="4832512" cy="856219"/>
          </a:xfrm>
          <a:prstGeom prst="rect">
            <a:avLst/>
          </a:prstGeom>
        </p:spPr>
      </p:pic>
      <p:pic>
        <p:nvPicPr>
          <p:cNvPr id="26" name="323" descr="Text&#10;&#10;Description automatically generated">
            <a:extLst>
              <a:ext uri="{FF2B5EF4-FFF2-40B4-BE49-F238E27FC236}">
                <a16:creationId xmlns:a16="http://schemas.microsoft.com/office/drawing/2014/main" id="{6FD8C824-A002-46F4-8A0B-7CE8C6F30C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06" y="1427436"/>
            <a:ext cx="2745998" cy="856219"/>
          </a:xfrm>
          <a:prstGeom prst="rect">
            <a:avLst/>
          </a:prstGeom>
        </p:spPr>
      </p:pic>
      <p:pic>
        <p:nvPicPr>
          <p:cNvPr id="28" name="324" descr="Text&#10;&#10;Description automatically generated">
            <a:extLst>
              <a:ext uri="{FF2B5EF4-FFF2-40B4-BE49-F238E27FC236}">
                <a16:creationId xmlns:a16="http://schemas.microsoft.com/office/drawing/2014/main" id="{374D56AC-E150-4742-ACFE-43083960B1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721" y="1427436"/>
            <a:ext cx="3314039" cy="856219"/>
          </a:xfrm>
          <a:prstGeom prst="rect">
            <a:avLst/>
          </a:prstGeom>
        </p:spPr>
      </p:pic>
      <p:pic>
        <p:nvPicPr>
          <p:cNvPr id="30" name="df" descr="Text&#10;&#10;Description automatically generated">
            <a:extLst>
              <a:ext uri="{FF2B5EF4-FFF2-40B4-BE49-F238E27FC236}">
                <a16:creationId xmlns:a16="http://schemas.microsoft.com/office/drawing/2014/main" id="{7CF033EE-174C-48AD-9291-8E3C5CD251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16" y="2839346"/>
            <a:ext cx="4333744" cy="856219"/>
          </a:xfrm>
          <a:prstGeom prst="rect">
            <a:avLst/>
          </a:prstGeom>
        </p:spPr>
      </p:pic>
      <p:pic>
        <p:nvPicPr>
          <p:cNvPr id="32" name="nb" descr="Text&#10;&#10;Description automatically generated">
            <a:extLst>
              <a:ext uri="{FF2B5EF4-FFF2-40B4-BE49-F238E27FC236}">
                <a16:creationId xmlns:a16="http://schemas.microsoft.com/office/drawing/2014/main" id="{012819CA-4F0B-4F30-B04C-0B5640E61D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10" y="3533806"/>
            <a:ext cx="2848522" cy="856219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CC4EA2B5-7857-421E-8717-DE98505B86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06" y="2135402"/>
            <a:ext cx="4386392" cy="85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78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43117AE-F354-4131-9C39-8B56BF85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1137319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2875FE-D394-4507-9CA5-28AA0BE01A40}"/>
              </a:ext>
            </a:extLst>
          </p:cNvPr>
          <p:cNvSpPr/>
          <p:nvPr/>
        </p:nvSpPr>
        <p:spPr>
          <a:xfrm>
            <a:off x="602496" y="11833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E51B22-6BA7-4218-B852-556E1B08F971}"/>
              </a:ext>
            </a:extLst>
          </p:cNvPr>
          <p:cNvSpPr/>
          <p:nvPr/>
        </p:nvSpPr>
        <p:spPr>
          <a:xfrm>
            <a:off x="602495" y="19834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6BAB79-533A-499D-A307-81269A4031C3}"/>
              </a:ext>
            </a:extLst>
          </p:cNvPr>
          <p:cNvSpPr/>
          <p:nvPr/>
        </p:nvSpPr>
        <p:spPr>
          <a:xfrm>
            <a:off x="602494" y="27835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BAE0B4-69D0-4ED0-BB24-B6D6334C00B6}"/>
              </a:ext>
            </a:extLst>
          </p:cNvPr>
          <p:cNvSpPr/>
          <p:nvPr/>
        </p:nvSpPr>
        <p:spPr>
          <a:xfrm>
            <a:off x="602493" y="35836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C44FF2-8FD7-4C60-A5E9-19094FC537BC}"/>
              </a:ext>
            </a:extLst>
          </p:cNvPr>
          <p:cNvSpPr/>
          <p:nvPr/>
        </p:nvSpPr>
        <p:spPr>
          <a:xfrm>
            <a:off x="602492" y="43837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D72FAC-D2DD-4A50-A5BB-8A6257F35E54}"/>
              </a:ext>
            </a:extLst>
          </p:cNvPr>
          <p:cNvSpPr/>
          <p:nvPr/>
        </p:nvSpPr>
        <p:spPr>
          <a:xfrm>
            <a:off x="602491" y="51838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1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D2FC1B-D382-474A-8B4A-B405485B1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61" y="986835"/>
            <a:ext cx="6558806" cy="750924"/>
          </a:xfrm>
          <a:prstGeom prst="rect">
            <a:avLst/>
          </a:prstGeom>
        </p:spPr>
      </p:pic>
      <p:pic>
        <p:nvPicPr>
          <p:cNvPr id="5" name="2" descr="Logo, company name&#10;&#10;Description automatically generated">
            <a:extLst>
              <a:ext uri="{FF2B5EF4-FFF2-40B4-BE49-F238E27FC236}">
                <a16:creationId xmlns:a16="http://schemas.microsoft.com/office/drawing/2014/main" id="{3F09115C-70D4-4A6F-ABAE-B8E52041C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63" y="1806356"/>
            <a:ext cx="11191810" cy="748153"/>
          </a:xfrm>
          <a:prstGeom prst="rect">
            <a:avLst/>
          </a:prstGeom>
        </p:spPr>
      </p:pic>
      <p:pic>
        <p:nvPicPr>
          <p:cNvPr id="7" name="3" descr="Logo&#10;&#10;Description automatically generated">
            <a:extLst>
              <a:ext uri="{FF2B5EF4-FFF2-40B4-BE49-F238E27FC236}">
                <a16:creationId xmlns:a16="http://schemas.microsoft.com/office/drawing/2014/main" id="{4486E2FA-DDD7-43E3-95A4-C54DB76CD6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7" y="2586706"/>
            <a:ext cx="11388547" cy="750924"/>
          </a:xfrm>
          <a:prstGeom prst="rect">
            <a:avLst/>
          </a:prstGeom>
        </p:spPr>
      </p:pic>
      <p:pic>
        <p:nvPicPr>
          <p:cNvPr id="22" name="4" descr="Logo, company name&#10;&#10;Description automatically generated">
            <a:extLst>
              <a:ext uri="{FF2B5EF4-FFF2-40B4-BE49-F238E27FC236}">
                <a16:creationId xmlns:a16="http://schemas.microsoft.com/office/drawing/2014/main" id="{28DDE4A2-695F-44EA-A538-5AA05366F4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1" y="3382797"/>
            <a:ext cx="11951047" cy="748153"/>
          </a:xfrm>
          <a:prstGeom prst="rect">
            <a:avLst/>
          </a:prstGeom>
        </p:spPr>
      </p:pic>
      <p:pic>
        <p:nvPicPr>
          <p:cNvPr id="25" name="5" descr="Logo&#10;&#10;Description automatically generated">
            <a:extLst>
              <a:ext uri="{FF2B5EF4-FFF2-40B4-BE49-F238E27FC236}">
                <a16:creationId xmlns:a16="http://schemas.microsoft.com/office/drawing/2014/main" id="{62BEFFA6-A638-489D-9C8E-7C78FEBF3E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7" y="4184253"/>
            <a:ext cx="6558806" cy="748153"/>
          </a:xfrm>
          <a:prstGeom prst="rect">
            <a:avLst/>
          </a:prstGeom>
        </p:spPr>
      </p:pic>
      <p:pic>
        <p:nvPicPr>
          <p:cNvPr id="27" name="6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826B06EA-6A12-415B-B802-AE8C2740C1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87" y="4986590"/>
            <a:ext cx="6558806" cy="7481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E75CBEFF-BB89-499B-BBA6-7D82579A2563}"/>
              </a:ext>
            </a:extLst>
          </p:cNvPr>
          <p:cNvSpPr/>
          <p:nvPr/>
        </p:nvSpPr>
        <p:spPr>
          <a:xfrm>
            <a:off x="606813" y="4386457"/>
            <a:ext cx="154641" cy="154641"/>
          </a:xfrm>
          <a:prstGeom prst="ellipse">
            <a:avLst/>
          </a:prstGeom>
          <a:solidFill>
            <a:srgbClr val="D44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744BB93-09C8-4262-9BE2-4814960E44AD}"/>
              </a:ext>
            </a:extLst>
          </p:cNvPr>
          <p:cNvSpPr/>
          <p:nvPr/>
        </p:nvSpPr>
        <p:spPr>
          <a:xfrm>
            <a:off x="603573" y="5180886"/>
            <a:ext cx="154641" cy="154641"/>
          </a:xfrm>
          <a:prstGeom prst="ellipse">
            <a:avLst/>
          </a:prstGeom>
          <a:solidFill>
            <a:srgbClr val="D44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280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AEBF2-69A9-4306-BCA1-2F0074CB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881814"/>
            <a:ext cx="236593" cy="234292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8EEF6C-89EF-4DEC-8D65-E3DF9800F127}"/>
              </a:ext>
            </a:extLst>
          </p:cNvPr>
          <p:cNvSpPr txBox="1"/>
          <p:nvPr/>
        </p:nvSpPr>
        <p:spPr>
          <a:xfrm>
            <a:off x="463924" y="235323"/>
            <a:ext cx="264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D445E6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N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o</a:t>
            </a:r>
            <a:r>
              <a:rPr lang="en-US" sz="3200" dirty="0">
                <a:solidFill>
                  <a:srgbClr val="81E622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t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e</a:t>
            </a:r>
            <a:r>
              <a:rPr lang="en-US" sz="3200" dirty="0">
                <a:solidFill>
                  <a:srgbClr val="E68417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978686-3627-499D-B7FC-70B0A0A2344C}"/>
              </a:ext>
            </a:extLst>
          </p:cNvPr>
          <p:cNvSpPr/>
          <p:nvPr/>
        </p:nvSpPr>
        <p:spPr>
          <a:xfrm>
            <a:off x="1667434" y="295831"/>
            <a:ext cx="658906" cy="457027"/>
          </a:xfrm>
          <a:prstGeom prst="rect">
            <a:avLst/>
          </a:prstGeom>
          <a:solidFill>
            <a:srgbClr val="21B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788500E-33FF-4980-A5B8-BEA772A4CEB5}"/>
              </a:ext>
            </a:extLst>
          </p:cNvPr>
          <p:cNvSpPr/>
          <p:nvPr/>
        </p:nvSpPr>
        <p:spPr>
          <a:xfrm>
            <a:off x="561520" y="-5929088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FD420DCE-D2BC-41BD-A64C-09FDEC328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60" y="711788"/>
            <a:ext cx="10956281" cy="856219"/>
          </a:xfrm>
          <a:prstGeom prst="rect">
            <a:avLst/>
          </a:prstGeom>
        </p:spPr>
      </p:pic>
      <p:pic>
        <p:nvPicPr>
          <p:cNvPr id="11" name="320" descr="Text&#10;&#10;Description automatically generated">
            <a:extLst>
              <a:ext uri="{FF2B5EF4-FFF2-40B4-BE49-F238E27FC236}">
                <a16:creationId xmlns:a16="http://schemas.microsoft.com/office/drawing/2014/main" id="{A485440D-1157-4425-A376-F2EF3F01E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10" y="1427436"/>
            <a:ext cx="4896244" cy="856219"/>
          </a:xfrm>
          <a:prstGeom prst="rect">
            <a:avLst/>
          </a:prstGeom>
        </p:spPr>
      </p:pic>
      <p:pic>
        <p:nvPicPr>
          <p:cNvPr id="21" name="321" descr="Text&#10;&#10;Description automatically generated">
            <a:extLst>
              <a:ext uri="{FF2B5EF4-FFF2-40B4-BE49-F238E27FC236}">
                <a16:creationId xmlns:a16="http://schemas.microsoft.com/office/drawing/2014/main" id="{CEACCA46-C532-4D22-975A-AEE8F7F11C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10" y="2123744"/>
            <a:ext cx="4832512" cy="856219"/>
          </a:xfrm>
          <a:prstGeom prst="rect">
            <a:avLst/>
          </a:prstGeom>
        </p:spPr>
      </p:pic>
      <p:pic>
        <p:nvPicPr>
          <p:cNvPr id="24" name="322" descr="A black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1150230D-A325-4E11-8FC1-EEE06AB550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592" y="2856316"/>
            <a:ext cx="4832512" cy="856219"/>
          </a:xfrm>
          <a:prstGeom prst="rect">
            <a:avLst/>
          </a:prstGeom>
        </p:spPr>
      </p:pic>
      <p:pic>
        <p:nvPicPr>
          <p:cNvPr id="26" name="323" descr="Text&#10;&#10;Description automatically generated">
            <a:extLst>
              <a:ext uri="{FF2B5EF4-FFF2-40B4-BE49-F238E27FC236}">
                <a16:creationId xmlns:a16="http://schemas.microsoft.com/office/drawing/2014/main" id="{6FD8C824-A002-46F4-8A0B-7CE8C6F30C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06" y="1427436"/>
            <a:ext cx="2745998" cy="856219"/>
          </a:xfrm>
          <a:prstGeom prst="rect">
            <a:avLst/>
          </a:prstGeom>
        </p:spPr>
      </p:pic>
      <p:pic>
        <p:nvPicPr>
          <p:cNvPr id="28" name="324" descr="Text&#10;&#10;Description automatically generated">
            <a:extLst>
              <a:ext uri="{FF2B5EF4-FFF2-40B4-BE49-F238E27FC236}">
                <a16:creationId xmlns:a16="http://schemas.microsoft.com/office/drawing/2014/main" id="{374D56AC-E150-4742-ACFE-43083960B1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721" y="1427436"/>
            <a:ext cx="3314039" cy="856219"/>
          </a:xfrm>
          <a:prstGeom prst="rect">
            <a:avLst/>
          </a:prstGeom>
        </p:spPr>
      </p:pic>
      <p:pic>
        <p:nvPicPr>
          <p:cNvPr id="30" name="df" descr="Text&#10;&#10;Description automatically generated">
            <a:extLst>
              <a:ext uri="{FF2B5EF4-FFF2-40B4-BE49-F238E27FC236}">
                <a16:creationId xmlns:a16="http://schemas.microsoft.com/office/drawing/2014/main" id="{7CF033EE-174C-48AD-9291-8E3C5CD251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16" y="2839346"/>
            <a:ext cx="4333744" cy="856219"/>
          </a:xfrm>
          <a:prstGeom prst="rect">
            <a:avLst/>
          </a:prstGeom>
        </p:spPr>
      </p:pic>
      <p:pic>
        <p:nvPicPr>
          <p:cNvPr id="32" name="nb" descr="Text&#10;&#10;Description automatically generated">
            <a:extLst>
              <a:ext uri="{FF2B5EF4-FFF2-40B4-BE49-F238E27FC236}">
                <a16:creationId xmlns:a16="http://schemas.microsoft.com/office/drawing/2014/main" id="{012819CA-4F0B-4F30-B04C-0B5640E61D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10" y="3533806"/>
            <a:ext cx="2848522" cy="856219"/>
          </a:xfrm>
          <a:prstGeom prst="rect">
            <a:avLst/>
          </a:prstGeom>
        </p:spPr>
      </p:pic>
      <p:pic>
        <p:nvPicPr>
          <p:cNvPr id="34" name="cons" descr="Text&#10;&#10;Description automatically generated">
            <a:extLst>
              <a:ext uri="{FF2B5EF4-FFF2-40B4-BE49-F238E27FC236}">
                <a16:creationId xmlns:a16="http://schemas.microsoft.com/office/drawing/2014/main" id="{DB66FFD4-FD2B-4755-B531-610FD8248C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09" y="4244557"/>
            <a:ext cx="9304803" cy="856219"/>
          </a:xfrm>
          <a:prstGeom prst="rect">
            <a:avLst/>
          </a:prstGeom>
        </p:spPr>
      </p:pic>
      <p:pic>
        <p:nvPicPr>
          <p:cNvPr id="36" name="beyourself" descr="Text&#10;&#10;Description automatically generated">
            <a:extLst>
              <a:ext uri="{FF2B5EF4-FFF2-40B4-BE49-F238E27FC236}">
                <a16:creationId xmlns:a16="http://schemas.microsoft.com/office/drawing/2014/main" id="{2C3E7D0E-39E5-442D-9974-91163651257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45" y="4943022"/>
            <a:ext cx="11008929" cy="1343904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CC4EA2B5-7857-421E-8717-DE98505B86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06" y="2135402"/>
            <a:ext cx="4386392" cy="85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32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881814"/>
            <a:ext cx="236593" cy="234292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978686-3627-499D-B7FC-70B0A0A2344C}"/>
              </a:ext>
            </a:extLst>
          </p:cNvPr>
          <p:cNvSpPr/>
          <p:nvPr/>
        </p:nvSpPr>
        <p:spPr>
          <a:xfrm>
            <a:off x="516241" y="295831"/>
            <a:ext cx="1810099" cy="457027"/>
          </a:xfrm>
          <a:prstGeom prst="rect">
            <a:avLst/>
          </a:prstGeom>
          <a:solidFill>
            <a:srgbClr val="21B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8EEF6C-89EF-4DEC-8D65-E3DF9800F127}"/>
              </a:ext>
            </a:extLst>
          </p:cNvPr>
          <p:cNvSpPr txBox="1"/>
          <p:nvPr/>
        </p:nvSpPr>
        <p:spPr>
          <a:xfrm>
            <a:off x="463924" y="235323"/>
            <a:ext cx="264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D445E6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N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o</a:t>
            </a:r>
            <a:r>
              <a:rPr lang="en-US" sz="3200" dirty="0">
                <a:solidFill>
                  <a:srgbClr val="81E622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t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e</a:t>
            </a:r>
            <a:r>
              <a:rPr lang="en-US" sz="3200" dirty="0">
                <a:solidFill>
                  <a:srgbClr val="E68417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788500E-33FF-4980-A5B8-BEA772A4CEB5}"/>
              </a:ext>
            </a:extLst>
          </p:cNvPr>
          <p:cNvSpPr/>
          <p:nvPr/>
        </p:nvSpPr>
        <p:spPr>
          <a:xfrm>
            <a:off x="561520" y="-5929088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4EC91E-2905-4F9C-AE8B-420B2F7B7510}"/>
              </a:ext>
            </a:extLst>
          </p:cNvPr>
          <p:cNvSpPr txBox="1"/>
          <p:nvPr/>
        </p:nvSpPr>
        <p:spPr>
          <a:xfrm>
            <a:off x="493109" y="232083"/>
            <a:ext cx="264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D445E6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T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h</a:t>
            </a:r>
            <a:r>
              <a:rPr lang="en-US" sz="3200" dirty="0">
                <a:solidFill>
                  <a:srgbClr val="E68417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a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n</a:t>
            </a:r>
            <a:r>
              <a:rPr lang="en-US" sz="3200" dirty="0">
                <a:solidFill>
                  <a:srgbClr val="81E622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k</a:t>
            </a:r>
            <a:r>
              <a:rPr lang="en-US" sz="3200" dirty="0">
                <a:solidFill>
                  <a:srgbClr val="D445E6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 </a:t>
            </a:r>
            <a:r>
              <a:rPr lang="en-US" sz="3200" dirty="0">
                <a:solidFill>
                  <a:srgbClr val="5BCEFA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y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o</a:t>
            </a:r>
            <a:r>
              <a:rPr lang="en-US" sz="3200" dirty="0">
                <a:solidFill>
                  <a:srgbClr val="E68417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9F4107-E197-45E0-BB6D-C049DA6A8702}"/>
              </a:ext>
            </a:extLst>
          </p:cNvPr>
          <p:cNvSpPr txBox="1"/>
          <p:nvPr/>
        </p:nvSpPr>
        <p:spPr>
          <a:xfrm>
            <a:off x="926842" y="796417"/>
            <a:ext cx="7039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Ref: https://www.coursera.org/learn/health-gender-spectrum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A3513A-5C9E-423B-B430-7EBC97DE9E36}"/>
              </a:ext>
            </a:extLst>
          </p:cNvPr>
          <p:cNvSpPr txBox="1"/>
          <p:nvPr/>
        </p:nvSpPr>
        <p:spPr>
          <a:xfrm>
            <a:off x="926842" y="2466556"/>
            <a:ext cx="7039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PowerPoint:</a:t>
            </a:r>
            <a:b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</a:br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By @yuzuki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684628-FCC4-4D02-9A43-FB7D271626C2}"/>
              </a:ext>
            </a:extLst>
          </p:cNvPr>
          <p:cNvSpPr txBox="1"/>
          <p:nvPr/>
        </p:nvSpPr>
        <p:spPr>
          <a:xfrm>
            <a:off x="926842" y="3644253"/>
            <a:ext cx="7039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Project:</a:t>
            </a:r>
            <a:b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</a:br>
            <a:r>
              <a:rPr lang="en-US" sz="3200" dirty="0" err="1">
                <a:solidFill>
                  <a:schemeClr val="bg1"/>
                </a:solidFill>
                <a:latin typeface="KG Broken Vessels Sketch" pitchFamily="2" charset="0"/>
              </a:rPr>
              <a:t>yuzukicat</a:t>
            </a:r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/gender-spectrum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4CB070-6C1A-4E82-9F81-9985F433DEC0}"/>
              </a:ext>
            </a:extLst>
          </p:cNvPr>
          <p:cNvSpPr txBox="1"/>
          <p:nvPr/>
        </p:nvSpPr>
        <p:spPr>
          <a:xfrm>
            <a:off x="926842" y="4821950"/>
            <a:ext cx="77435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Copyright Notice:</a:t>
            </a:r>
            <a:b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</a:br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Licensed under CC BY-NC-SA 4.0 unless stating additionally.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5EA161E-25FF-4C49-ACA4-0995D51D1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638" y="998960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1E6F1A-321A-6252-E30E-51BB7E0949E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638" y="998960"/>
            <a:ext cx="1333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9139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72AEFC9-C76F-4951-8C33-D6282A19B284}"/>
              </a:ext>
            </a:extLst>
          </p:cNvPr>
          <p:cNvGrpSpPr/>
          <p:nvPr/>
        </p:nvGrpSpPr>
        <p:grpSpPr>
          <a:xfrm>
            <a:off x="1539350" y="1052547"/>
            <a:ext cx="7196797" cy="3489617"/>
            <a:chOff x="1539350" y="1052547"/>
            <a:chExt cx="7196797" cy="34896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2A732E4-9415-4350-98FE-AB18C15E7483}"/>
                </a:ext>
              </a:extLst>
            </p:cNvPr>
            <p:cNvSpPr txBox="1"/>
            <p:nvPr/>
          </p:nvSpPr>
          <p:spPr>
            <a:xfrm>
              <a:off x="1539350" y="1052547"/>
              <a:ext cx="365102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Avenir Next LT Pro" panose="020B0604020202020204" pitchFamily="34" charset="0"/>
                </a:rPr>
                <a:t>Gender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ED7554-CA81-4921-8FE1-AB228C04C8A2}"/>
                </a:ext>
              </a:extLst>
            </p:cNvPr>
            <p:cNvSpPr txBox="1"/>
            <p:nvPr/>
          </p:nvSpPr>
          <p:spPr>
            <a:xfrm>
              <a:off x="4414127" y="3341835"/>
              <a:ext cx="43220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D445E6"/>
                  </a:solidFill>
                  <a:latin typeface="Avenir Next LT Pro" panose="020B0604020202020204" pitchFamily="34" charset="0"/>
                </a:rPr>
                <a:t>S</a:t>
              </a:r>
              <a:r>
                <a:rPr lang="en-US" sz="7200" dirty="0">
                  <a:solidFill>
                    <a:schemeClr val="bg1"/>
                  </a:solidFill>
                  <a:latin typeface="Avenir Next LT Pro" panose="020B0604020202020204" pitchFamily="34" charset="0"/>
                </a:rPr>
                <a:t>p</a:t>
              </a:r>
              <a:r>
                <a:rPr lang="en-US" sz="7200" dirty="0">
                  <a:solidFill>
                    <a:srgbClr val="E68417"/>
                  </a:solidFill>
                  <a:latin typeface="Avenir Next LT Pro" panose="020B0604020202020204" pitchFamily="34" charset="0"/>
                </a:rPr>
                <a:t>e</a:t>
              </a:r>
              <a:r>
                <a:rPr lang="en-US" sz="7200" dirty="0">
                  <a:solidFill>
                    <a:schemeClr val="bg1"/>
                  </a:solidFill>
                  <a:latin typeface="Avenir Next LT Pro" panose="020B0604020202020204" pitchFamily="34" charset="0"/>
                </a:rPr>
                <a:t>c</a:t>
              </a:r>
              <a:r>
                <a:rPr lang="en-US" sz="7200" dirty="0">
                  <a:solidFill>
                    <a:srgbClr val="81E622"/>
                  </a:solidFill>
                  <a:latin typeface="Avenir Next LT Pro" panose="020B0604020202020204" pitchFamily="34" charset="0"/>
                </a:rPr>
                <a:t>t</a:t>
              </a:r>
              <a:r>
                <a:rPr lang="en-US" sz="7200" dirty="0">
                  <a:solidFill>
                    <a:schemeClr val="bg1"/>
                  </a:solidFill>
                  <a:latin typeface="Avenir Next LT Pro" panose="020B0604020202020204" pitchFamily="34" charset="0"/>
                </a:rPr>
                <a:t>r</a:t>
              </a:r>
              <a:r>
                <a:rPr lang="en-US" sz="7200" dirty="0">
                  <a:solidFill>
                    <a:srgbClr val="5BCEFA"/>
                  </a:solidFill>
                  <a:latin typeface="Avenir Next LT Pro" panose="020B0604020202020204" pitchFamily="34" charset="0"/>
                </a:rPr>
                <a:t>u</a:t>
              </a:r>
              <a:r>
                <a:rPr lang="en-US" sz="7200" dirty="0">
                  <a:solidFill>
                    <a:schemeClr val="bg1"/>
                  </a:solidFill>
                  <a:latin typeface="Avenir Next LT Pro" panose="020B0604020202020204" pitchFamily="34" charset="0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517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68 -0.05579 L -0.35169 -0.4078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75" y="-1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43117AE-F354-4131-9C39-8B56BF85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1137319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2875FE-D394-4507-9CA5-28AA0BE01A40}"/>
              </a:ext>
            </a:extLst>
          </p:cNvPr>
          <p:cNvSpPr/>
          <p:nvPr/>
        </p:nvSpPr>
        <p:spPr>
          <a:xfrm>
            <a:off x="602496" y="11833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E51B22-6BA7-4218-B852-556E1B08F971}"/>
              </a:ext>
            </a:extLst>
          </p:cNvPr>
          <p:cNvSpPr/>
          <p:nvPr/>
        </p:nvSpPr>
        <p:spPr>
          <a:xfrm>
            <a:off x="602495" y="19834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6BAB79-533A-499D-A307-81269A4031C3}"/>
              </a:ext>
            </a:extLst>
          </p:cNvPr>
          <p:cNvSpPr/>
          <p:nvPr/>
        </p:nvSpPr>
        <p:spPr>
          <a:xfrm>
            <a:off x="602494" y="27835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BAE0B4-69D0-4ED0-BB24-B6D6334C00B6}"/>
              </a:ext>
            </a:extLst>
          </p:cNvPr>
          <p:cNvSpPr/>
          <p:nvPr/>
        </p:nvSpPr>
        <p:spPr>
          <a:xfrm>
            <a:off x="602493" y="35836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C44FF2-8FD7-4C60-A5E9-19094FC537BC}"/>
              </a:ext>
            </a:extLst>
          </p:cNvPr>
          <p:cNvSpPr/>
          <p:nvPr/>
        </p:nvSpPr>
        <p:spPr>
          <a:xfrm>
            <a:off x="602492" y="43837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D72FAC-D2DD-4A50-A5BB-8A6257F35E54}"/>
              </a:ext>
            </a:extLst>
          </p:cNvPr>
          <p:cNvSpPr/>
          <p:nvPr/>
        </p:nvSpPr>
        <p:spPr>
          <a:xfrm>
            <a:off x="602491" y="51838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913E7D-C849-4425-90E1-2D2D0910F7DD}"/>
              </a:ext>
            </a:extLst>
          </p:cNvPr>
          <p:cNvSpPr txBox="1"/>
          <p:nvPr/>
        </p:nvSpPr>
        <p:spPr>
          <a:xfrm>
            <a:off x="926500" y="1048947"/>
            <a:ext cx="6435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Avenir Next LT Pro" panose="020B0604020202020204" pitchFamily="34" charset="0"/>
              </a:rPr>
              <a:t>Introduction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4800D9-50B4-472F-A1DE-A9BE30203CE2}"/>
              </a:ext>
            </a:extLst>
          </p:cNvPr>
          <p:cNvSpPr txBox="1"/>
          <p:nvPr/>
        </p:nvSpPr>
        <p:spPr>
          <a:xfrm>
            <a:off x="926500" y="1876458"/>
            <a:ext cx="11068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Avenir Next LT Pro" panose="020B0604020202020204" pitchFamily="34" charset="0"/>
              </a:rPr>
              <a:t>The Difference Between Sex Assigned at Birth and Gender Identity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9FEC93-E277-4F57-9898-E979DE34073A}"/>
              </a:ext>
            </a:extLst>
          </p:cNvPr>
          <p:cNvSpPr txBox="1"/>
          <p:nvPr/>
        </p:nvSpPr>
        <p:spPr>
          <a:xfrm>
            <a:off x="926500" y="2656901"/>
            <a:ext cx="1126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Avenir Next LT Pro" panose="020B0604020202020204" pitchFamily="34" charset="0"/>
              </a:rPr>
              <a:t>The Difference Between Gender Identity and Sexual Orientation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928D03-8774-4870-B5F8-23AF2657DBB0}"/>
              </a:ext>
            </a:extLst>
          </p:cNvPr>
          <p:cNvSpPr txBox="1"/>
          <p:nvPr/>
        </p:nvSpPr>
        <p:spPr>
          <a:xfrm>
            <a:off x="926500" y="3450797"/>
            <a:ext cx="11827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Avenir Next LT Pro" panose="020B0604020202020204" pitchFamily="34" charset="0"/>
              </a:rPr>
              <a:t>Gender-Affirming Management Options for Transgender Individuals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317BF-8C22-4072-8C55-2E1551727CDD}"/>
              </a:ext>
            </a:extLst>
          </p:cNvPr>
          <p:cNvSpPr txBox="1"/>
          <p:nvPr/>
        </p:nvSpPr>
        <p:spPr>
          <a:xfrm>
            <a:off x="926500" y="4251407"/>
            <a:ext cx="6435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Avenir Next LT Pro" panose="020B0604020202020204" pitchFamily="34" charset="0"/>
              </a:rPr>
              <a:t>Non-Binary Gender Identity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6E2500-1E16-41D0-8228-3002FB78651D}"/>
              </a:ext>
            </a:extLst>
          </p:cNvPr>
          <p:cNvSpPr txBox="1"/>
          <p:nvPr/>
        </p:nvSpPr>
        <p:spPr>
          <a:xfrm>
            <a:off x="926500" y="5052026"/>
            <a:ext cx="6435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Avenir Next LT Pro" panose="020B0604020202020204" pitchFamily="34" charset="0"/>
              </a:rPr>
              <a:t>Interview: Ben Barres</a:t>
            </a:r>
          </a:p>
        </p:txBody>
      </p:sp>
    </p:spTree>
    <p:extLst>
      <p:ext uri="{BB962C8B-B14F-4D97-AF65-F5344CB8AC3E}">
        <p14:creationId xmlns:p14="http://schemas.microsoft.com/office/powerpoint/2010/main" val="320025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43117AE-F354-4131-9C39-8B56BF85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1137319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2875FE-D394-4507-9CA5-28AA0BE01A40}"/>
              </a:ext>
            </a:extLst>
          </p:cNvPr>
          <p:cNvSpPr/>
          <p:nvPr/>
        </p:nvSpPr>
        <p:spPr>
          <a:xfrm>
            <a:off x="602496" y="11833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E51B22-6BA7-4218-B852-556E1B08F971}"/>
              </a:ext>
            </a:extLst>
          </p:cNvPr>
          <p:cNvSpPr/>
          <p:nvPr/>
        </p:nvSpPr>
        <p:spPr>
          <a:xfrm>
            <a:off x="602495" y="19834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6BAB79-533A-499D-A307-81269A4031C3}"/>
              </a:ext>
            </a:extLst>
          </p:cNvPr>
          <p:cNvSpPr/>
          <p:nvPr/>
        </p:nvSpPr>
        <p:spPr>
          <a:xfrm>
            <a:off x="602494" y="27835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BAE0B4-69D0-4ED0-BB24-B6D6334C00B6}"/>
              </a:ext>
            </a:extLst>
          </p:cNvPr>
          <p:cNvSpPr/>
          <p:nvPr/>
        </p:nvSpPr>
        <p:spPr>
          <a:xfrm>
            <a:off x="602493" y="35836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C44FF2-8FD7-4C60-A5E9-19094FC537BC}"/>
              </a:ext>
            </a:extLst>
          </p:cNvPr>
          <p:cNvSpPr/>
          <p:nvPr/>
        </p:nvSpPr>
        <p:spPr>
          <a:xfrm>
            <a:off x="602492" y="43837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D72FAC-D2DD-4A50-A5BB-8A6257F35E54}"/>
              </a:ext>
            </a:extLst>
          </p:cNvPr>
          <p:cNvSpPr/>
          <p:nvPr/>
        </p:nvSpPr>
        <p:spPr>
          <a:xfrm>
            <a:off x="602491" y="51838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1" descr="Shape&#10;&#10;Description automatically generated with medium confidence">
            <a:hlinkClick r:id="rId3"/>
            <a:extLst>
              <a:ext uri="{FF2B5EF4-FFF2-40B4-BE49-F238E27FC236}">
                <a16:creationId xmlns:a16="http://schemas.microsoft.com/office/drawing/2014/main" id="{C9D2FC1B-D382-474A-8B4A-B405485B1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61" y="986835"/>
            <a:ext cx="6558806" cy="750924"/>
          </a:xfrm>
          <a:prstGeom prst="rect">
            <a:avLst/>
          </a:prstGeom>
        </p:spPr>
      </p:pic>
      <p:pic>
        <p:nvPicPr>
          <p:cNvPr id="5" name="2" descr="Logo, company name&#10;&#10;Description automatically generated">
            <a:extLst>
              <a:ext uri="{FF2B5EF4-FFF2-40B4-BE49-F238E27FC236}">
                <a16:creationId xmlns:a16="http://schemas.microsoft.com/office/drawing/2014/main" id="{3F09115C-70D4-4A6F-ABAE-B8E52041CD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63" y="1806356"/>
            <a:ext cx="11191810" cy="748153"/>
          </a:xfrm>
          <a:prstGeom prst="rect">
            <a:avLst/>
          </a:prstGeom>
        </p:spPr>
      </p:pic>
      <p:pic>
        <p:nvPicPr>
          <p:cNvPr id="7" name="3" descr="Logo&#10;&#10;Description automatically generated">
            <a:extLst>
              <a:ext uri="{FF2B5EF4-FFF2-40B4-BE49-F238E27FC236}">
                <a16:creationId xmlns:a16="http://schemas.microsoft.com/office/drawing/2014/main" id="{4486E2FA-DDD7-43E3-95A4-C54DB76CD6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7" y="2586706"/>
            <a:ext cx="11388547" cy="750924"/>
          </a:xfrm>
          <a:prstGeom prst="rect">
            <a:avLst/>
          </a:prstGeom>
        </p:spPr>
      </p:pic>
      <p:pic>
        <p:nvPicPr>
          <p:cNvPr id="22" name="4" descr="Logo, company name&#10;&#10;Description automatically generated">
            <a:extLst>
              <a:ext uri="{FF2B5EF4-FFF2-40B4-BE49-F238E27FC236}">
                <a16:creationId xmlns:a16="http://schemas.microsoft.com/office/drawing/2014/main" id="{28DDE4A2-695F-44EA-A538-5AA05366F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1" y="3382797"/>
            <a:ext cx="11951047" cy="748153"/>
          </a:xfrm>
          <a:prstGeom prst="rect">
            <a:avLst/>
          </a:prstGeom>
        </p:spPr>
      </p:pic>
      <p:pic>
        <p:nvPicPr>
          <p:cNvPr id="25" name="5" descr="Logo&#10;&#10;Description automatically generated">
            <a:extLst>
              <a:ext uri="{FF2B5EF4-FFF2-40B4-BE49-F238E27FC236}">
                <a16:creationId xmlns:a16="http://schemas.microsoft.com/office/drawing/2014/main" id="{62BEFFA6-A638-489D-9C8E-7C78FEBF3E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7" y="4184253"/>
            <a:ext cx="6558806" cy="748153"/>
          </a:xfrm>
          <a:prstGeom prst="rect">
            <a:avLst/>
          </a:prstGeom>
        </p:spPr>
      </p:pic>
      <p:pic>
        <p:nvPicPr>
          <p:cNvPr id="27" name="6" descr="Logo, company name&#10;&#10;Description automatically generated">
            <a:extLst>
              <a:ext uri="{FF2B5EF4-FFF2-40B4-BE49-F238E27FC236}">
                <a16:creationId xmlns:a16="http://schemas.microsoft.com/office/drawing/2014/main" id="{826B06EA-6A12-415B-B802-AE8C2740C1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87" y="4986590"/>
            <a:ext cx="6558806" cy="7481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E75CBEFF-BB89-499B-BBA6-7D82579A2563}"/>
              </a:ext>
            </a:extLst>
          </p:cNvPr>
          <p:cNvSpPr/>
          <p:nvPr/>
        </p:nvSpPr>
        <p:spPr>
          <a:xfrm>
            <a:off x="606813" y="1182806"/>
            <a:ext cx="154641" cy="154641"/>
          </a:xfrm>
          <a:prstGeom prst="ellipse">
            <a:avLst/>
          </a:prstGeom>
          <a:solidFill>
            <a:srgbClr val="D44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7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AEBF2-69A9-4306-BCA1-2F0074CB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881814"/>
            <a:ext cx="236593" cy="234292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8EEF6C-89EF-4DEC-8D65-E3DF9800F127}"/>
              </a:ext>
            </a:extLst>
          </p:cNvPr>
          <p:cNvSpPr txBox="1"/>
          <p:nvPr/>
        </p:nvSpPr>
        <p:spPr>
          <a:xfrm>
            <a:off x="463924" y="235323"/>
            <a:ext cx="264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D445E6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N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o</a:t>
            </a:r>
            <a:r>
              <a:rPr lang="en-US" sz="3200" dirty="0">
                <a:solidFill>
                  <a:srgbClr val="81E622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t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e</a:t>
            </a:r>
            <a:r>
              <a:rPr lang="en-US" sz="3200" dirty="0">
                <a:solidFill>
                  <a:srgbClr val="E68417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978686-3627-499D-B7FC-70B0A0A2344C}"/>
              </a:ext>
            </a:extLst>
          </p:cNvPr>
          <p:cNvSpPr/>
          <p:nvPr/>
        </p:nvSpPr>
        <p:spPr>
          <a:xfrm>
            <a:off x="1667434" y="295831"/>
            <a:ext cx="658906" cy="457027"/>
          </a:xfrm>
          <a:prstGeom prst="rect">
            <a:avLst/>
          </a:prstGeom>
          <a:solidFill>
            <a:srgbClr val="21B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788500E-33FF-4980-A5B8-BEA772A4CEB5}"/>
              </a:ext>
            </a:extLst>
          </p:cNvPr>
          <p:cNvSpPr/>
          <p:nvPr/>
        </p:nvSpPr>
        <p:spPr>
          <a:xfrm>
            <a:off x="561520" y="-5929088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64A15C-0CAD-492C-8715-09FA6458E688}"/>
              </a:ext>
            </a:extLst>
          </p:cNvPr>
          <p:cNvSpPr txBox="1"/>
          <p:nvPr/>
        </p:nvSpPr>
        <p:spPr>
          <a:xfrm>
            <a:off x="926842" y="796417"/>
            <a:ext cx="10801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“Gender is in your mind, not between your legs”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D3D48-0987-45DD-8A34-743018DB3609}"/>
              </a:ext>
            </a:extLst>
          </p:cNvPr>
          <p:cNvSpPr txBox="1"/>
          <p:nvPr/>
        </p:nvSpPr>
        <p:spPr>
          <a:xfrm>
            <a:off x="1138339" y="1501647"/>
            <a:ext cx="4677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Sex Assigned at Birth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96AD21-FE2B-4A98-A103-AFD452FF6D2A}"/>
              </a:ext>
            </a:extLst>
          </p:cNvPr>
          <p:cNvSpPr txBox="1"/>
          <p:nvPr/>
        </p:nvSpPr>
        <p:spPr>
          <a:xfrm>
            <a:off x="1138339" y="2206877"/>
            <a:ext cx="4677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Gender Identity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D4D57-FD4B-4D00-88D0-7484E0167F35}"/>
              </a:ext>
            </a:extLst>
          </p:cNvPr>
          <p:cNvSpPr txBox="1"/>
          <p:nvPr/>
        </p:nvSpPr>
        <p:spPr>
          <a:xfrm>
            <a:off x="1138339" y="2906486"/>
            <a:ext cx="4677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Gender-Affirming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96DB58-0760-4339-BD26-444BFBF65D0C}"/>
              </a:ext>
            </a:extLst>
          </p:cNvPr>
          <p:cNvSpPr txBox="1"/>
          <p:nvPr/>
        </p:nvSpPr>
        <p:spPr>
          <a:xfrm>
            <a:off x="6096000" y="1501647"/>
            <a:ext cx="2593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Cisgender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1236BC-9972-40B8-BC5F-C042D2693908}"/>
              </a:ext>
            </a:extLst>
          </p:cNvPr>
          <p:cNvSpPr txBox="1"/>
          <p:nvPr/>
        </p:nvSpPr>
        <p:spPr>
          <a:xfrm>
            <a:off x="8832975" y="1501647"/>
            <a:ext cx="3159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Transgender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71C325-DED9-4E48-8B9B-3A30B091294C}"/>
              </a:ext>
            </a:extLst>
          </p:cNvPr>
          <p:cNvSpPr txBox="1"/>
          <p:nvPr/>
        </p:nvSpPr>
        <p:spPr>
          <a:xfrm>
            <a:off x="6096000" y="2206877"/>
            <a:ext cx="4136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Sexual Orientation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5B7170-1E19-4046-96D3-B3AA99F84971}"/>
              </a:ext>
            </a:extLst>
          </p:cNvPr>
          <p:cNvSpPr txBox="1"/>
          <p:nvPr/>
        </p:nvSpPr>
        <p:spPr>
          <a:xfrm>
            <a:off x="1138339" y="3611256"/>
            <a:ext cx="2693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Non-Binary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6A9A71-4087-4C99-8A0B-3F10AEDB8F96}"/>
              </a:ext>
            </a:extLst>
          </p:cNvPr>
          <p:cNvSpPr txBox="1"/>
          <p:nvPr/>
        </p:nvSpPr>
        <p:spPr>
          <a:xfrm>
            <a:off x="1138338" y="4316026"/>
            <a:ext cx="9025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Gender was a socially-constructed thing 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8229AA-2A60-4912-92E3-0D30397393E9}"/>
              </a:ext>
            </a:extLst>
          </p:cNvPr>
          <p:cNvSpPr txBox="1"/>
          <p:nvPr/>
        </p:nvSpPr>
        <p:spPr>
          <a:xfrm>
            <a:off x="945512" y="5020796"/>
            <a:ext cx="1085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“Just be who you are, make sure you focus on, all your talents and your passion, the rest will follow.”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35C65B-418D-4D70-8B63-C18C0758ADD2}"/>
              </a:ext>
            </a:extLst>
          </p:cNvPr>
          <p:cNvSpPr txBox="1"/>
          <p:nvPr/>
        </p:nvSpPr>
        <p:spPr>
          <a:xfrm>
            <a:off x="6095999" y="2912107"/>
            <a:ext cx="4136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Gender Expression</a:t>
            </a:r>
          </a:p>
        </p:txBody>
      </p:sp>
    </p:spTree>
    <p:extLst>
      <p:ext uri="{BB962C8B-B14F-4D97-AF65-F5344CB8AC3E}">
        <p14:creationId xmlns:p14="http://schemas.microsoft.com/office/powerpoint/2010/main" val="154601561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AEBF2-69A9-4306-BCA1-2F0074CB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881814"/>
            <a:ext cx="236593" cy="234292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8EEF6C-89EF-4DEC-8D65-E3DF9800F127}"/>
              </a:ext>
            </a:extLst>
          </p:cNvPr>
          <p:cNvSpPr txBox="1"/>
          <p:nvPr/>
        </p:nvSpPr>
        <p:spPr>
          <a:xfrm>
            <a:off x="463924" y="235323"/>
            <a:ext cx="264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D445E6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N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o</a:t>
            </a:r>
            <a:r>
              <a:rPr lang="en-US" sz="3200" dirty="0">
                <a:solidFill>
                  <a:srgbClr val="81E622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t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e</a:t>
            </a:r>
            <a:r>
              <a:rPr lang="en-US" sz="3200" dirty="0">
                <a:solidFill>
                  <a:srgbClr val="E68417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978686-3627-499D-B7FC-70B0A0A2344C}"/>
              </a:ext>
            </a:extLst>
          </p:cNvPr>
          <p:cNvSpPr/>
          <p:nvPr/>
        </p:nvSpPr>
        <p:spPr>
          <a:xfrm>
            <a:off x="1667434" y="295831"/>
            <a:ext cx="658906" cy="457027"/>
          </a:xfrm>
          <a:prstGeom prst="rect">
            <a:avLst/>
          </a:prstGeom>
          <a:solidFill>
            <a:srgbClr val="21B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788500E-33FF-4980-A5B8-BEA772A4CEB5}"/>
              </a:ext>
            </a:extLst>
          </p:cNvPr>
          <p:cNvSpPr/>
          <p:nvPr/>
        </p:nvSpPr>
        <p:spPr>
          <a:xfrm>
            <a:off x="561520" y="-5929088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FD420DCE-D2BC-41BD-A64C-09FDEC328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60" y="711788"/>
            <a:ext cx="10956281" cy="85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14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43117AE-F354-4131-9C39-8B56BF85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1137319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2875FE-D394-4507-9CA5-28AA0BE01A40}"/>
              </a:ext>
            </a:extLst>
          </p:cNvPr>
          <p:cNvSpPr/>
          <p:nvPr/>
        </p:nvSpPr>
        <p:spPr>
          <a:xfrm>
            <a:off x="602496" y="11833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E51B22-6BA7-4218-B852-556E1B08F971}"/>
              </a:ext>
            </a:extLst>
          </p:cNvPr>
          <p:cNvSpPr/>
          <p:nvPr/>
        </p:nvSpPr>
        <p:spPr>
          <a:xfrm>
            <a:off x="602495" y="19834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6BAB79-533A-499D-A307-81269A4031C3}"/>
              </a:ext>
            </a:extLst>
          </p:cNvPr>
          <p:cNvSpPr/>
          <p:nvPr/>
        </p:nvSpPr>
        <p:spPr>
          <a:xfrm>
            <a:off x="602494" y="27835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BAE0B4-69D0-4ED0-BB24-B6D6334C00B6}"/>
              </a:ext>
            </a:extLst>
          </p:cNvPr>
          <p:cNvSpPr/>
          <p:nvPr/>
        </p:nvSpPr>
        <p:spPr>
          <a:xfrm>
            <a:off x="602493" y="35836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C44FF2-8FD7-4C60-A5E9-19094FC537BC}"/>
              </a:ext>
            </a:extLst>
          </p:cNvPr>
          <p:cNvSpPr/>
          <p:nvPr/>
        </p:nvSpPr>
        <p:spPr>
          <a:xfrm>
            <a:off x="602492" y="43837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D72FAC-D2DD-4A50-A5BB-8A6257F35E54}"/>
              </a:ext>
            </a:extLst>
          </p:cNvPr>
          <p:cNvSpPr/>
          <p:nvPr/>
        </p:nvSpPr>
        <p:spPr>
          <a:xfrm>
            <a:off x="602491" y="51838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1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D2FC1B-D382-474A-8B4A-B405485B1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61" y="986835"/>
            <a:ext cx="6558806" cy="750924"/>
          </a:xfrm>
          <a:prstGeom prst="rect">
            <a:avLst/>
          </a:prstGeom>
        </p:spPr>
      </p:pic>
      <p:pic>
        <p:nvPicPr>
          <p:cNvPr id="5" name="2" descr="Logo, company name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F09115C-70D4-4A6F-ABAE-B8E52041CD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63" y="1806356"/>
            <a:ext cx="11191810" cy="748153"/>
          </a:xfrm>
          <a:prstGeom prst="rect">
            <a:avLst/>
          </a:prstGeom>
        </p:spPr>
      </p:pic>
      <p:pic>
        <p:nvPicPr>
          <p:cNvPr id="7" name="3" descr="Logo&#10;&#10;Description automatically generated">
            <a:extLst>
              <a:ext uri="{FF2B5EF4-FFF2-40B4-BE49-F238E27FC236}">
                <a16:creationId xmlns:a16="http://schemas.microsoft.com/office/drawing/2014/main" id="{4486E2FA-DDD7-43E3-95A4-C54DB76CD6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7" y="2586706"/>
            <a:ext cx="11388547" cy="750924"/>
          </a:xfrm>
          <a:prstGeom prst="rect">
            <a:avLst/>
          </a:prstGeom>
        </p:spPr>
      </p:pic>
      <p:pic>
        <p:nvPicPr>
          <p:cNvPr id="22" name="4" descr="Logo, company name&#10;&#10;Description automatically generated">
            <a:extLst>
              <a:ext uri="{FF2B5EF4-FFF2-40B4-BE49-F238E27FC236}">
                <a16:creationId xmlns:a16="http://schemas.microsoft.com/office/drawing/2014/main" id="{28DDE4A2-695F-44EA-A538-5AA05366F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1" y="3382797"/>
            <a:ext cx="11951047" cy="748153"/>
          </a:xfrm>
          <a:prstGeom prst="rect">
            <a:avLst/>
          </a:prstGeom>
        </p:spPr>
      </p:pic>
      <p:pic>
        <p:nvPicPr>
          <p:cNvPr id="25" name="5" descr="Logo&#10;&#10;Description automatically generated">
            <a:extLst>
              <a:ext uri="{FF2B5EF4-FFF2-40B4-BE49-F238E27FC236}">
                <a16:creationId xmlns:a16="http://schemas.microsoft.com/office/drawing/2014/main" id="{62BEFFA6-A638-489D-9C8E-7C78FEBF3E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7" y="4184253"/>
            <a:ext cx="6558806" cy="748153"/>
          </a:xfrm>
          <a:prstGeom prst="rect">
            <a:avLst/>
          </a:prstGeom>
        </p:spPr>
      </p:pic>
      <p:pic>
        <p:nvPicPr>
          <p:cNvPr id="27" name="6" descr="Logo, company name&#10;&#10;Description automatically generated">
            <a:extLst>
              <a:ext uri="{FF2B5EF4-FFF2-40B4-BE49-F238E27FC236}">
                <a16:creationId xmlns:a16="http://schemas.microsoft.com/office/drawing/2014/main" id="{826B06EA-6A12-415B-B802-AE8C2740C1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87" y="4986590"/>
            <a:ext cx="6558806" cy="7481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E75CBEFF-BB89-499B-BBA6-7D82579A2563}"/>
              </a:ext>
            </a:extLst>
          </p:cNvPr>
          <p:cNvSpPr/>
          <p:nvPr/>
        </p:nvSpPr>
        <p:spPr>
          <a:xfrm>
            <a:off x="606813" y="1182806"/>
            <a:ext cx="154641" cy="154641"/>
          </a:xfrm>
          <a:prstGeom prst="ellipse">
            <a:avLst/>
          </a:prstGeom>
          <a:solidFill>
            <a:srgbClr val="D44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744BB93-09C8-4262-9BE2-4814960E44AD}"/>
              </a:ext>
            </a:extLst>
          </p:cNvPr>
          <p:cNvSpPr/>
          <p:nvPr/>
        </p:nvSpPr>
        <p:spPr>
          <a:xfrm>
            <a:off x="603573" y="1977235"/>
            <a:ext cx="154641" cy="154641"/>
          </a:xfrm>
          <a:prstGeom prst="ellipse">
            <a:avLst/>
          </a:prstGeom>
          <a:solidFill>
            <a:srgbClr val="D44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0326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AEBF2-69A9-4306-BCA1-2F0074CB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881814"/>
            <a:ext cx="236593" cy="234292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8EEF6C-89EF-4DEC-8D65-E3DF9800F127}"/>
              </a:ext>
            </a:extLst>
          </p:cNvPr>
          <p:cNvSpPr txBox="1"/>
          <p:nvPr/>
        </p:nvSpPr>
        <p:spPr>
          <a:xfrm>
            <a:off x="463924" y="235323"/>
            <a:ext cx="264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D445E6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N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o</a:t>
            </a:r>
            <a:r>
              <a:rPr lang="en-US" sz="3200" dirty="0">
                <a:solidFill>
                  <a:srgbClr val="81E622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t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e</a:t>
            </a:r>
            <a:r>
              <a:rPr lang="en-US" sz="3200" dirty="0">
                <a:solidFill>
                  <a:srgbClr val="E68417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978686-3627-499D-B7FC-70B0A0A2344C}"/>
              </a:ext>
            </a:extLst>
          </p:cNvPr>
          <p:cNvSpPr/>
          <p:nvPr/>
        </p:nvSpPr>
        <p:spPr>
          <a:xfrm>
            <a:off x="1667434" y="295831"/>
            <a:ext cx="658906" cy="457027"/>
          </a:xfrm>
          <a:prstGeom prst="rect">
            <a:avLst/>
          </a:prstGeom>
          <a:solidFill>
            <a:srgbClr val="21B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788500E-33FF-4980-A5B8-BEA772A4CEB5}"/>
              </a:ext>
            </a:extLst>
          </p:cNvPr>
          <p:cNvSpPr/>
          <p:nvPr/>
        </p:nvSpPr>
        <p:spPr>
          <a:xfrm>
            <a:off x="561520" y="-5929088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FD420DCE-D2BC-41BD-A64C-09FDEC328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60" y="711788"/>
            <a:ext cx="10956281" cy="856219"/>
          </a:xfrm>
          <a:prstGeom prst="rect">
            <a:avLst/>
          </a:prstGeom>
        </p:spPr>
      </p:pic>
      <p:pic>
        <p:nvPicPr>
          <p:cNvPr id="11" name="320" descr="Text&#10;&#10;Description automatically generated">
            <a:extLst>
              <a:ext uri="{FF2B5EF4-FFF2-40B4-BE49-F238E27FC236}">
                <a16:creationId xmlns:a16="http://schemas.microsoft.com/office/drawing/2014/main" id="{A485440D-1157-4425-A376-F2EF3F01E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10" y="1427436"/>
            <a:ext cx="4896244" cy="856219"/>
          </a:xfrm>
          <a:prstGeom prst="rect">
            <a:avLst/>
          </a:prstGeom>
        </p:spPr>
      </p:pic>
      <p:pic>
        <p:nvPicPr>
          <p:cNvPr id="21" name="321" descr="Text&#10;&#10;Description automatically generated">
            <a:extLst>
              <a:ext uri="{FF2B5EF4-FFF2-40B4-BE49-F238E27FC236}">
                <a16:creationId xmlns:a16="http://schemas.microsoft.com/office/drawing/2014/main" id="{CEACCA46-C532-4D22-975A-AEE8F7F11C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10" y="2123744"/>
            <a:ext cx="4832512" cy="856219"/>
          </a:xfrm>
          <a:prstGeom prst="rect">
            <a:avLst/>
          </a:prstGeom>
        </p:spPr>
      </p:pic>
      <p:pic>
        <p:nvPicPr>
          <p:cNvPr id="26" name="323" descr="Text&#10;&#10;Description automatically generated">
            <a:extLst>
              <a:ext uri="{FF2B5EF4-FFF2-40B4-BE49-F238E27FC236}">
                <a16:creationId xmlns:a16="http://schemas.microsoft.com/office/drawing/2014/main" id="{6FD8C824-A002-46F4-8A0B-7CE8C6F30C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06" y="1427436"/>
            <a:ext cx="2745998" cy="856219"/>
          </a:xfrm>
          <a:prstGeom prst="rect">
            <a:avLst/>
          </a:prstGeom>
        </p:spPr>
      </p:pic>
      <p:pic>
        <p:nvPicPr>
          <p:cNvPr id="28" name="324" descr="Text&#10;&#10;Description automatically generated">
            <a:extLst>
              <a:ext uri="{FF2B5EF4-FFF2-40B4-BE49-F238E27FC236}">
                <a16:creationId xmlns:a16="http://schemas.microsoft.com/office/drawing/2014/main" id="{374D56AC-E150-4742-ACFE-43083960B1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721" y="1427436"/>
            <a:ext cx="3314039" cy="856219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CC4EA2B5-7857-421E-8717-DE98505B86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06" y="2135402"/>
            <a:ext cx="4386392" cy="85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274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43117AE-F354-4131-9C39-8B56BF85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1137319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2875FE-D394-4507-9CA5-28AA0BE01A40}"/>
              </a:ext>
            </a:extLst>
          </p:cNvPr>
          <p:cNvSpPr/>
          <p:nvPr/>
        </p:nvSpPr>
        <p:spPr>
          <a:xfrm>
            <a:off x="602496" y="11833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E51B22-6BA7-4218-B852-556E1B08F971}"/>
              </a:ext>
            </a:extLst>
          </p:cNvPr>
          <p:cNvSpPr/>
          <p:nvPr/>
        </p:nvSpPr>
        <p:spPr>
          <a:xfrm>
            <a:off x="602495" y="19834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6BAB79-533A-499D-A307-81269A4031C3}"/>
              </a:ext>
            </a:extLst>
          </p:cNvPr>
          <p:cNvSpPr/>
          <p:nvPr/>
        </p:nvSpPr>
        <p:spPr>
          <a:xfrm>
            <a:off x="602494" y="27835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BAE0B4-69D0-4ED0-BB24-B6D6334C00B6}"/>
              </a:ext>
            </a:extLst>
          </p:cNvPr>
          <p:cNvSpPr/>
          <p:nvPr/>
        </p:nvSpPr>
        <p:spPr>
          <a:xfrm>
            <a:off x="602493" y="35836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C44FF2-8FD7-4C60-A5E9-19094FC537BC}"/>
              </a:ext>
            </a:extLst>
          </p:cNvPr>
          <p:cNvSpPr/>
          <p:nvPr/>
        </p:nvSpPr>
        <p:spPr>
          <a:xfrm>
            <a:off x="602492" y="43837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D72FAC-D2DD-4A50-A5BB-8A6257F35E54}"/>
              </a:ext>
            </a:extLst>
          </p:cNvPr>
          <p:cNvSpPr/>
          <p:nvPr/>
        </p:nvSpPr>
        <p:spPr>
          <a:xfrm>
            <a:off x="602491" y="51838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1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D2FC1B-D382-474A-8B4A-B405485B1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61" y="986835"/>
            <a:ext cx="6558806" cy="750924"/>
          </a:xfrm>
          <a:prstGeom prst="rect">
            <a:avLst/>
          </a:prstGeom>
        </p:spPr>
      </p:pic>
      <p:pic>
        <p:nvPicPr>
          <p:cNvPr id="5" name="2" descr="Logo, company name&#10;&#10;Description automatically generated">
            <a:extLst>
              <a:ext uri="{FF2B5EF4-FFF2-40B4-BE49-F238E27FC236}">
                <a16:creationId xmlns:a16="http://schemas.microsoft.com/office/drawing/2014/main" id="{3F09115C-70D4-4A6F-ABAE-B8E52041C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63" y="1806356"/>
            <a:ext cx="11191810" cy="748153"/>
          </a:xfrm>
          <a:prstGeom prst="rect">
            <a:avLst/>
          </a:prstGeom>
        </p:spPr>
      </p:pic>
      <p:pic>
        <p:nvPicPr>
          <p:cNvPr id="7" name="3" descr="Logo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4486E2FA-DDD7-43E3-95A4-C54DB76CD6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7" y="2586706"/>
            <a:ext cx="11388547" cy="750924"/>
          </a:xfrm>
          <a:prstGeom prst="rect">
            <a:avLst/>
          </a:prstGeom>
        </p:spPr>
      </p:pic>
      <p:pic>
        <p:nvPicPr>
          <p:cNvPr id="22" name="4" descr="Logo, company name&#10;&#10;Description automatically generated">
            <a:extLst>
              <a:ext uri="{FF2B5EF4-FFF2-40B4-BE49-F238E27FC236}">
                <a16:creationId xmlns:a16="http://schemas.microsoft.com/office/drawing/2014/main" id="{28DDE4A2-695F-44EA-A538-5AA05366F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1" y="3382797"/>
            <a:ext cx="11951047" cy="748153"/>
          </a:xfrm>
          <a:prstGeom prst="rect">
            <a:avLst/>
          </a:prstGeom>
        </p:spPr>
      </p:pic>
      <p:pic>
        <p:nvPicPr>
          <p:cNvPr id="25" name="5" descr="Logo&#10;&#10;Description automatically generated">
            <a:extLst>
              <a:ext uri="{FF2B5EF4-FFF2-40B4-BE49-F238E27FC236}">
                <a16:creationId xmlns:a16="http://schemas.microsoft.com/office/drawing/2014/main" id="{62BEFFA6-A638-489D-9C8E-7C78FEBF3E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7" y="4184253"/>
            <a:ext cx="6558806" cy="748153"/>
          </a:xfrm>
          <a:prstGeom prst="rect">
            <a:avLst/>
          </a:prstGeom>
        </p:spPr>
      </p:pic>
      <p:pic>
        <p:nvPicPr>
          <p:cNvPr id="27" name="6" descr="Logo, company name&#10;&#10;Description automatically generated">
            <a:extLst>
              <a:ext uri="{FF2B5EF4-FFF2-40B4-BE49-F238E27FC236}">
                <a16:creationId xmlns:a16="http://schemas.microsoft.com/office/drawing/2014/main" id="{826B06EA-6A12-415B-B802-AE8C2740C1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87" y="4986590"/>
            <a:ext cx="6558806" cy="7481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E75CBEFF-BB89-499B-BBA6-7D82579A2563}"/>
              </a:ext>
            </a:extLst>
          </p:cNvPr>
          <p:cNvSpPr/>
          <p:nvPr/>
        </p:nvSpPr>
        <p:spPr>
          <a:xfrm>
            <a:off x="606813" y="1986961"/>
            <a:ext cx="154641" cy="154641"/>
          </a:xfrm>
          <a:prstGeom prst="ellipse">
            <a:avLst/>
          </a:prstGeom>
          <a:solidFill>
            <a:srgbClr val="D44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744BB93-09C8-4262-9BE2-4814960E44AD}"/>
              </a:ext>
            </a:extLst>
          </p:cNvPr>
          <p:cNvSpPr/>
          <p:nvPr/>
        </p:nvSpPr>
        <p:spPr>
          <a:xfrm>
            <a:off x="603573" y="2781390"/>
            <a:ext cx="154641" cy="154641"/>
          </a:xfrm>
          <a:prstGeom prst="ellipse">
            <a:avLst/>
          </a:prstGeom>
          <a:solidFill>
            <a:srgbClr val="D44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6285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445E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7200" dirty="0" smtClean="0">
            <a:solidFill>
              <a:schemeClr val="bg1"/>
            </a:solidFill>
            <a:latin typeface="Avenir Next LT Pro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141</Words>
  <Application>Microsoft Office PowerPoint</Application>
  <PresentationFormat>Widescreen</PresentationFormat>
  <Paragraphs>34</Paragraphs>
  <Slides>17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Avenir Next LT Pro</vt:lpstr>
      <vt:lpstr>Calibri</vt:lpstr>
      <vt:lpstr>Calibri Light</vt:lpstr>
      <vt:lpstr>KG Broken Vessels Sketch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yuzuki cat</dc:creator>
  <cp:lastModifiedBy>yuzuki.cat</cp:lastModifiedBy>
  <cp:revision>21</cp:revision>
  <dcterms:created xsi:type="dcterms:W3CDTF">2022-04-24T11:13:06Z</dcterms:created>
  <dcterms:modified xsi:type="dcterms:W3CDTF">2022-05-05T10:06:24Z</dcterms:modified>
</cp:coreProperties>
</file>