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84" y="1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6D1EC0-FB49-83C2-219C-688883923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FAE5E6B-BCDA-FD50-7190-4F40E6D3E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B4A11D-A8C7-BFB9-9EDE-43DA87F3D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E3B-A248-4A7D-800E-86215C9651EC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8F81A1-3D0D-CF32-3BE3-803B755C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56C5C1-9464-114D-D44B-9E173AB3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78D5-AE67-4718-841D-BBDCBE810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49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ADCD0-B0D6-9958-4E39-F6A3BBBF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334F97-CFEF-5C77-7CB6-BDA3E2436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B7DD4-8144-F6BC-9BA4-66BFE009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E3B-A248-4A7D-800E-86215C9651EC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18C530-5AB3-3104-8991-B575C970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75B127-6DDC-57AE-10D5-E63CCF9F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78D5-AE67-4718-841D-BBDCBE810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61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C5451E-6615-6442-6ECA-0D958D57F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90D1B6-A37C-CF53-B8BF-C5428DC48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922BD5-8576-560E-4746-A781DF85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E3B-A248-4A7D-800E-86215C9651EC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6E371E-0901-2D76-44EF-B9934DAA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D757D6-2DAA-B2B2-ABD3-D4877336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78D5-AE67-4718-841D-BBDCBE810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84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BEC0B3-CD6F-49CF-E15A-BCEC944D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C2DF29-618A-FC46-541B-77ACC442B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47DE14-1E79-C05B-37BB-85485DB7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E3B-A248-4A7D-800E-86215C9651EC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AA9D03-2911-F682-7FE7-45B57669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626746-5324-E1B8-0F5D-7437C9AE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78D5-AE67-4718-841D-BBDCBE810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11E2F-14AE-79CD-91F4-CDF14B62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2C38F3-001C-8C23-2D8E-7901EE59D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3A3222-1674-78EB-F917-C0C05D72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E3B-A248-4A7D-800E-86215C9651EC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52C36C-0A17-B5C6-57DE-45BD5AF8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22AFDB-8772-AF71-DB9F-58C82585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78D5-AE67-4718-841D-BBDCBE810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75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061389-7043-0AC6-FAD7-85E60AEF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D187A5-EF7E-9462-2892-1B6E8CE17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8419F8-AC87-0DD2-B80E-6B3E7866D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B1B742-5A46-1015-EE32-0A341C1F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E3B-A248-4A7D-800E-86215C9651EC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A82F7B-0544-A516-D74F-904D0B61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2B48E7-E044-DFD9-0F2B-B38D1B72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78D5-AE67-4718-841D-BBDCBE810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60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A67B1D-DFD3-E1E4-3D64-FA3F8F1D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96E32-A99C-66E5-426D-B18A3E397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17F9FF-4C65-BCD1-A419-E24093305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0BA26BD-9F37-F1CB-9BB5-23977E823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E9305C5-375B-3585-8954-E64DA93C6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05317B5-6E06-155D-C0D2-292C4533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E3B-A248-4A7D-800E-86215C9651EC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C0C5F6-304C-FBBB-5768-66AD92C0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4CA6CB-5109-BE59-0C14-9D20458D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78D5-AE67-4718-841D-BBDCBE810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29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7C5986-F51C-5E89-508C-AB2AD166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E0ADF3B-3FED-5E7B-12B0-DD2ADA48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E3B-A248-4A7D-800E-86215C9651EC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7CC88D-8ECA-BE5B-3857-D6270521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47E947-0EC0-ED72-1C70-C94144B4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78D5-AE67-4718-841D-BBDCBE810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36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DFD743F-6E14-EE37-3054-646AC5A5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E3B-A248-4A7D-800E-86215C9651EC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331135-39F6-AC6B-0D32-36AFBBE1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5BC330-1609-4213-4836-5CE38381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78D5-AE67-4718-841D-BBDCBE810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66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FD5809-518A-873D-CADA-42369079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3F9760-042F-B77B-4F00-636E1B18D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80B197-8E8A-F27D-6C1C-7FDE71353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71035E-E50F-619F-39C1-67A26540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E3B-A248-4A7D-800E-86215C9651EC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667CB6-01AE-86E7-0553-7E1CD4E2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84A89C-3785-685B-8921-CE19E7A3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78D5-AE67-4718-841D-BBDCBE810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10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6806F4-BED3-8494-4709-459FBF77D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8A60238-9C53-9FE0-CCD6-DDA521C39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8FBC3E-41BA-2184-708C-A390B869C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744896-CEDE-69C8-BB6D-F6671C3B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E3B-A248-4A7D-800E-86215C9651EC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7F35F4-EDFD-2ABC-0358-FB5D3CE5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F1548B-71D6-BF33-E0A3-19A6AEFA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78D5-AE67-4718-841D-BBDCBE810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00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9E41CB-8EAE-3113-C51C-6C5971DE7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E4FB95-AD38-24C6-5CF2-D928BD4EA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A357B8-53C1-FAAC-5A08-7FFA37122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CE3B-A248-4A7D-800E-86215C9651EC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AEB56E-B196-5A1C-6DB4-71BBAE505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6FB93D-671E-3628-C66D-220F41259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B78D5-AE67-4718-841D-BBDCBE810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28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A56531-8568-E9AE-678C-7D893C07E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err="1"/>
              <a:t>OpenPose</a:t>
            </a:r>
            <a:r>
              <a:rPr kumimoji="1" lang="ja-JP" altLang="en-US" sz="3200" dirty="0"/>
              <a:t>を用いたバレーボールにおけるパス動作の評価とフィードバックシステムの構築</a:t>
            </a:r>
            <a:br>
              <a:rPr kumimoji="1" lang="en-US" altLang="ja-JP" sz="1400" dirty="0"/>
            </a:br>
            <a:endParaRPr kumimoji="1" lang="ja-JP" altLang="en-US" sz="3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9E66AD-CA54-C8E7-B5F1-34AD4D25E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2021TC007 </a:t>
            </a:r>
            <a:r>
              <a:rPr kumimoji="1" lang="ja-JP" altLang="en-US" dirty="0"/>
              <a:t>藤森柚志</a:t>
            </a:r>
            <a:endParaRPr kumimoji="1" lang="en-US" altLang="ja-JP" dirty="0"/>
          </a:p>
          <a:p>
            <a:r>
              <a:rPr lang="en-US" altLang="ja-JP" dirty="0"/>
              <a:t>2021tc054 </a:t>
            </a:r>
            <a:r>
              <a:rPr lang="ja-JP" altLang="en-US" dirty="0"/>
              <a:t>村松泰帆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43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76CCD0-6151-2616-DD22-488F1114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中間発表までの目標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3810EF-F578-AD26-15BB-991E68327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491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/>
              <a:t>予備実験から得られた写真を</a:t>
            </a:r>
            <a:r>
              <a:rPr lang="en-US" altLang="ja-JP" sz="4000" dirty="0" err="1"/>
              <a:t>OpenPose</a:t>
            </a:r>
            <a:r>
              <a:rPr lang="ja-JP" altLang="en-US" sz="4000" dirty="0"/>
              <a:t>を用いて分析し，オーバーハンドパス成功時と失敗時のデータを比較することで</a:t>
            </a:r>
            <a:r>
              <a:rPr lang="en-US" altLang="ja-JP" sz="4000" dirty="0"/>
              <a:t>,</a:t>
            </a:r>
            <a:r>
              <a:rPr lang="ja-JP" altLang="en-US" sz="4000" dirty="0"/>
              <a:t>オーバーハンドパス動作における問題点を特定する。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21737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A22A5F-8819-CD03-BABE-0190ED39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前回発表した次回報告までに行うこと</a:t>
            </a:r>
            <a:r>
              <a:rPr kumimoji="1" lang="en-US" altLang="ja-JP" dirty="0"/>
              <a:t>			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20DD18-5E0A-A088-4997-0247ADCD5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dirty="0" err="1"/>
              <a:t>OpenPose</a:t>
            </a:r>
            <a:r>
              <a:rPr lang="ja-JP" altLang="en-US" sz="3600" dirty="0"/>
              <a:t>の習得へ向けて勉強を進める。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(</a:t>
            </a:r>
            <a:r>
              <a:rPr lang="ja-JP" altLang="en-US" sz="3600" dirty="0"/>
              <a:t>任意の画像を分析し，骨格推定を行う</a:t>
            </a:r>
            <a:r>
              <a:rPr lang="en-US" altLang="ja-JP" sz="3600" dirty="0"/>
              <a:t>)</a:t>
            </a:r>
          </a:p>
          <a:p>
            <a:pPr marL="0" indent="0">
              <a:buNone/>
            </a:pPr>
            <a:r>
              <a:rPr lang="ja-JP" altLang="en-US" sz="3600" dirty="0"/>
              <a:t>教本を元にオーバーハンドパス動作における問題点の特定法を決める。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図をかく</a:t>
            </a:r>
            <a:endParaRPr lang="en-US" altLang="ja-JP" sz="3600" dirty="0"/>
          </a:p>
          <a:p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13455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4B57A-F855-A128-9296-E706EDEF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前回から報告当日までの進捗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0A3F91-2E1C-3F0F-F3C7-D256531E0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Google</a:t>
            </a:r>
            <a:r>
              <a:rPr kumimoji="1" lang="ja-JP" altLang="en-US" sz="3600" dirty="0"/>
              <a:t>　</a:t>
            </a:r>
            <a:r>
              <a:rPr kumimoji="1" lang="en-US" altLang="ja-JP" sz="3600" dirty="0" err="1"/>
              <a:t>Claboratory</a:t>
            </a:r>
            <a:r>
              <a:rPr kumimoji="1" lang="ja-JP" altLang="en-US" sz="3600" dirty="0"/>
              <a:t>による</a:t>
            </a:r>
            <a:r>
              <a:rPr lang="en-US" altLang="ja-JP" sz="3600" dirty="0" err="1"/>
              <a:t>O</a:t>
            </a:r>
            <a:r>
              <a:rPr kumimoji="1" lang="en-US" altLang="ja-JP" sz="3600" dirty="0" err="1"/>
              <a:t>penPose</a:t>
            </a:r>
            <a:r>
              <a:rPr lang="ja-JP" altLang="en-US" sz="3600" dirty="0"/>
              <a:t>を扱う環境の構築を行った。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しかし，起動するたびにファイルが初期化してしまう。</a:t>
            </a:r>
            <a:endParaRPr lang="en-US" altLang="ja-JP" sz="3600" dirty="0"/>
          </a:p>
          <a:p>
            <a:r>
              <a:rPr lang="ja-JP" altLang="en-US" sz="3600" dirty="0"/>
              <a:t>構築後に実施してみたが，上手く起動できていないため，習得には至っていない。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0183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01BB76-BE05-CFFF-BF2D-3C4231A9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次回報告までに行うこと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9499EB-E08D-A697-EBE3-E28391E9A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3600" dirty="0" err="1"/>
              <a:t>OpenPose</a:t>
            </a:r>
            <a:r>
              <a:rPr lang="ja-JP" altLang="en-US" sz="3600" dirty="0"/>
              <a:t>の習得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・構築した環境の保存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・起動できない原因の究明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教本を元にオーバーハンドパス動作における問題点の特定法を決める。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468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F92F65B-9D59-CF40-82D9-18ADF80CA4CF}"/>
              </a:ext>
            </a:extLst>
          </p:cNvPr>
          <p:cNvSpPr/>
          <p:nvPr/>
        </p:nvSpPr>
        <p:spPr>
          <a:xfrm>
            <a:off x="5175250" y="1016000"/>
            <a:ext cx="3092450" cy="194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OpenPose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248DDA-F492-0100-5D18-87A53E88B1BC}"/>
              </a:ext>
            </a:extLst>
          </p:cNvPr>
          <p:cNvSpPr/>
          <p:nvPr/>
        </p:nvSpPr>
        <p:spPr>
          <a:xfrm>
            <a:off x="2882900" y="1568450"/>
            <a:ext cx="1841500" cy="463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パスの動画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9DBB19C-2C64-4F3E-082C-C128093FEAE7}"/>
              </a:ext>
            </a:extLst>
          </p:cNvPr>
          <p:cNvSpPr/>
          <p:nvPr/>
        </p:nvSpPr>
        <p:spPr>
          <a:xfrm>
            <a:off x="5521324" y="1539875"/>
            <a:ext cx="2441575" cy="492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特徴点の抽出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7D258AA-4C23-8D5F-1E7B-4819726E5137}"/>
              </a:ext>
            </a:extLst>
          </p:cNvPr>
          <p:cNvSpPr/>
          <p:nvPr/>
        </p:nvSpPr>
        <p:spPr>
          <a:xfrm>
            <a:off x="5500687" y="3886993"/>
            <a:ext cx="2441575" cy="561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フレームごとの数値計算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2915C96E-FBB4-DE65-0361-1AE51853CBD3}"/>
              </a:ext>
            </a:extLst>
          </p:cNvPr>
          <p:cNvSpPr/>
          <p:nvPr/>
        </p:nvSpPr>
        <p:spPr>
          <a:xfrm>
            <a:off x="4810124" y="1626393"/>
            <a:ext cx="625475" cy="34766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6E089F6C-FF10-2C7D-E0DB-533892503EB2}"/>
              </a:ext>
            </a:extLst>
          </p:cNvPr>
          <p:cNvSpPr/>
          <p:nvPr/>
        </p:nvSpPr>
        <p:spPr>
          <a:xfrm>
            <a:off x="6543675" y="2098674"/>
            <a:ext cx="330200" cy="1543843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5F835716-095C-43E2-D635-1B1BABF8B181}"/>
              </a:ext>
            </a:extLst>
          </p:cNvPr>
          <p:cNvSpPr/>
          <p:nvPr/>
        </p:nvSpPr>
        <p:spPr>
          <a:xfrm>
            <a:off x="7962899" y="3993752"/>
            <a:ext cx="625475" cy="34766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9E819A4-985F-8F09-40E8-04A072F59FE1}"/>
              </a:ext>
            </a:extLst>
          </p:cNvPr>
          <p:cNvSpPr/>
          <p:nvPr/>
        </p:nvSpPr>
        <p:spPr>
          <a:xfrm>
            <a:off x="8609011" y="3886992"/>
            <a:ext cx="2441575" cy="561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評価とフィードバック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2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12491</TotalTime>
  <Words>218</Words>
  <Application>Microsoft Office PowerPoint</Application>
  <PresentationFormat>ワイド画面</PresentationFormat>
  <Paragraphs>32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OpenPoseを用いたバレーボールにおけるパス動作の評価とフィードバックシステムの構築 </vt:lpstr>
      <vt:lpstr>中間発表までの目標 </vt:lpstr>
      <vt:lpstr>前回発表した次回報告までに行うこと   </vt:lpstr>
      <vt:lpstr>前回から報告当日までの進捗</vt:lpstr>
      <vt:lpstr>次回報告までに行うこと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OpenPoseを用いたオーバーハンドパスの 評価と学習者へのフィードバックの検討</dc:title>
  <dc:creator>柚志 藤森</dc:creator>
  <cp:lastModifiedBy>柚志 藤森</cp:lastModifiedBy>
  <cp:revision>9</cp:revision>
  <dcterms:created xsi:type="dcterms:W3CDTF">2024-06-05T00:14:44Z</dcterms:created>
  <dcterms:modified xsi:type="dcterms:W3CDTF">2024-06-17T14:25:32Z</dcterms:modified>
</cp:coreProperties>
</file>