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40538" cy="6840538"/>
  <p:notesSz cx="6858000" cy="9144000"/>
  <p:defaultTextStyle>
    <a:defPPr>
      <a:defRPr lang="en-US"/>
    </a:defPPr>
    <a:lvl1pPr marL="0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1pPr>
    <a:lvl2pPr marL="328315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2pPr>
    <a:lvl3pPr marL="656631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3pPr>
    <a:lvl4pPr marL="984946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4pPr>
    <a:lvl5pPr marL="1313261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5pPr>
    <a:lvl6pPr marL="1641577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6pPr>
    <a:lvl7pPr marL="1969892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7pPr>
    <a:lvl8pPr marL="2298207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8pPr>
    <a:lvl9pPr marL="2626523" algn="l" defTabSz="656631" rtl="0" eaLnBrk="1" latinLnBrk="0" hangingPunct="1">
      <a:defRPr sz="129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46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B14A-B416-3135-594B-D06B9AC6F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067" y="1119505"/>
            <a:ext cx="5130404" cy="238152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F1CED-7FA4-288E-1DD1-104CFA58B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372EA-7F4A-5D4F-B8D5-13CE493E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3E79-8C59-4324-9F43-6B234A312A0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20876-DA32-040F-200B-B2838238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81E66-A961-248D-A191-C6DE9F29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4E5-86D9-4495-B4EF-4966E8F9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7BBD-4ADE-3D86-A0D2-2B90F869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4DD1A-1CC3-AB4B-1BF2-CA7FB93AC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3034-DC49-78D6-87B4-1984AC182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3E79-8C59-4324-9F43-6B234A312A0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B2ACF-A3B2-44A1-ECEA-893A0359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E3CBE-693B-0FF5-180C-17F556D9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4E5-86D9-4495-B4EF-4966E8F9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16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8E1DA7-2189-87E7-1E7F-68D24B3E4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0EAA8-FDA8-08CA-3CB2-E6E480BD1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0287" y="364195"/>
            <a:ext cx="4339466" cy="57970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D5F34-3318-3054-A9A1-EFEA9021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3E79-8C59-4324-9F43-6B234A312A0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107DD-6F04-1CDF-F77D-D97F9F8A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B836D-7167-00AE-E5F6-99736B24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4E5-86D9-4495-B4EF-4966E8F9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0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A681-33BE-5C3D-9D62-BB4FB825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C567A-DBC5-4BD3-FEAC-9808EDACE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B4D06-917C-062D-D05E-36FF7C15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3E79-8C59-4324-9F43-6B234A312A0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B0F08-714B-814F-A394-F63C15AB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E479C-FD5A-74F9-2129-79171F5B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4E5-86D9-4495-B4EF-4966E8F9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7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3C070-6F93-6C12-1C81-0377D590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4" y="1705385"/>
            <a:ext cx="5899964" cy="284547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73731-A78E-D588-6DB3-A6E60B47E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724" y="4577778"/>
            <a:ext cx="5899964" cy="149636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5B4A5-B505-9D9C-A2D3-E7D5314C1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3E79-8C59-4324-9F43-6B234A312A0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9211A-387E-1F71-61B2-967A368D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35F21-AC17-0240-A6CB-EC2C5832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4E5-86D9-4495-B4EF-4966E8F9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2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26D2-5D34-21A5-7818-0C135819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D687D-306E-56EE-30EF-C68F13D3A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13E72-74EB-3EFC-F1CF-A8242F74B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CBB07-62A8-7E71-6C50-DDEF7805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3E79-8C59-4324-9F43-6B234A312A0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193FB-4023-C4F7-C829-85EB3C87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75985-DB48-0E72-922F-53D9490F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4E5-86D9-4495-B4EF-4966E8F9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7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8DA3-EC80-D62A-B953-3B37E678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78" y="364196"/>
            <a:ext cx="5899964" cy="1322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573B8-4F13-6AA0-2088-D4234F57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178" y="1676882"/>
            <a:ext cx="2893868" cy="8218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984E2-6650-F90D-9912-5E7B0CFAD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178" y="2498697"/>
            <a:ext cx="2893868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F8056-149B-7839-FAF6-81FE76B37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63022" y="1676882"/>
            <a:ext cx="2908120" cy="82181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D654B-11FA-4C62-22CB-64F3FB850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63022" y="2498697"/>
            <a:ext cx="2908120" cy="3675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4D38C-C288-1AC4-3619-2036D42B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3E79-8C59-4324-9F43-6B234A312A0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C2000E-35EB-8EB6-CC74-40261EE4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0DEB35-D278-967E-7C0F-A223171C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4E5-86D9-4495-B4EF-4966E8F9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8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0724-8E29-91F0-4CD2-9B61D3E78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ABB93-6E4F-63AC-6AF5-7E64AD6C9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3E79-8C59-4324-9F43-6B234A312A0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ED8D8-C469-8108-0595-CC480493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3A155-D121-E4FC-E03C-6FDF8BCD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4E5-86D9-4495-B4EF-4966E8F9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2DB52-7262-3B34-C6B0-D1D36F1B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3E79-8C59-4324-9F43-6B234A312A0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6A731-A1EF-4D80-4B86-D4484DF2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A3EDC-CD99-A231-BC7F-CF7E6990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4E5-86D9-4495-B4EF-4966E8F9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1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B759D-85EC-85D3-5392-60BD0293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1" cy="159612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3859D-4F3B-BE77-FD5C-56698DEE0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8120" y="984911"/>
            <a:ext cx="3463022" cy="48612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837D4-3196-52D9-F927-D98BA7E93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1" cy="38018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0F6D0-B9E2-AF4C-14F6-245E88C6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3E79-8C59-4324-9F43-6B234A312A0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41503-DAD9-1B90-9DBC-14CA5594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504F9-D4AF-C4B2-3120-03102884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4E5-86D9-4495-B4EF-4966E8F9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3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A548-D820-CF3A-92F0-76EBBEC5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1" cy="159612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2537B-69A9-BFB9-F9B8-8B1CF624D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08120" y="984911"/>
            <a:ext cx="3463022" cy="486121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459C73-3B8B-43DA-EC6A-FD8429637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1" cy="380188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93FC7-DD75-2941-B69A-9586155AD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3E79-8C59-4324-9F43-6B234A312A0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48064-34DB-4E47-C1C7-8780C597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ABC40-62C1-451A-230A-31535E43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14E5-86D9-4495-B4EF-4966E8F9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59FAD-A767-497D-7910-1160A2C0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87" y="364196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07E4E-ADD6-7F58-EE3C-B9CE1A980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93B56-5186-64E9-B346-CC083D93E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0287" y="6340166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B83E79-8C59-4324-9F43-6B234A312A0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0EE24-C23F-4E0C-85C4-F4ED3EAB6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65928" y="6340166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524D1-4A60-32A5-F311-A2F30B863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31130" y="6340166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6F14E5-86D9-4495-B4EF-4966E8F92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37632DC-4883-D1BE-8E20-9F2E5ED23D12}"/>
              </a:ext>
            </a:extLst>
          </p:cNvPr>
          <p:cNvGrpSpPr/>
          <p:nvPr/>
        </p:nvGrpSpPr>
        <p:grpSpPr>
          <a:xfrm>
            <a:off x="486569" y="486569"/>
            <a:ext cx="5867400" cy="5867400"/>
            <a:chOff x="486569" y="486569"/>
            <a:chExt cx="5867400" cy="586740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7F2114F-C150-54B0-27BE-038678788696}"/>
                </a:ext>
              </a:extLst>
            </p:cNvPr>
            <p:cNvSpPr/>
            <p:nvPr/>
          </p:nvSpPr>
          <p:spPr>
            <a:xfrm>
              <a:off x="486569" y="486569"/>
              <a:ext cx="5867400" cy="5867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33CC64E-7C4F-A43E-4F8A-1AAF10C0F9D2}"/>
                </a:ext>
              </a:extLst>
            </p:cNvPr>
            <p:cNvGrpSpPr/>
            <p:nvPr/>
          </p:nvGrpSpPr>
          <p:grpSpPr>
            <a:xfrm>
              <a:off x="697463" y="1885468"/>
              <a:ext cx="5445613" cy="3501402"/>
              <a:chOff x="697462" y="1435877"/>
              <a:chExt cx="5445613" cy="350140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D4BE2F7-6E18-3A6B-7CD9-A7D842C0A339}"/>
                  </a:ext>
                </a:extLst>
              </p:cNvPr>
              <p:cNvGrpSpPr/>
              <p:nvPr/>
            </p:nvGrpSpPr>
            <p:grpSpPr>
              <a:xfrm>
                <a:off x="697462" y="1435877"/>
                <a:ext cx="5445613" cy="3501402"/>
                <a:chOff x="697462" y="1435877"/>
                <a:chExt cx="5445613" cy="3501402"/>
              </a:xfrm>
            </p:grpSpPr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625A2A0E-2F94-02F4-E49B-2E84C175B60F}"/>
                    </a:ext>
                  </a:extLst>
                </p:cNvPr>
                <p:cNvSpPr/>
                <p:nvPr/>
              </p:nvSpPr>
              <p:spPr>
                <a:xfrm>
                  <a:off x="2598220" y="2846336"/>
                  <a:ext cx="1641109" cy="2090943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tx1"/>
                </a:solidFill>
                <a:ln>
                  <a:solidFill>
                    <a:srgbClr val="FFC000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815704"/>
                            <a:gd name="connsiteY0" fmla="*/ 407852 h 2430114"/>
                            <a:gd name="connsiteX1" fmla="*/ 407852 w 815704"/>
                            <a:gd name="connsiteY1" fmla="*/ 0 h 2430114"/>
                            <a:gd name="connsiteX2" fmla="*/ 407852 w 815704"/>
                            <a:gd name="connsiteY2" fmla="*/ 0 h 2430114"/>
                            <a:gd name="connsiteX3" fmla="*/ 815704 w 815704"/>
                            <a:gd name="connsiteY3" fmla="*/ 407852 h 2430114"/>
                            <a:gd name="connsiteX4" fmla="*/ 815704 w 815704"/>
                            <a:gd name="connsiteY4" fmla="*/ 2022262 h 2430114"/>
                            <a:gd name="connsiteX5" fmla="*/ 407852 w 815704"/>
                            <a:gd name="connsiteY5" fmla="*/ 2430114 h 2430114"/>
                            <a:gd name="connsiteX6" fmla="*/ 407852 w 815704"/>
                            <a:gd name="connsiteY6" fmla="*/ 2430114 h 2430114"/>
                            <a:gd name="connsiteX7" fmla="*/ 0 w 815704"/>
                            <a:gd name="connsiteY7" fmla="*/ 2022262 h 2430114"/>
                            <a:gd name="connsiteX8" fmla="*/ 0 w 815704"/>
                            <a:gd name="connsiteY8" fmla="*/ 407852 h 243011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815704" h="2430114" fill="none" extrusionOk="0">
                              <a:moveTo>
                                <a:pt x="0" y="407852"/>
                              </a:moveTo>
                              <a:cubicBezTo>
                                <a:pt x="-3196" y="152121"/>
                                <a:pt x="160204" y="31126"/>
                                <a:pt x="407852" y="0"/>
                              </a:cubicBezTo>
                              <a:lnTo>
                                <a:pt x="407852" y="0"/>
                              </a:lnTo>
                              <a:cubicBezTo>
                                <a:pt x="663305" y="16909"/>
                                <a:pt x="827117" y="185346"/>
                                <a:pt x="815704" y="407852"/>
                              </a:cubicBezTo>
                              <a:cubicBezTo>
                                <a:pt x="861202" y="772200"/>
                                <a:pt x="959828" y="1852101"/>
                                <a:pt x="815704" y="2022262"/>
                              </a:cubicBezTo>
                              <a:cubicBezTo>
                                <a:pt x="828138" y="2266021"/>
                                <a:pt x="635290" y="2452777"/>
                                <a:pt x="407852" y="2430114"/>
                              </a:cubicBezTo>
                              <a:lnTo>
                                <a:pt x="407852" y="2430114"/>
                              </a:lnTo>
                              <a:cubicBezTo>
                                <a:pt x="200623" y="2457873"/>
                                <a:pt x="25277" y="2278475"/>
                                <a:pt x="0" y="2022262"/>
                              </a:cubicBezTo>
                              <a:cubicBezTo>
                                <a:pt x="-27691" y="1325847"/>
                                <a:pt x="-95807" y="835908"/>
                                <a:pt x="0" y="407852"/>
                              </a:cubicBezTo>
                              <a:close/>
                            </a:path>
                            <a:path w="815704" h="2430114" stroke="0" extrusionOk="0">
                              <a:moveTo>
                                <a:pt x="0" y="407852"/>
                              </a:moveTo>
                              <a:cubicBezTo>
                                <a:pt x="-24836" y="167283"/>
                                <a:pt x="145642" y="13872"/>
                                <a:pt x="407852" y="0"/>
                              </a:cubicBezTo>
                              <a:lnTo>
                                <a:pt x="407852" y="0"/>
                              </a:lnTo>
                              <a:cubicBezTo>
                                <a:pt x="647475" y="3026"/>
                                <a:pt x="776175" y="183859"/>
                                <a:pt x="815704" y="407852"/>
                              </a:cubicBezTo>
                              <a:cubicBezTo>
                                <a:pt x="803145" y="1030137"/>
                                <a:pt x="798663" y="1388873"/>
                                <a:pt x="815704" y="2022262"/>
                              </a:cubicBezTo>
                              <a:cubicBezTo>
                                <a:pt x="810579" y="2244708"/>
                                <a:pt x="664667" y="2445196"/>
                                <a:pt x="407852" y="2430114"/>
                              </a:cubicBezTo>
                              <a:lnTo>
                                <a:pt x="407852" y="2430114"/>
                              </a:lnTo>
                              <a:cubicBezTo>
                                <a:pt x="225564" y="2435211"/>
                                <a:pt x="16824" y="2212889"/>
                                <a:pt x="0" y="2022262"/>
                              </a:cubicBezTo>
                              <a:cubicBezTo>
                                <a:pt x="130166" y="1741123"/>
                                <a:pt x="81999" y="1191360"/>
                                <a:pt x="0" y="407852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: Rounded Corners 20">
                  <a:extLst>
                    <a:ext uri="{FF2B5EF4-FFF2-40B4-BE49-F238E27FC236}">
                      <a16:creationId xmlns:a16="http://schemas.microsoft.com/office/drawing/2014/main" id="{CCD5BBF9-A617-80E0-5EF5-926D5023AEC6}"/>
                    </a:ext>
                  </a:extLst>
                </p:cNvPr>
                <p:cNvSpPr/>
                <p:nvPr/>
              </p:nvSpPr>
              <p:spPr>
                <a:xfrm>
                  <a:off x="2392316" y="2566169"/>
                  <a:ext cx="2102027" cy="1441911"/>
                </a:xfrm>
                <a:prstGeom prst="roundRect">
                  <a:avLst>
                    <a:gd name="adj" fmla="val 29144"/>
                  </a:avLst>
                </a:prstGeom>
                <a:solidFill>
                  <a:schemeClr val="tx1"/>
                </a:solidFill>
                <a:ln>
                  <a:solidFill>
                    <a:srgbClr val="FFC000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815704"/>
                            <a:gd name="connsiteY0" fmla="*/ 407852 h 2430114"/>
                            <a:gd name="connsiteX1" fmla="*/ 407852 w 815704"/>
                            <a:gd name="connsiteY1" fmla="*/ 0 h 2430114"/>
                            <a:gd name="connsiteX2" fmla="*/ 407852 w 815704"/>
                            <a:gd name="connsiteY2" fmla="*/ 0 h 2430114"/>
                            <a:gd name="connsiteX3" fmla="*/ 815704 w 815704"/>
                            <a:gd name="connsiteY3" fmla="*/ 407852 h 2430114"/>
                            <a:gd name="connsiteX4" fmla="*/ 815704 w 815704"/>
                            <a:gd name="connsiteY4" fmla="*/ 2022262 h 2430114"/>
                            <a:gd name="connsiteX5" fmla="*/ 407852 w 815704"/>
                            <a:gd name="connsiteY5" fmla="*/ 2430114 h 2430114"/>
                            <a:gd name="connsiteX6" fmla="*/ 407852 w 815704"/>
                            <a:gd name="connsiteY6" fmla="*/ 2430114 h 2430114"/>
                            <a:gd name="connsiteX7" fmla="*/ 0 w 815704"/>
                            <a:gd name="connsiteY7" fmla="*/ 2022262 h 2430114"/>
                            <a:gd name="connsiteX8" fmla="*/ 0 w 815704"/>
                            <a:gd name="connsiteY8" fmla="*/ 407852 h 243011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815704" h="2430114" fill="none" extrusionOk="0">
                              <a:moveTo>
                                <a:pt x="0" y="407852"/>
                              </a:moveTo>
                              <a:cubicBezTo>
                                <a:pt x="-3196" y="152121"/>
                                <a:pt x="160204" y="31126"/>
                                <a:pt x="407852" y="0"/>
                              </a:cubicBezTo>
                              <a:lnTo>
                                <a:pt x="407852" y="0"/>
                              </a:lnTo>
                              <a:cubicBezTo>
                                <a:pt x="663305" y="16909"/>
                                <a:pt x="827117" y="185346"/>
                                <a:pt x="815704" y="407852"/>
                              </a:cubicBezTo>
                              <a:cubicBezTo>
                                <a:pt x="861202" y="772200"/>
                                <a:pt x="959828" y="1852101"/>
                                <a:pt x="815704" y="2022262"/>
                              </a:cubicBezTo>
                              <a:cubicBezTo>
                                <a:pt x="828138" y="2266021"/>
                                <a:pt x="635290" y="2452777"/>
                                <a:pt x="407852" y="2430114"/>
                              </a:cubicBezTo>
                              <a:lnTo>
                                <a:pt x="407852" y="2430114"/>
                              </a:lnTo>
                              <a:cubicBezTo>
                                <a:pt x="200623" y="2457873"/>
                                <a:pt x="25277" y="2278475"/>
                                <a:pt x="0" y="2022262"/>
                              </a:cubicBezTo>
                              <a:cubicBezTo>
                                <a:pt x="-27691" y="1325847"/>
                                <a:pt x="-95807" y="835908"/>
                                <a:pt x="0" y="407852"/>
                              </a:cubicBezTo>
                              <a:close/>
                            </a:path>
                            <a:path w="815704" h="2430114" stroke="0" extrusionOk="0">
                              <a:moveTo>
                                <a:pt x="0" y="407852"/>
                              </a:moveTo>
                              <a:cubicBezTo>
                                <a:pt x="-24836" y="167283"/>
                                <a:pt x="145642" y="13872"/>
                                <a:pt x="407852" y="0"/>
                              </a:cubicBezTo>
                              <a:lnTo>
                                <a:pt x="407852" y="0"/>
                              </a:lnTo>
                              <a:cubicBezTo>
                                <a:pt x="647475" y="3026"/>
                                <a:pt x="776175" y="183859"/>
                                <a:pt x="815704" y="407852"/>
                              </a:cubicBezTo>
                              <a:cubicBezTo>
                                <a:pt x="803145" y="1030137"/>
                                <a:pt x="798663" y="1388873"/>
                                <a:pt x="815704" y="2022262"/>
                              </a:cubicBezTo>
                              <a:cubicBezTo>
                                <a:pt x="810579" y="2244708"/>
                                <a:pt x="664667" y="2445196"/>
                                <a:pt x="407852" y="2430114"/>
                              </a:cubicBezTo>
                              <a:lnTo>
                                <a:pt x="407852" y="2430114"/>
                              </a:lnTo>
                              <a:cubicBezTo>
                                <a:pt x="225564" y="2435211"/>
                                <a:pt x="16824" y="2212889"/>
                                <a:pt x="0" y="2022262"/>
                              </a:cubicBezTo>
                              <a:cubicBezTo>
                                <a:pt x="130166" y="1741123"/>
                                <a:pt x="81999" y="1191360"/>
                                <a:pt x="0" y="407852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0C5CDFBD-38F4-ABB5-0537-A9C2A47E4B90}"/>
                    </a:ext>
                  </a:extLst>
                </p:cNvPr>
                <p:cNvGrpSpPr/>
                <p:nvPr/>
              </p:nvGrpSpPr>
              <p:grpSpPr>
                <a:xfrm>
                  <a:off x="697462" y="1435877"/>
                  <a:ext cx="5445613" cy="2196930"/>
                  <a:chOff x="703264" y="-58314"/>
                  <a:chExt cx="5445613" cy="2196930"/>
                </a:xfrm>
              </p:grpSpPr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4FECA73A-62CE-BC58-1442-94F40B754FFB}"/>
                      </a:ext>
                    </a:extLst>
                  </p:cNvPr>
                  <p:cNvSpPr/>
                  <p:nvPr/>
                </p:nvSpPr>
                <p:spPr>
                  <a:xfrm>
                    <a:off x="1835254" y="821278"/>
                    <a:ext cx="3170030" cy="437745"/>
                  </a:xfrm>
                  <a:prstGeom prst="rect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611805A8-7FFE-E4D7-C4E7-B9D22CEF3190}"/>
                      </a:ext>
                    </a:extLst>
                  </p:cNvPr>
                  <p:cNvGrpSpPr/>
                  <p:nvPr/>
                </p:nvGrpSpPr>
                <p:grpSpPr>
                  <a:xfrm>
                    <a:off x="703264" y="-58314"/>
                    <a:ext cx="1047715" cy="2196930"/>
                    <a:chOff x="703264" y="-58314"/>
                    <a:chExt cx="1047715" cy="2196930"/>
                  </a:xfrm>
                </p:grpSpPr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EF154A45-A4A4-816D-B368-753C92A696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8877" y="-58314"/>
                      <a:ext cx="282102" cy="2196930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Rectangle 12">
                      <a:extLst>
                        <a:ext uri="{FF2B5EF4-FFF2-40B4-BE49-F238E27FC236}">
                          <a16:creationId xmlns:a16="http://schemas.microsoft.com/office/drawing/2014/main" id="{613729A1-5EE4-EFC6-C910-2A12714FEB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0558" y="459650"/>
                      <a:ext cx="282102" cy="1161002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D2ED4DF3-6F11-E2F7-DBBA-4D80A37AD4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3264" y="728157"/>
                      <a:ext cx="282102" cy="623988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2E7B6CB4-222F-E256-5054-894EEB4FEBBE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5101162" y="-58314"/>
                    <a:ext cx="1047715" cy="2196930"/>
                    <a:chOff x="703264" y="-58314"/>
                    <a:chExt cx="1047715" cy="2196930"/>
                  </a:xfrm>
                </p:grpSpPr>
                <p:sp>
                  <p:nvSpPr>
                    <p:cNvPr id="17" name="Rectangle 16">
                      <a:extLst>
                        <a:ext uri="{FF2B5EF4-FFF2-40B4-BE49-F238E27FC236}">
                          <a16:creationId xmlns:a16="http://schemas.microsoft.com/office/drawing/2014/main" id="{814B774C-3253-CD84-527D-F98131FBB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8877" y="-58314"/>
                      <a:ext cx="282102" cy="2196930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CC6EC9C8-25AD-8175-E25B-A43C2463C6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0558" y="459650"/>
                      <a:ext cx="282102" cy="1161002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CBD0BF84-B150-BEFD-ABB5-94722D4D45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3264" y="728157"/>
                      <a:ext cx="282102" cy="623988"/>
                    </a:xfrm>
                    <a:prstGeom prst="rect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9B884AF8-C8FF-D677-0E4B-A04833C5E829}"/>
                    </a:ext>
                  </a:extLst>
                </p:cNvPr>
                <p:cNvSpPr/>
                <p:nvPr/>
              </p:nvSpPr>
              <p:spPr>
                <a:xfrm>
                  <a:off x="2234490" y="1731522"/>
                  <a:ext cx="619736" cy="1581741"/>
                </a:xfrm>
                <a:prstGeom prst="roundRect">
                  <a:avLst>
                    <a:gd name="adj" fmla="val 37097"/>
                  </a:avLst>
                </a:prstGeom>
                <a:solidFill>
                  <a:schemeClr val="tx1"/>
                </a:solidFill>
                <a:ln>
                  <a:solidFill>
                    <a:srgbClr val="FFC000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619736"/>
                            <a:gd name="connsiteY0" fmla="*/ 229903 h 1581741"/>
                            <a:gd name="connsiteX1" fmla="*/ 229903 w 619736"/>
                            <a:gd name="connsiteY1" fmla="*/ 0 h 1581741"/>
                            <a:gd name="connsiteX2" fmla="*/ 389833 w 619736"/>
                            <a:gd name="connsiteY2" fmla="*/ 0 h 1581741"/>
                            <a:gd name="connsiteX3" fmla="*/ 619736 w 619736"/>
                            <a:gd name="connsiteY3" fmla="*/ 229903 h 1581741"/>
                            <a:gd name="connsiteX4" fmla="*/ 619736 w 619736"/>
                            <a:gd name="connsiteY4" fmla="*/ 1351838 h 1581741"/>
                            <a:gd name="connsiteX5" fmla="*/ 389833 w 619736"/>
                            <a:gd name="connsiteY5" fmla="*/ 1581741 h 1581741"/>
                            <a:gd name="connsiteX6" fmla="*/ 229903 w 619736"/>
                            <a:gd name="connsiteY6" fmla="*/ 1581741 h 1581741"/>
                            <a:gd name="connsiteX7" fmla="*/ 0 w 619736"/>
                            <a:gd name="connsiteY7" fmla="*/ 1351838 h 1581741"/>
                            <a:gd name="connsiteX8" fmla="*/ 0 w 619736"/>
                            <a:gd name="connsiteY8" fmla="*/ 229903 h 158174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619736" h="1581741" fill="none" extrusionOk="0">
                              <a:moveTo>
                                <a:pt x="0" y="229903"/>
                              </a:moveTo>
                              <a:cubicBezTo>
                                <a:pt x="-20418" y="99628"/>
                                <a:pt x="115049" y="9911"/>
                                <a:pt x="229903" y="0"/>
                              </a:cubicBezTo>
                              <a:cubicBezTo>
                                <a:pt x="298742" y="9268"/>
                                <a:pt x="316170" y="14159"/>
                                <a:pt x="389833" y="0"/>
                              </a:cubicBezTo>
                              <a:cubicBezTo>
                                <a:pt x="520837" y="6211"/>
                                <a:pt x="622118" y="105848"/>
                                <a:pt x="619736" y="229903"/>
                              </a:cubicBezTo>
                              <a:cubicBezTo>
                                <a:pt x="610723" y="365736"/>
                                <a:pt x="528210" y="1070170"/>
                                <a:pt x="619736" y="1351838"/>
                              </a:cubicBezTo>
                              <a:cubicBezTo>
                                <a:pt x="599461" y="1482139"/>
                                <a:pt x="498479" y="1569096"/>
                                <a:pt x="389833" y="1581741"/>
                              </a:cubicBezTo>
                              <a:cubicBezTo>
                                <a:pt x="369975" y="1591701"/>
                                <a:pt x="281010" y="1579263"/>
                                <a:pt x="229903" y="1581741"/>
                              </a:cubicBezTo>
                              <a:cubicBezTo>
                                <a:pt x="103308" y="1576648"/>
                                <a:pt x="-9781" y="1484521"/>
                                <a:pt x="0" y="1351838"/>
                              </a:cubicBezTo>
                              <a:cubicBezTo>
                                <a:pt x="48252" y="1130751"/>
                                <a:pt x="46500" y="347148"/>
                                <a:pt x="0" y="229903"/>
                              </a:cubicBezTo>
                              <a:close/>
                            </a:path>
                            <a:path w="619736" h="1581741" stroke="0" extrusionOk="0">
                              <a:moveTo>
                                <a:pt x="0" y="229903"/>
                              </a:moveTo>
                              <a:cubicBezTo>
                                <a:pt x="-19757" y="90744"/>
                                <a:pt x="83848" y="7162"/>
                                <a:pt x="229903" y="0"/>
                              </a:cubicBezTo>
                              <a:cubicBezTo>
                                <a:pt x="276952" y="-10079"/>
                                <a:pt x="348329" y="-8587"/>
                                <a:pt x="389833" y="0"/>
                              </a:cubicBezTo>
                              <a:cubicBezTo>
                                <a:pt x="513674" y="3058"/>
                                <a:pt x="619060" y="106669"/>
                                <a:pt x="619736" y="229903"/>
                              </a:cubicBezTo>
                              <a:cubicBezTo>
                                <a:pt x="532209" y="393873"/>
                                <a:pt x="595743" y="949161"/>
                                <a:pt x="619736" y="1351838"/>
                              </a:cubicBezTo>
                              <a:cubicBezTo>
                                <a:pt x="628593" y="1479861"/>
                                <a:pt x="519975" y="1575218"/>
                                <a:pt x="389833" y="1581741"/>
                              </a:cubicBezTo>
                              <a:cubicBezTo>
                                <a:pt x="321287" y="1590978"/>
                                <a:pt x="301003" y="1590995"/>
                                <a:pt x="229903" y="1581741"/>
                              </a:cubicBezTo>
                              <a:cubicBezTo>
                                <a:pt x="100701" y="1560471"/>
                                <a:pt x="-8164" y="1490156"/>
                                <a:pt x="0" y="1351838"/>
                              </a:cubicBezTo>
                              <a:cubicBezTo>
                                <a:pt x="21516" y="974782"/>
                                <a:pt x="-48298" y="530946"/>
                                <a:pt x="0" y="229903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A30C7EA2-6CE7-1BBE-23B4-A75500A3386D}"/>
                    </a:ext>
                  </a:extLst>
                </p:cNvPr>
                <p:cNvSpPr/>
                <p:nvPr/>
              </p:nvSpPr>
              <p:spPr>
                <a:xfrm>
                  <a:off x="2854226" y="1620652"/>
                  <a:ext cx="619736" cy="1692612"/>
                </a:xfrm>
                <a:prstGeom prst="roundRect">
                  <a:avLst>
                    <a:gd name="adj" fmla="val 37097"/>
                  </a:avLst>
                </a:prstGeom>
                <a:solidFill>
                  <a:schemeClr val="tx1"/>
                </a:solidFill>
                <a:ln>
                  <a:solidFill>
                    <a:srgbClr val="FFC000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619736"/>
                            <a:gd name="connsiteY0" fmla="*/ 229903 h 1692612"/>
                            <a:gd name="connsiteX1" fmla="*/ 229903 w 619736"/>
                            <a:gd name="connsiteY1" fmla="*/ 0 h 1692612"/>
                            <a:gd name="connsiteX2" fmla="*/ 389833 w 619736"/>
                            <a:gd name="connsiteY2" fmla="*/ 0 h 1692612"/>
                            <a:gd name="connsiteX3" fmla="*/ 619736 w 619736"/>
                            <a:gd name="connsiteY3" fmla="*/ 229903 h 1692612"/>
                            <a:gd name="connsiteX4" fmla="*/ 619736 w 619736"/>
                            <a:gd name="connsiteY4" fmla="*/ 1462709 h 1692612"/>
                            <a:gd name="connsiteX5" fmla="*/ 389833 w 619736"/>
                            <a:gd name="connsiteY5" fmla="*/ 1692612 h 1692612"/>
                            <a:gd name="connsiteX6" fmla="*/ 229903 w 619736"/>
                            <a:gd name="connsiteY6" fmla="*/ 1692612 h 1692612"/>
                            <a:gd name="connsiteX7" fmla="*/ 0 w 619736"/>
                            <a:gd name="connsiteY7" fmla="*/ 1462709 h 1692612"/>
                            <a:gd name="connsiteX8" fmla="*/ 0 w 619736"/>
                            <a:gd name="connsiteY8" fmla="*/ 229903 h 16926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619736" h="1692612" fill="none" extrusionOk="0">
                              <a:moveTo>
                                <a:pt x="0" y="229903"/>
                              </a:moveTo>
                              <a:cubicBezTo>
                                <a:pt x="-20418" y="99628"/>
                                <a:pt x="115049" y="9911"/>
                                <a:pt x="229903" y="0"/>
                              </a:cubicBezTo>
                              <a:cubicBezTo>
                                <a:pt x="298742" y="9268"/>
                                <a:pt x="316170" y="14159"/>
                                <a:pt x="389833" y="0"/>
                              </a:cubicBezTo>
                              <a:cubicBezTo>
                                <a:pt x="520837" y="6211"/>
                                <a:pt x="622118" y="105848"/>
                                <a:pt x="619736" y="229903"/>
                              </a:cubicBezTo>
                              <a:cubicBezTo>
                                <a:pt x="522379" y="786150"/>
                                <a:pt x="562636" y="1323951"/>
                                <a:pt x="619736" y="1462709"/>
                              </a:cubicBezTo>
                              <a:cubicBezTo>
                                <a:pt x="599461" y="1593010"/>
                                <a:pt x="498479" y="1679967"/>
                                <a:pt x="389833" y="1692612"/>
                              </a:cubicBezTo>
                              <a:cubicBezTo>
                                <a:pt x="369975" y="1702572"/>
                                <a:pt x="281010" y="1690134"/>
                                <a:pt x="229903" y="1692612"/>
                              </a:cubicBezTo>
                              <a:cubicBezTo>
                                <a:pt x="103308" y="1687519"/>
                                <a:pt x="-9781" y="1595392"/>
                                <a:pt x="0" y="1462709"/>
                              </a:cubicBezTo>
                              <a:cubicBezTo>
                                <a:pt x="52541" y="1290577"/>
                                <a:pt x="18981" y="359496"/>
                                <a:pt x="0" y="229903"/>
                              </a:cubicBezTo>
                              <a:close/>
                            </a:path>
                            <a:path w="619736" h="1692612" stroke="0" extrusionOk="0">
                              <a:moveTo>
                                <a:pt x="0" y="229903"/>
                              </a:moveTo>
                              <a:cubicBezTo>
                                <a:pt x="-19757" y="90744"/>
                                <a:pt x="83848" y="7162"/>
                                <a:pt x="229903" y="0"/>
                              </a:cubicBezTo>
                              <a:cubicBezTo>
                                <a:pt x="276952" y="-10079"/>
                                <a:pt x="348329" y="-8587"/>
                                <a:pt x="389833" y="0"/>
                              </a:cubicBezTo>
                              <a:cubicBezTo>
                                <a:pt x="513674" y="3058"/>
                                <a:pt x="619060" y="106669"/>
                                <a:pt x="619736" y="229903"/>
                              </a:cubicBezTo>
                              <a:cubicBezTo>
                                <a:pt x="692319" y="553967"/>
                                <a:pt x="560347" y="892224"/>
                                <a:pt x="619736" y="1462709"/>
                              </a:cubicBezTo>
                              <a:cubicBezTo>
                                <a:pt x="628593" y="1590732"/>
                                <a:pt x="519975" y="1686089"/>
                                <a:pt x="389833" y="1692612"/>
                              </a:cubicBezTo>
                              <a:cubicBezTo>
                                <a:pt x="321287" y="1701849"/>
                                <a:pt x="301003" y="1701866"/>
                                <a:pt x="229903" y="1692612"/>
                              </a:cubicBezTo>
                              <a:cubicBezTo>
                                <a:pt x="100701" y="1671342"/>
                                <a:pt x="-8164" y="1601027"/>
                                <a:pt x="0" y="1462709"/>
                              </a:cubicBezTo>
                              <a:cubicBezTo>
                                <a:pt x="-61163" y="1044170"/>
                                <a:pt x="110854" y="724248"/>
                                <a:pt x="0" y="229903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B4F5191A-C851-6C8A-C8AD-E19749905D62}"/>
                    </a:ext>
                  </a:extLst>
                </p:cNvPr>
                <p:cNvSpPr/>
                <p:nvPr/>
              </p:nvSpPr>
              <p:spPr>
                <a:xfrm>
                  <a:off x="3473962" y="1731522"/>
                  <a:ext cx="619736" cy="1581742"/>
                </a:xfrm>
                <a:prstGeom prst="roundRect">
                  <a:avLst>
                    <a:gd name="adj" fmla="val 37097"/>
                  </a:avLst>
                </a:prstGeom>
                <a:solidFill>
                  <a:schemeClr val="tx1"/>
                </a:solidFill>
                <a:ln>
                  <a:solidFill>
                    <a:srgbClr val="FFC000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619736"/>
                            <a:gd name="connsiteY0" fmla="*/ 229903 h 1692612"/>
                            <a:gd name="connsiteX1" fmla="*/ 229903 w 619736"/>
                            <a:gd name="connsiteY1" fmla="*/ 0 h 1692612"/>
                            <a:gd name="connsiteX2" fmla="*/ 389833 w 619736"/>
                            <a:gd name="connsiteY2" fmla="*/ 0 h 1692612"/>
                            <a:gd name="connsiteX3" fmla="*/ 619736 w 619736"/>
                            <a:gd name="connsiteY3" fmla="*/ 229903 h 1692612"/>
                            <a:gd name="connsiteX4" fmla="*/ 619736 w 619736"/>
                            <a:gd name="connsiteY4" fmla="*/ 1462709 h 1692612"/>
                            <a:gd name="connsiteX5" fmla="*/ 389833 w 619736"/>
                            <a:gd name="connsiteY5" fmla="*/ 1692612 h 1692612"/>
                            <a:gd name="connsiteX6" fmla="*/ 229903 w 619736"/>
                            <a:gd name="connsiteY6" fmla="*/ 1692612 h 1692612"/>
                            <a:gd name="connsiteX7" fmla="*/ 0 w 619736"/>
                            <a:gd name="connsiteY7" fmla="*/ 1462709 h 1692612"/>
                            <a:gd name="connsiteX8" fmla="*/ 0 w 619736"/>
                            <a:gd name="connsiteY8" fmla="*/ 229903 h 16926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619736" h="1692612" fill="none" extrusionOk="0">
                              <a:moveTo>
                                <a:pt x="0" y="229903"/>
                              </a:moveTo>
                              <a:cubicBezTo>
                                <a:pt x="-20418" y="99628"/>
                                <a:pt x="115049" y="9911"/>
                                <a:pt x="229903" y="0"/>
                              </a:cubicBezTo>
                              <a:cubicBezTo>
                                <a:pt x="298742" y="9268"/>
                                <a:pt x="316170" y="14159"/>
                                <a:pt x="389833" y="0"/>
                              </a:cubicBezTo>
                              <a:cubicBezTo>
                                <a:pt x="520837" y="6211"/>
                                <a:pt x="622118" y="105848"/>
                                <a:pt x="619736" y="229903"/>
                              </a:cubicBezTo>
                              <a:cubicBezTo>
                                <a:pt x="522379" y="786150"/>
                                <a:pt x="562636" y="1323951"/>
                                <a:pt x="619736" y="1462709"/>
                              </a:cubicBezTo>
                              <a:cubicBezTo>
                                <a:pt x="599461" y="1593010"/>
                                <a:pt x="498479" y="1679967"/>
                                <a:pt x="389833" y="1692612"/>
                              </a:cubicBezTo>
                              <a:cubicBezTo>
                                <a:pt x="369975" y="1702572"/>
                                <a:pt x="281010" y="1690134"/>
                                <a:pt x="229903" y="1692612"/>
                              </a:cubicBezTo>
                              <a:cubicBezTo>
                                <a:pt x="103308" y="1687519"/>
                                <a:pt x="-9781" y="1595392"/>
                                <a:pt x="0" y="1462709"/>
                              </a:cubicBezTo>
                              <a:cubicBezTo>
                                <a:pt x="52541" y="1290577"/>
                                <a:pt x="18981" y="359496"/>
                                <a:pt x="0" y="229903"/>
                              </a:cubicBezTo>
                              <a:close/>
                            </a:path>
                            <a:path w="619736" h="1692612" stroke="0" extrusionOk="0">
                              <a:moveTo>
                                <a:pt x="0" y="229903"/>
                              </a:moveTo>
                              <a:cubicBezTo>
                                <a:pt x="-19757" y="90744"/>
                                <a:pt x="83848" y="7162"/>
                                <a:pt x="229903" y="0"/>
                              </a:cubicBezTo>
                              <a:cubicBezTo>
                                <a:pt x="276952" y="-10079"/>
                                <a:pt x="348329" y="-8587"/>
                                <a:pt x="389833" y="0"/>
                              </a:cubicBezTo>
                              <a:cubicBezTo>
                                <a:pt x="513674" y="3058"/>
                                <a:pt x="619060" y="106669"/>
                                <a:pt x="619736" y="229903"/>
                              </a:cubicBezTo>
                              <a:cubicBezTo>
                                <a:pt x="692319" y="553967"/>
                                <a:pt x="560347" y="892224"/>
                                <a:pt x="619736" y="1462709"/>
                              </a:cubicBezTo>
                              <a:cubicBezTo>
                                <a:pt x="628593" y="1590732"/>
                                <a:pt x="519975" y="1686089"/>
                                <a:pt x="389833" y="1692612"/>
                              </a:cubicBezTo>
                              <a:cubicBezTo>
                                <a:pt x="321287" y="1701849"/>
                                <a:pt x="301003" y="1701866"/>
                                <a:pt x="229903" y="1692612"/>
                              </a:cubicBezTo>
                              <a:cubicBezTo>
                                <a:pt x="100701" y="1671342"/>
                                <a:pt x="-8164" y="1601027"/>
                                <a:pt x="0" y="1462709"/>
                              </a:cubicBezTo>
                              <a:cubicBezTo>
                                <a:pt x="-61163" y="1044170"/>
                                <a:pt x="110854" y="724248"/>
                                <a:pt x="0" y="229903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233FF818-A692-E9E2-746A-37E84FEE7A19}"/>
                    </a:ext>
                  </a:extLst>
                </p:cNvPr>
                <p:cNvSpPr/>
                <p:nvPr/>
              </p:nvSpPr>
              <p:spPr>
                <a:xfrm>
                  <a:off x="4093698" y="1816100"/>
                  <a:ext cx="541459" cy="1497164"/>
                </a:xfrm>
                <a:prstGeom prst="roundRect">
                  <a:avLst>
                    <a:gd name="adj" fmla="val 37097"/>
                  </a:avLst>
                </a:prstGeom>
                <a:solidFill>
                  <a:schemeClr val="tx1"/>
                </a:solidFill>
                <a:ln>
                  <a:solidFill>
                    <a:srgbClr val="FFC000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619736"/>
                            <a:gd name="connsiteY0" fmla="*/ 229903 h 1494192"/>
                            <a:gd name="connsiteX1" fmla="*/ 229903 w 619736"/>
                            <a:gd name="connsiteY1" fmla="*/ 0 h 1494192"/>
                            <a:gd name="connsiteX2" fmla="*/ 389833 w 619736"/>
                            <a:gd name="connsiteY2" fmla="*/ 0 h 1494192"/>
                            <a:gd name="connsiteX3" fmla="*/ 619736 w 619736"/>
                            <a:gd name="connsiteY3" fmla="*/ 229903 h 1494192"/>
                            <a:gd name="connsiteX4" fmla="*/ 619736 w 619736"/>
                            <a:gd name="connsiteY4" fmla="*/ 1264289 h 1494192"/>
                            <a:gd name="connsiteX5" fmla="*/ 389833 w 619736"/>
                            <a:gd name="connsiteY5" fmla="*/ 1494192 h 1494192"/>
                            <a:gd name="connsiteX6" fmla="*/ 229903 w 619736"/>
                            <a:gd name="connsiteY6" fmla="*/ 1494192 h 1494192"/>
                            <a:gd name="connsiteX7" fmla="*/ 0 w 619736"/>
                            <a:gd name="connsiteY7" fmla="*/ 1264289 h 1494192"/>
                            <a:gd name="connsiteX8" fmla="*/ 0 w 619736"/>
                            <a:gd name="connsiteY8" fmla="*/ 229903 h 149419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619736" h="1494192" fill="none" extrusionOk="0">
                              <a:moveTo>
                                <a:pt x="0" y="229903"/>
                              </a:moveTo>
                              <a:cubicBezTo>
                                <a:pt x="-20418" y="99628"/>
                                <a:pt x="115049" y="9911"/>
                                <a:pt x="229903" y="0"/>
                              </a:cubicBezTo>
                              <a:cubicBezTo>
                                <a:pt x="298742" y="9268"/>
                                <a:pt x="316170" y="14159"/>
                                <a:pt x="389833" y="0"/>
                              </a:cubicBezTo>
                              <a:cubicBezTo>
                                <a:pt x="520837" y="6211"/>
                                <a:pt x="622118" y="105848"/>
                                <a:pt x="619736" y="229903"/>
                              </a:cubicBezTo>
                              <a:cubicBezTo>
                                <a:pt x="702918" y="685208"/>
                                <a:pt x="536561" y="826460"/>
                                <a:pt x="619736" y="1264289"/>
                              </a:cubicBezTo>
                              <a:cubicBezTo>
                                <a:pt x="599461" y="1394590"/>
                                <a:pt x="498479" y="1481547"/>
                                <a:pt x="389833" y="1494192"/>
                              </a:cubicBezTo>
                              <a:cubicBezTo>
                                <a:pt x="369975" y="1504152"/>
                                <a:pt x="281010" y="1491714"/>
                                <a:pt x="229903" y="1494192"/>
                              </a:cubicBezTo>
                              <a:cubicBezTo>
                                <a:pt x="103308" y="1489099"/>
                                <a:pt x="-9781" y="1396972"/>
                                <a:pt x="0" y="1264289"/>
                              </a:cubicBezTo>
                              <a:cubicBezTo>
                                <a:pt x="50533" y="749987"/>
                                <a:pt x="-20531" y="396385"/>
                                <a:pt x="0" y="229903"/>
                              </a:cubicBezTo>
                              <a:close/>
                            </a:path>
                            <a:path w="619736" h="1494192" stroke="0" extrusionOk="0">
                              <a:moveTo>
                                <a:pt x="0" y="229903"/>
                              </a:moveTo>
                              <a:cubicBezTo>
                                <a:pt x="-19757" y="90744"/>
                                <a:pt x="83848" y="7162"/>
                                <a:pt x="229903" y="0"/>
                              </a:cubicBezTo>
                              <a:cubicBezTo>
                                <a:pt x="276952" y="-10079"/>
                                <a:pt x="348329" y="-8587"/>
                                <a:pt x="389833" y="0"/>
                              </a:cubicBezTo>
                              <a:cubicBezTo>
                                <a:pt x="513674" y="3058"/>
                                <a:pt x="619060" y="106669"/>
                                <a:pt x="619736" y="229903"/>
                              </a:cubicBezTo>
                              <a:cubicBezTo>
                                <a:pt x="635818" y="698860"/>
                                <a:pt x="584609" y="1032974"/>
                                <a:pt x="619736" y="1264289"/>
                              </a:cubicBezTo>
                              <a:cubicBezTo>
                                <a:pt x="628593" y="1392312"/>
                                <a:pt x="519975" y="1487669"/>
                                <a:pt x="389833" y="1494192"/>
                              </a:cubicBezTo>
                              <a:cubicBezTo>
                                <a:pt x="321287" y="1503429"/>
                                <a:pt x="301003" y="1503446"/>
                                <a:pt x="229903" y="1494192"/>
                              </a:cubicBezTo>
                              <a:cubicBezTo>
                                <a:pt x="100701" y="1472922"/>
                                <a:pt x="-8164" y="1402607"/>
                                <a:pt x="0" y="1264289"/>
                              </a:cubicBezTo>
                              <a:cubicBezTo>
                                <a:pt x="-60830" y="802128"/>
                                <a:pt x="-3490" y="609009"/>
                                <a:pt x="0" y="229903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789F5EF8-C7E8-87BF-52AE-17AB17F840A9}"/>
                    </a:ext>
                  </a:extLst>
                </p:cNvPr>
                <p:cNvSpPr/>
                <p:nvPr/>
              </p:nvSpPr>
              <p:spPr>
                <a:xfrm rot="5400000">
                  <a:off x="2756242" y="2098207"/>
                  <a:ext cx="815704" cy="243011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solidFill>
                    <a:srgbClr val="FFC000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815704"/>
                            <a:gd name="connsiteY0" fmla="*/ 407852 h 2430114"/>
                            <a:gd name="connsiteX1" fmla="*/ 407852 w 815704"/>
                            <a:gd name="connsiteY1" fmla="*/ 0 h 2430114"/>
                            <a:gd name="connsiteX2" fmla="*/ 407852 w 815704"/>
                            <a:gd name="connsiteY2" fmla="*/ 0 h 2430114"/>
                            <a:gd name="connsiteX3" fmla="*/ 815704 w 815704"/>
                            <a:gd name="connsiteY3" fmla="*/ 407852 h 2430114"/>
                            <a:gd name="connsiteX4" fmla="*/ 815704 w 815704"/>
                            <a:gd name="connsiteY4" fmla="*/ 2022262 h 2430114"/>
                            <a:gd name="connsiteX5" fmla="*/ 407852 w 815704"/>
                            <a:gd name="connsiteY5" fmla="*/ 2430114 h 2430114"/>
                            <a:gd name="connsiteX6" fmla="*/ 407852 w 815704"/>
                            <a:gd name="connsiteY6" fmla="*/ 2430114 h 2430114"/>
                            <a:gd name="connsiteX7" fmla="*/ 0 w 815704"/>
                            <a:gd name="connsiteY7" fmla="*/ 2022262 h 2430114"/>
                            <a:gd name="connsiteX8" fmla="*/ 0 w 815704"/>
                            <a:gd name="connsiteY8" fmla="*/ 407852 h 243011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815704" h="2430114" fill="none" extrusionOk="0">
                              <a:moveTo>
                                <a:pt x="0" y="407852"/>
                              </a:moveTo>
                              <a:cubicBezTo>
                                <a:pt x="-3196" y="152121"/>
                                <a:pt x="160204" y="31126"/>
                                <a:pt x="407852" y="0"/>
                              </a:cubicBezTo>
                              <a:lnTo>
                                <a:pt x="407852" y="0"/>
                              </a:lnTo>
                              <a:cubicBezTo>
                                <a:pt x="663305" y="16909"/>
                                <a:pt x="827117" y="185346"/>
                                <a:pt x="815704" y="407852"/>
                              </a:cubicBezTo>
                              <a:cubicBezTo>
                                <a:pt x="861202" y="772200"/>
                                <a:pt x="959828" y="1852101"/>
                                <a:pt x="815704" y="2022262"/>
                              </a:cubicBezTo>
                              <a:cubicBezTo>
                                <a:pt x="828138" y="2266021"/>
                                <a:pt x="635290" y="2452777"/>
                                <a:pt x="407852" y="2430114"/>
                              </a:cubicBezTo>
                              <a:lnTo>
                                <a:pt x="407852" y="2430114"/>
                              </a:lnTo>
                              <a:cubicBezTo>
                                <a:pt x="200623" y="2457873"/>
                                <a:pt x="25277" y="2278475"/>
                                <a:pt x="0" y="2022262"/>
                              </a:cubicBezTo>
                              <a:cubicBezTo>
                                <a:pt x="-27691" y="1325847"/>
                                <a:pt x="-95807" y="835908"/>
                                <a:pt x="0" y="407852"/>
                              </a:cubicBezTo>
                              <a:close/>
                            </a:path>
                            <a:path w="815704" h="2430114" stroke="0" extrusionOk="0">
                              <a:moveTo>
                                <a:pt x="0" y="407852"/>
                              </a:moveTo>
                              <a:cubicBezTo>
                                <a:pt x="-24836" y="167283"/>
                                <a:pt x="145642" y="13872"/>
                                <a:pt x="407852" y="0"/>
                              </a:cubicBezTo>
                              <a:lnTo>
                                <a:pt x="407852" y="0"/>
                              </a:lnTo>
                              <a:cubicBezTo>
                                <a:pt x="647475" y="3026"/>
                                <a:pt x="776175" y="183859"/>
                                <a:pt x="815704" y="407852"/>
                              </a:cubicBezTo>
                              <a:cubicBezTo>
                                <a:pt x="803145" y="1030137"/>
                                <a:pt x="798663" y="1388873"/>
                                <a:pt x="815704" y="2022262"/>
                              </a:cubicBezTo>
                              <a:cubicBezTo>
                                <a:pt x="810579" y="2244708"/>
                                <a:pt x="664667" y="2445196"/>
                                <a:pt x="407852" y="2430114"/>
                              </a:cubicBezTo>
                              <a:lnTo>
                                <a:pt x="407852" y="2430114"/>
                              </a:lnTo>
                              <a:cubicBezTo>
                                <a:pt x="225564" y="2435211"/>
                                <a:pt x="16824" y="2212889"/>
                                <a:pt x="0" y="2022262"/>
                              </a:cubicBezTo>
                              <a:cubicBezTo>
                                <a:pt x="130166" y="1741123"/>
                                <a:pt x="81999" y="1191360"/>
                                <a:pt x="0" y="407852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6B14A889-7B72-748E-F43D-AC549DB0A5C3}"/>
                    </a:ext>
                  </a:extLst>
                </p:cNvPr>
                <p:cNvSpPr/>
                <p:nvPr/>
              </p:nvSpPr>
              <p:spPr>
                <a:xfrm rot="5400000">
                  <a:off x="3567480" y="2923928"/>
                  <a:ext cx="639086" cy="778671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CC"/>
                </a:solidFill>
                <a:ln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815704"/>
                            <a:gd name="connsiteY0" fmla="*/ 407852 h 2430114"/>
                            <a:gd name="connsiteX1" fmla="*/ 407852 w 815704"/>
                            <a:gd name="connsiteY1" fmla="*/ 0 h 2430114"/>
                            <a:gd name="connsiteX2" fmla="*/ 407852 w 815704"/>
                            <a:gd name="connsiteY2" fmla="*/ 0 h 2430114"/>
                            <a:gd name="connsiteX3" fmla="*/ 815704 w 815704"/>
                            <a:gd name="connsiteY3" fmla="*/ 407852 h 2430114"/>
                            <a:gd name="connsiteX4" fmla="*/ 815704 w 815704"/>
                            <a:gd name="connsiteY4" fmla="*/ 2022262 h 2430114"/>
                            <a:gd name="connsiteX5" fmla="*/ 407852 w 815704"/>
                            <a:gd name="connsiteY5" fmla="*/ 2430114 h 2430114"/>
                            <a:gd name="connsiteX6" fmla="*/ 407852 w 815704"/>
                            <a:gd name="connsiteY6" fmla="*/ 2430114 h 2430114"/>
                            <a:gd name="connsiteX7" fmla="*/ 0 w 815704"/>
                            <a:gd name="connsiteY7" fmla="*/ 2022262 h 2430114"/>
                            <a:gd name="connsiteX8" fmla="*/ 0 w 815704"/>
                            <a:gd name="connsiteY8" fmla="*/ 407852 h 243011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815704" h="2430114" fill="none" extrusionOk="0">
                              <a:moveTo>
                                <a:pt x="0" y="407852"/>
                              </a:moveTo>
                              <a:cubicBezTo>
                                <a:pt x="-3196" y="152121"/>
                                <a:pt x="160204" y="31126"/>
                                <a:pt x="407852" y="0"/>
                              </a:cubicBezTo>
                              <a:lnTo>
                                <a:pt x="407852" y="0"/>
                              </a:lnTo>
                              <a:cubicBezTo>
                                <a:pt x="663305" y="16909"/>
                                <a:pt x="827117" y="185346"/>
                                <a:pt x="815704" y="407852"/>
                              </a:cubicBezTo>
                              <a:cubicBezTo>
                                <a:pt x="861202" y="772200"/>
                                <a:pt x="959828" y="1852101"/>
                                <a:pt x="815704" y="2022262"/>
                              </a:cubicBezTo>
                              <a:cubicBezTo>
                                <a:pt x="828138" y="2266021"/>
                                <a:pt x="635290" y="2452777"/>
                                <a:pt x="407852" y="2430114"/>
                              </a:cubicBezTo>
                              <a:lnTo>
                                <a:pt x="407852" y="2430114"/>
                              </a:lnTo>
                              <a:cubicBezTo>
                                <a:pt x="200623" y="2457873"/>
                                <a:pt x="25277" y="2278475"/>
                                <a:pt x="0" y="2022262"/>
                              </a:cubicBezTo>
                              <a:cubicBezTo>
                                <a:pt x="-27691" y="1325847"/>
                                <a:pt x="-95807" y="835908"/>
                                <a:pt x="0" y="407852"/>
                              </a:cubicBezTo>
                              <a:close/>
                            </a:path>
                            <a:path w="815704" h="2430114" stroke="0" extrusionOk="0">
                              <a:moveTo>
                                <a:pt x="0" y="407852"/>
                              </a:moveTo>
                              <a:cubicBezTo>
                                <a:pt x="-24836" y="167283"/>
                                <a:pt x="145642" y="13872"/>
                                <a:pt x="407852" y="0"/>
                              </a:cubicBezTo>
                              <a:lnTo>
                                <a:pt x="407852" y="0"/>
                              </a:lnTo>
                              <a:cubicBezTo>
                                <a:pt x="647475" y="3026"/>
                                <a:pt x="776175" y="183859"/>
                                <a:pt x="815704" y="407852"/>
                              </a:cubicBezTo>
                              <a:cubicBezTo>
                                <a:pt x="803145" y="1030137"/>
                                <a:pt x="798663" y="1388873"/>
                                <a:pt x="815704" y="2022262"/>
                              </a:cubicBezTo>
                              <a:cubicBezTo>
                                <a:pt x="810579" y="2244708"/>
                                <a:pt x="664667" y="2445196"/>
                                <a:pt x="407852" y="2430114"/>
                              </a:cubicBezTo>
                              <a:lnTo>
                                <a:pt x="407852" y="2430114"/>
                              </a:lnTo>
                              <a:cubicBezTo>
                                <a:pt x="225564" y="2435211"/>
                                <a:pt x="16824" y="2212889"/>
                                <a:pt x="0" y="2022262"/>
                              </a:cubicBezTo>
                              <a:cubicBezTo>
                                <a:pt x="130166" y="1741123"/>
                                <a:pt x="81999" y="1191360"/>
                                <a:pt x="0" y="407852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7FC978-71CB-6D96-5BC5-696178CB2CDC}"/>
                  </a:ext>
                </a:extLst>
              </p:cNvPr>
              <p:cNvSpPr txBox="1"/>
              <p:nvPr/>
            </p:nvSpPr>
            <p:spPr>
              <a:xfrm>
                <a:off x="1903003" y="2959321"/>
                <a:ext cx="18267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>
                    <a:solidFill>
                      <a:schemeClr val="bg1"/>
                    </a:solidFill>
                    <a:latin typeface="Bodoni MT Black" panose="02070A03080606020203" pitchFamily="18" charset="0"/>
                  </a:rPr>
                  <a:t>D W</a:t>
                </a:r>
                <a:endParaRPr lang="en-US" sz="4000" dirty="0">
                  <a:solidFill>
                    <a:schemeClr val="bg1"/>
                  </a:solidFill>
                  <a:latin typeface="Bodoni MT Black" panose="02070A03080606020203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E52C19B-5F56-BEAE-35F3-4ECD3E5EF77F}"/>
                  </a:ext>
                </a:extLst>
              </p:cNvPr>
              <p:cNvSpPr txBox="1"/>
              <p:nvPr/>
            </p:nvSpPr>
            <p:spPr>
              <a:xfrm>
                <a:off x="2995657" y="2952786"/>
                <a:ext cx="182677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>
                    <a:latin typeface="Bodoni MT Black" panose="02070A03080606020203" pitchFamily="18" charset="0"/>
                  </a:rPr>
                  <a:t>F</a:t>
                </a:r>
                <a:endParaRPr lang="en-US" sz="4000" dirty="0">
                  <a:latin typeface="Bodoni MT Black" panose="02070A03080606020203" pitchFamily="18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0D5996-7BF5-E4E9-BE92-655A14E7DF09}"/>
                  </a:ext>
                </a:extLst>
              </p:cNvPr>
              <p:cNvSpPr txBox="1"/>
              <p:nvPr/>
            </p:nvSpPr>
            <p:spPr>
              <a:xfrm>
                <a:off x="2537654" y="4660280"/>
                <a:ext cx="18267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rgbClr val="FFFFCC"/>
                    </a:solidFill>
                    <a:latin typeface="Bodoni MT Black" panose="02070A03080606020203" pitchFamily="18" charset="0"/>
                  </a:rPr>
                  <a:t>Yair Thura Linn</a:t>
                </a:r>
                <a:endParaRPr lang="en-US" sz="1200" dirty="0">
                  <a:solidFill>
                    <a:srgbClr val="FFFFCC"/>
                  </a:solidFill>
                  <a:latin typeface="Bodoni MT Black" panose="02070A030806060202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2622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Bodoni MT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Yair Thura Linn</dc:creator>
  <cp:lastModifiedBy>Yair Thura Linn</cp:lastModifiedBy>
  <cp:revision>4</cp:revision>
  <dcterms:created xsi:type="dcterms:W3CDTF">2025-04-06T06:09:03Z</dcterms:created>
  <dcterms:modified xsi:type="dcterms:W3CDTF">2025-04-06T06:20:16Z</dcterms:modified>
</cp:coreProperties>
</file>