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X85ZHYA/tcJ1MdPttvZupoDb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3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13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52" name="Google Shape;52;p13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" name="Google Shape;83;p13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wo objects on right" type="txAndTwoObj">
  <p:cSld name="TEX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2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2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13" name="Google Shape;13;p12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15912" y="578400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/>
              <a:t>Поиск</a:t>
            </a:r>
            <a:r>
              <a:rPr lang="en-US" sz="4000" dirty="0"/>
              <a:t> </a:t>
            </a:r>
            <a:r>
              <a:rPr lang="en-US" sz="4000" dirty="0" err="1"/>
              <a:t>окружности</a:t>
            </a:r>
            <a:r>
              <a:rPr lang="en-US" sz="4000" dirty="0"/>
              <a:t> </a:t>
            </a:r>
            <a:r>
              <a:rPr lang="en-US" sz="4000" dirty="0" err="1"/>
              <a:t>минимального</a:t>
            </a:r>
            <a:r>
              <a:rPr lang="en-US" sz="4000" dirty="0"/>
              <a:t> </a:t>
            </a:r>
            <a:r>
              <a:rPr lang="en-US" sz="4000" dirty="0" err="1"/>
              <a:t>радиуса</a:t>
            </a:r>
            <a:r>
              <a:rPr lang="en-US" sz="4000" dirty="0"/>
              <a:t>, </a:t>
            </a:r>
            <a:r>
              <a:rPr lang="en-US" sz="4000" dirty="0" err="1"/>
              <a:t>содержащей</a:t>
            </a:r>
            <a:r>
              <a:rPr lang="en-US" sz="4000" dirty="0"/>
              <a:t> </a:t>
            </a:r>
            <a:r>
              <a:rPr lang="en-US" sz="4000" dirty="0" err="1"/>
              <a:t>все</a:t>
            </a:r>
            <a:r>
              <a:rPr lang="en-US" sz="4000" dirty="0"/>
              <a:t> </a:t>
            </a:r>
            <a:r>
              <a:rPr lang="en-US" sz="4000" dirty="0" err="1"/>
              <a:t>точки</a:t>
            </a:r>
            <a:r>
              <a:rPr lang="en-US" sz="4000" dirty="0"/>
              <a:t> </a:t>
            </a:r>
            <a:r>
              <a:rPr lang="en-US" sz="4000" dirty="0" err="1"/>
              <a:t>множества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Презентация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информатике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50824" y="4437062"/>
            <a:ext cx="1821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Ав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Захаров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Владимир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трудности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Поиск искомой </a:t>
            </a:r>
            <a:r>
              <a:rPr lang="ru-RU" dirty="0" smtClean="0"/>
              <a:t>окружности. </a:t>
            </a:r>
            <a:r>
              <a:rPr lang="ru-RU" dirty="0" smtClean="0"/>
              <a:t>Изначально я хотел искать две самые удаленные друг от друга точки и думал, что искомая окружность проходит через них. Это оказалось не так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792162" y="2078037"/>
            <a:ext cx="72897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Презентацию подготовил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Учени</a:t>
            </a:r>
            <a:r>
              <a:rPr lang="en-US" sz="2400" b="1">
                <a:solidFill>
                  <a:schemeClr val="dk1"/>
                </a:solidFill>
              </a:rPr>
              <a:t>к 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</a:t>
            </a:r>
            <a:r>
              <a:rPr lang="en-US" sz="2400" b="1">
                <a:solidFill>
                  <a:schemeClr val="dk1"/>
                </a:solidFill>
              </a:rPr>
              <a:t>7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Захаров Владимир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431800" y="5680075"/>
            <a:ext cx="51309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Контактная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zakharov.2004@yandex.ru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Этапы</a:t>
            </a:r>
            <a:r>
              <a:rPr lang="en-US" sz="39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39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П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остановка задачи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Входные и выходные данные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Визуализация постановки задачи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Математическая модель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Визуализация структуры данных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Визуализация метода решения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u="sng" dirty="0" smtClean="0">
                <a:hlinkClick r:id="rId8" action="ppaction://hlinksldjump"/>
              </a:rPr>
              <a:t>Пример работы программы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lang="en-US"/>
              <a:t>На плоскости задано множество точек. Найти окружность наименьшей площади, внутри которой находятся все точки множества. Если таких окружностей несколько, найти любую. В качестве ответа нарисовать найденную окружность</a:t>
            </a:r>
            <a:endParaRPr/>
          </a:p>
        </p:txBody>
      </p:sp>
      <p:sp>
        <p:nvSpPr>
          <p:cNvPr id="117" name="Google Shape;117;p3">
            <a:hlinkClick r:id="rId3" action="ppaction://hlinksldjump"/>
          </p:cNvPr>
          <p:cNvSpPr/>
          <p:nvPr/>
        </p:nvSpPr>
        <p:spPr>
          <a:xfrm>
            <a:off x="7812087" y="61658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Входные и выходные данные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9112" y="1936750"/>
            <a:ext cx="8301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1)Входные данные: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Координаты точек из вводимого нами множества  точек A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2)Выходные данные: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Нарисованная окружность</a:t>
            </a:r>
            <a:endParaRPr/>
          </a:p>
        </p:txBody>
      </p:sp>
      <p:sp>
        <p:nvSpPr>
          <p:cNvPr id="124" name="Google Shape;124;p4">
            <a:hlinkClick r:id="rId3" action="ppaction://hlinksldjump"/>
          </p:cNvPr>
          <p:cNvSpPr/>
          <p:nvPr/>
        </p:nvSpPr>
        <p:spPr>
          <a:xfrm>
            <a:off x="7812087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постановки задачи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множество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en-US" sz="1800" dirty="0" err="1"/>
              <a:t>очек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Требуется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Нахождение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окружности</a:t>
            </a:r>
            <a:r>
              <a:rPr lang="en-US" sz="1800" dirty="0"/>
              <a:t>, </a:t>
            </a:r>
            <a:r>
              <a:rPr lang="en-US" sz="1800" dirty="0" err="1"/>
              <a:t>содержащей</a:t>
            </a:r>
            <a:r>
              <a:rPr lang="en-US" sz="1800" dirty="0"/>
              <a:t> </a:t>
            </a:r>
            <a:r>
              <a:rPr lang="en-US" sz="1800" dirty="0" err="1"/>
              <a:t>все</a:t>
            </a:r>
            <a:r>
              <a:rPr lang="en-US" sz="1800" dirty="0"/>
              <a:t> </a:t>
            </a:r>
            <a:r>
              <a:rPr lang="en-US" sz="1800" dirty="0" err="1"/>
              <a:t>точки</a:t>
            </a:r>
            <a:r>
              <a:rPr lang="en-US" sz="1800" dirty="0"/>
              <a:t> </a:t>
            </a:r>
            <a:r>
              <a:rPr lang="en-US" sz="1800" dirty="0" err="1"/>
              <a:t>множества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dirty="0" err="1"/>
              <a:t>Нарисовать</a:t>
            </a:r>
            <a:r>
              <a:rPr lang="en-US" sz="1800" dirty="0"/>
              <a:t> </a:t>
            </a:r>
            <a:r>
              <a:rPr lang="en-US" sz="1800" dirty="0" err="1"/>
              <a:t>эту</a:t>
            </a:r>
            <a:r>
              <a:rPr lang="en-US" sz="1800" dirty="0"/>
              <a:t> </a:t>
            </a:r>
            <a:r>
              <a:rPr lang="en-US" sz="1800" dirty="0" err="1"/>
              <a:t>окружность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812087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03" y="1417637"/>
            <a:ext cx="2113038" cy="24051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002" y="4097360"/>
            <a:ext cx="2089597" cy="203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 idx="4294967295"/>
          </p:nvPr>
        </p:nvSpPr>
        <p:spPr>
          <a:xfrm>
            <a:off x="457200" y="384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Математическая</a:t>
            </a:r>
            <a:r>
              <a:rPr lang="en-US" sz="39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</a:t>
            </a:r>
            <a:endParaRPr dirty="0"/>
          </a:p>
        </p:txBody>
      </p:sp>
      <p:sp>
        <p:nvSpPr>
          <p:cNvPr id="139" name="Google Shape;139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32813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>
            <a:hlinkClick r:id="rId3" action="ppaction://hlinksldjump"/>
          </p:cNvPr>
          <p:cNvSpPr/>
          <p:nvPr/>
        </p:nvSpPr>
        <p:spPr>
          <a:xfrm>
            <a:off x="7812087" y="61658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49000" y="1125950"/>
            <a:ext cx="310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1)</a:t>
            </a:r>
            <a:r>
              <a:rPr lang="en-US" dirty="0" err="1"/>
              <a:t>Нахождение</a:t>
            </a:r>
            <a:r>
              <a:rPr lang="en-US" dirty="0"/>
              <a:t> </a:t>
            </a:r>
            <a:r>
              <a:rPr lang="en-US" dirty="0" err="1"/>
              <a:t>геометрического</a:t>
            </a:r>
            <a:r>
              <a:rPr lang="en-US" dirty="0"/>
              <a:t> </a:t>
            </a:r>
            <a:r>
              <a:rPr lang="en-US" dirty="0" err="1"/>
              <a:t>центра</a:t>
            </a:r>
            <a:r>
              <a:rPr lang="en-US" dirty="0"/>
              <a:t> </a:t>
            </a:r>
            <a:r>
              <a:rPr lang="en-US" dirty="0" err="1"/>
              <a:t>множества</a:t>
            </a:r>
            <a:r>
              <a:rPr lang="en-US" dirty="0"/>
              <a:t> </a:t>
            </a:r>
            <a:r>
              <a:rPr lang="en-US" dirty="0" err="1"/>
              <a:t>точек</a:t>
            </a:r>
            <a:r>
              <a:rPr lang="en-US" dirty="0"/>
              <a:t> (</a:t>
            </a:r>
            <a:r>
              <a:rPr lang="en-US" dirty="0" err="1"/>
              <a:t>среднего</a:t>
            </a:r>
            <a:r>
              <a:rPr lang="en-US" dirty="0"/>
              <a:t> </a:t>
            </a:r>
            <a:r>
              <a:rPr lang="en-US" dirty="0" err="1"/>
              <a:t>арифметического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5" y="1117324"/>
            <a:ext cx="3760702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567600" y="247520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2) </a:t>
            </a: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удаленной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           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центра</a:t>
            </a:r>
            <a:r>
              <a:rPr lang="en-US" dirty="0"/>
              <a:t> </a:t>
            </a:r>
            <a:r>
              <a:rPr lang="en-US" dirty="0" err="1"/>
              <a:t>точки</a:t>
            </a:r>
            <a:endParaRPr dirty="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750" y="2175488"/>
            <a:ext cx="2025050" cy="1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4292850" y="2652000"/>
            <a:ext cx="5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= 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549000" y="3471900"/>
            <a:ext cx="258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 </a:t>
            </a:r>
            <a:r>
              <a:rPr lang="en-US" dirty="0" err="1"/>
              <a:t>Расстояние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удаленной</a:t>
            </a:r>
            <a:r>
              <a:rPr lang="en-US" dirty="0"/>
              <a:t> </a:t>
            </a:r>
            <a:r>
              <a:rPr lang="en-US" dirty="0" err="1"/>
              <a:t>точки</a:t>
            </a:r>
            <a:r>
              <a:rPr lang="en-US" dirty="0"/>
              <a:t> — </a:t>
            </a:r>
            <a:r>
              <a:rPr lang="en-US" dirty="0" err="1"/>
              <a:t>радиус</a:t>
            </a:r>
            <a:r>
              <a:rPr lang="en-US" dirty="0"/>
              <a:t> </a:t>
            </a:r>
            <a:r>
              <a:rPr lang="en-US" dirty="0" err="1"/>
              <a:t>окружности</a:t>
            </a:r>
            <a:r>
              <a:rPr lang="en-US" dirty="0"/>
              <a:t>, </a:t>
            </a:r>
            <a:r>
              <a:rPr lang="en-US" dirty="0" err="1"/>
              <a:t>её</a:t>
            </a:r>
            <a:r>
              <a:rPr lang="en-US" dirty="0"/>
              <a:t> </a:t>
            </a:r>
            <a:r>
              <a:rPr lang="en-US" dirty="0" err="1"/>
              <a:t>центр</a:t>
            </a:r>
            <a:r>
              <a:rPr lang="en-US" dirty="0"/>
              <a:t> — </a:t>
            </a:r>
            <a:r>
              <a:rPr lang="en-US" dirty="0" err="1"/>
              <a:t>геометрический</a:t>
            </a:r>
            <a:r>
              <a:rPr lang="en-US" dirty="0"/>
              <a:t> </a:t>
            </a:r>
            <a:r>
              <a:rPr lang="en-US" dirty="0" err="1"/>
              <a:t>центр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структуры данных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4294967295"/>
          </p:nvPr>
        </p:nvSpPr>
        <p:spPr>
          <a:xfrm>
            <a:off x="457199" y="1719262"/>
            <a:ext cx="5630091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Имеется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points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Point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хранящий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координаты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вводимого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точек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Больше в задаче ничего не нужно.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827087" y="2924175"/>
            <a:ext cx="6986587" cy="944562"/>
            <a:chOff x="612" y="1480"/>
            <a:chExt cx="4401" cy="595"/>
          </a:xfrm>
        </p:grpSpPr>
        <p:sp>
          <p:nvSpPr>
            <p:cNvPr id="155" name="Google Shape;155;p7"/>
            <p:cNvSpPr txBox="1"/>
            <p:nvPr/>
          </p:nvSpPr>
          <p:spPr>
            <a:xfrm>
              <a:off x="4523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x9;y9</a:t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4034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x8;y8</a:t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3545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x7;y7</a:t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3055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x6;y6</a:t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2570" y="1787"/>
              <a:ext cx="48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x5;y5</a:t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2080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x4;y4</a:t>
              </a: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1591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x3;y3</a:t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1102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x2;y2</a:t>
              </a:r>
              <a:endParaRPr/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612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x1;y1</a:t>
              </a: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4523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4034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3545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3055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2570" y="1480"/>
              <a:ext cx="485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080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1591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1102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612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73" name="Google Shape;173;p7"/>
            <p:cNvCxnSpPr/>
            <p:nvPr/>
          </p:nvCxnSpPr>
          <p:spPr>
            <a:xfrm>
              <a:off x="612" y="1480"/>
              <a:ext cx="440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612" y="1787"/>
              <a:ext cx="440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612" y="2075"/>
              <a:ext cx="440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612" y="1480"/>
              <a:ext cx="0" cy="30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1102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1591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2080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2570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3055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3545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4034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4523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5013" y="1480"/>
              <a:ext cx="0" cy="59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12" y="1787"/>
              <a:ext cx="0" cy="288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7" name="Google Shape;187;p7"/>
          <p:cNvSpPr/>
          <p:nvPr/>
        </p:nvSpPr>
        <p:spPr>
          <a:xfrm>
            <a:off x="7885112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метода решения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116012" y="5589587"/>
            <a:ext cx="30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885112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r>
              <a:rPr lang="ru-RU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Этапы решения задачи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8344" y="1417637"/>
            <a:ext cx="4511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/>
              <a:t>1)Нахождение геометрического центра множества точек (среднего арифметического их координат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ru-RU" sz="2000" dirty="0"/>
              <a:t>2) Поиск наиболее удаленной от </a:t>
            </a:r>
            <a:r>
              <a:rPr lang="ru-RU" sz="2000" dirty="0" smtClean="0"/>
              <a:t>этого </a:t>
            </a:r>
            <a:r>
              <a:rPr lang="ru-RU" sz="2000" dirty="0"/>
              <a:t>центра </a:t>
            </a:r>
            <a:r>
              <a:rPr lang="ru-RU" sz="2000" dirty="0" smtClean="0"/>
              <a:t>точки</a:t>
            </a:r>
            <a:endParaRPr lang="en-US" sz="2000" dirty="0" smtClean="0"/>
          </a:p>
          <a:p>
            <a:r>
              <a:rPr lang="ru-RU" sz="2000" dirty="0"/>
              <a:t>3) Расстояние от наиболее удаленной точки — радиус окружности, её центр — геометрический центр</a:t>
            </a:r>
          </a:p>
          <a:p>
            <a:endParaRPr lang="ru-RU" sz="2000" dirty="0"/>
          </a:p>
          <a:p>
            <a:pPr lvl="0"/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74" y="1130254"/>
            <a:ext cx="2113038" cy="24051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794" y="3878730"/>
            <a:ext cx="2089597" cy="203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431800" y="188912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окружность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075962" y="2225711"/>
            <a:ext cx="900113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1.2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</a:rPr>
              <a:t>1.2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1.</a:t>
            </a:r>
            <a:r>
              <a:rPr lang="ru-RU" sz="1600" dirty="0" smtClean="0">
                <a:solidFill>
                  <a:schemeClr val="dk1"/>
                </a:solidFill>
              </a:rPr>
              <a:t>3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.4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1.5 1.6</a:t>
            </a:r>
            <a:endParaRPr dirty="0"/>
          </a:p>
        </p:txBody>
      </p:sp>
      <p:cxnSp>
        <p:nvCxnSpPr>
          <p:cNvPr id="202" name="Google Shape;202;p9"/>
          <p:cNvCxnSpPr/>
          <p:nvPr/>
        </p:nvCxnSpPr>
        <p:spPr>
          <a:xfrm>
            <a:off x="6011862" y="1989137"/>
            <a:ext cx="0" cy="4319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9"/>
          <p:cNvCxnSpPr/>
          <p:nvPr/>
        </p:nvCxnSpPr>
        <p:spPr>
          <a:xfrm>
            <a:off x="3132137" y="4149725"/>
            <a:ext cx="57610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9"/>
          <p:cNvCxnSpPr/>
          <p:nvPr/>
        </p:nvCxnSpPr>
        <p:spPr>
          <a:xfrm>
            <a:off x="6372225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9"/>
          <p:cNvCxnSpPr/>
          <p:nvPr/>
        </p:nvCxnSpPr>
        <p:spPr>
          <a:xfrm>
            <a:off x="6732587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9"/>
          <p:cNvCxnSpPr/>
          <p:nvPr/>
        </p:nvCxnSpPr>
        <p:spPr>
          <a:xfrm>
            <a:off x="7092950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9"/>
          <p:cNvCxnSpPr/>
          <p:nvPr/>
        </p:nvCxnSpPr>
        <p:spPr>
          <a:xfrm>
            <a:off x="7451725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9"/>
          <p:cNvCxnSpPr/>
          <p:nvPr/>
        </p:nvCxnSpPr>
        <p:spPr>
          <a:xfrm>
            <a:off x="7812087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5922962" y="45085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9"/>
          <p:cNvCxnSpPr/>
          <p:nvPr/>
        </p:nvCxnSpPr>
        <p:spPr>
          <a:xfrm rot="10800000">
            <a:off x="5922962" y="3789362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9"/>
          <p:cNvCxnSpPr/>
          <p:nvPr/>
        </p:nvCxnSpPr>
        <p:spPr>
          <a:xfrm rot="10800000">
            <a:off x="5922962" y="34290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9"/>
          <p:cNvCxnSpPr/>
          <p:nvPr/>
        </p:nvCxnSpPr>
        <p:spPr>
          <a:xfrm rot="10800000">
            <a:off x="5922962" y="3068637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3" name="Google Shape;213;p9"/>
          <p:cNvCxnSpPr/>
          <p:nvPr/>
        </p:nvCxnSpPr>
        <p:spPr>
          <a:xfrm>
            <a:off x="5922962" y="270827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4" name="Google Shape;214;p9"/>
          <p:cNvCxnSpPr/>
          <p:nvPr/>
        </p:nvCxnSpPr>
        <p:spPr>
          <a:xfrm rot="10800000">
            <a:off x="5922962" y="23495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5" name="Google Shape;215;p9"/>
          <p:cNvCxnSpPr/>
          <p:nvPr/>
        </p:nvCxnSpPr>
        <p:spPr>
          <a:xfrm>
            <a:off x="6011862" y="1538287"/>
            <a:ext cx="0" cy="539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6" name="Google Shape;216;p9"/>
          <p:cNvCxnSpPr/>
          <p:nvPr/>
        </p:nvCxnSpPr>
        <p:spPr>
          <a:xfrm>
            <a:off x="5922962" y="1989137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7" name="Google Shape;217;p9"/>
          <p:cNvCxnSpPr/>
          <p:nvPr/>
        </p:nvCxnSpPr>
        <p:spPr>
          <a:xfrm rot="10800000">
            <a:off x="5922962" y="162877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218;p9"/>
          <p:cNvCxnSpPr/>
          <p:nvPr/>
        </p:nvCxnSpPr>
        <p:spPr>
          <a:xfrm rot="10800000">
            <a:off x="6011862" y="1449387"/>
            <a:ext cx="0" cy="8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9" name="Google Shape;219;p9"/>
          <p:cNvCxnSpPr/>
          <p:nvPr/>
        </p:nvCxnSpPr>
        <p:spPr>
          <a:xfrm>
            <a:off x="8802687" y="414972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0" name="Google Shape;220;p9"/>
          <p:cNvSpPr txBox="1"/>
          <p:nvPr/>
        </p:nvSpPr>
        <p:spPr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102350" y="1449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8712200" y="42386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562600" y="4419600"/>
            <a:ext cx="3413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dirty="0"/>
          </a:p>
        </p:txBody>
      </p:sp>
      <p:sp>
        <p:nvSpPr>
          <p:cNvPr id="224" name="Google Shape;224;p9"/>
          <p:cNvSpPr txBox="1"/>
          <p:nvPr/>
        </p:nvSpPr>
        <p:spPr>
          <a:xfrm>
            <a:off x="6192836" y="4238625"/>
            <a:ext cx="44926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endParaRPr dirty="0"/>
          </a:p>
        </p:txBody>
      </p:sp>
      <p:sp>
        <p:nvSpPr>
          <p:cNvPr id="226" name="Google Shape;226;p9"/>
          <p:cNvSpPr txBox="1"/>
          <p:nvPr/>
        </p:nvSpPr>
        <p:spPr>
          <a:xfrm>
            <a:off x="7002462" y="4238625"/>
            <a:ext cx="5270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</a:rPr>
              <a:t>1.3</a:t>
            </a:r>
            <a:endParaRPr dirty="0"/>
          </a:p>
        </p:txBody>
      </p:sp>
      <p:sp>
        <p:nvSpPr>
          <p:cNvPr id="227" name="Google Shape;227;p9"/>
          <p:cNvSpPr txBox="1"/>
          <p:nvPr/>
        </p:nvSpPr>
        <p:spPr>
          <a:xfrm>
            <a:off x="7362825" y="4238625"/>
            <a:ext cx="44926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7723187" y="4238625"/>
            <a:ext cx="52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 dirty="0"/>
          </a:p>
        </p:txBody>
      </p:sp>
      <p:sp>
        <p:nvSpPr>
          <p:cNvPr id="229" name="Google Shape;229;p9"/>
          <p:cNvSpPr txBox="1"/>
          <p:nvPr/>
        </p:nvSpPr>
        <p:spPr>
          <a:xfrm>
            <a:off x="5651500" y="3608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6527096" y="4238625"/>
            <a:ext cx="55385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</p:txBody>
      </p:sp>
      <p:sp>
        <p:nvSpPr>
          <p:cNvPr id="231" name="Google Shape;231;p9"/>
          <p:cNvSpPr txBox="1"/>
          <p:nvPr/>
        </p:nvSpPr>
        <p:spPr>
          <a:xfrm>
            <a:off x="5651500" y="3608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5516562" y="3257670"/>
            <a:ext cx="5524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smtClean="0"/>
              <a:t>1.1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5532437" y="2906487"/>
            <a:ext cx="4635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</p:txBody>
      </p:sp>
      <p:sp>
        <p:nvSpPr>
          <p:cNvPr id="234" name="Google Shape;234;p9"/>
          <p:cNvSpPr txBox="1"/>
          <p:nvPr/>
        </p:nvSpPr>
        <p:spPr>
          <a:xfrm>
            <a:off x="5549899" y="2566193"/>
            <a:ext cx="5524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 dirty="0"/>
          </a:p>
        </p:txBody>
      </p:sp>
      <p:sp>
        <p:nvSpPr>
          <p:cNvPr id="235" name="Google Shape;235;p9"/>
          <p:cNvSpPr txBox="1"/>
          <p:nvPr/>
        </p:nvSpPr>
        <p:spPr>
          <a:xfrm>
            <a:off x="5532437" y="2201427"/>
            <a:ext cx="5000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dirty="0"/>
          </a:p>
        </p:txBody>
      </p:sp>
      <p:sp>
        <p:nvSpPr>
          <p:cNvPr id="237" name="Google Shape;237;p9"/>
          <p:cNvSpPr/>
          <p:nvPr/>
        </p:nvSpPr>
        <p:spPr>
          <a:xfrm>
            <a:off x="6281737" y="3789362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723187" y="1538287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7394574" y="3075258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7362825" y="1538287"/>
            <a:ext cx="88900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7053523" y="4429124"/>
            <a:ext cx="90487" cy="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295843" y="4454525"/>
            <a:ext cx="90487" cy="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6642100" y="3068637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066848" y="3789362"/>
            <a:ext cx="90487" cy="904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>
            <a:hlinkClick r:id="rId3" action="ppaction://hlinksldjump"/>
          </p:cNvPr>
          <p:cNvSpPr/>
          <p:nvPr/>
        </p:nvSpPr>
        <p:spPr>
          <a:xfrm>
            <a:off x="7812087" y="59499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  <p:sp>
        <p:nvSpPr>
          <p:cNvPr id="2" name="Овал 1"/>
          <p:cNvSpPr/>
          <p:nvPr/>
        </p:nvSpPr>
        <p:spPr>
          <a:xfrm>
            <a:off x="5641520" y="1493835"/>
            <a:ext cx="3340554" cy="3400381"/>
          </a:xfrm>
          <a:prstGeom prst="ellipse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default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337</Words>
  <Application>Microsoft Office PowerPoint</Application>
  <PresentationFormat>Экран (4:3)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Noto Sans Symbols</vt:lpstr>
      <vt:lpstr>Сеть</vt:lpstr>
      <vt:lpstr>Поиск окружности минимального радиуса, содержащей все точки множества</vt:lpstr>
      <vt:lpstr>Этапы решения задачи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метода решения</vt:lpstr>
      <vt:lpstr>Пример работы программы</vt:lpstr>
      <vt:lpstr>Возникшие трудности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окружности минимального радиуса, содержащей все точки множества</dc:title>
  <dc:creator>Panov</dc:creator>
  <cp:lastModifiedBy>Пользователь Windows</cp:lastModifiedBy>
  <cp:revision>6</cp:revision>
  <dcterms:created xsi:type="dcterms:W3CDTF">2009-05-10T08:10:00Z</dcterms:created>
  <dcterms:modified xsi:type="dcterms:W3CDTF">2021-04-30T10:58:20Z</dcterms:modified>
</cp:coreProperties>
</file>