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E9F-92EB-7354-F83D-4EAD263D3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84B2F-0F80-E9C6-03F3-BCCBF4730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25F7-8EAA-247C-DF3F-35A7919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B8FE-6ABF-AC35-7FF8-EFA0FE19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811A-56C2-A117-BF10-A003C814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54B5-2E25-6235-5C83-0552289F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B7D7B-AA5E-D954-3F6A-60A326B0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B9D1-4789-3C5D-902C-661A30EF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1493-0894-3CE0-DFCB-45A7608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2082-E9AD-70BF-E846-272467F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5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4D83C-8C67-9009-A892-2FD0F6CF9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5CD7-F2B4-16CC-DF8A-C61F372F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A245-EBCC-AB08-E42F-5938A03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D066-367D-9B27-0FD8-CD18563C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38A7-7B0F-6729-A5DA-17F6227B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21BC-BA7D-633E-0B39-A972EB93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9BDB-1630-77A2-ABB3-CC748087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5717-2358-23E6-CF8E-9742A18D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1AC4-C1FF-DDB5-F80D-0C56D4AE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F5ED-63EB-7479-50B8-8F7C4571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A7F3-48C2-A0A0-3937-FB3F65D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9D9F-F204-2A6F-D805-5D188983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A478-227B-DA06-BAF2-0A4A0453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04A8-923B-AD24-32C7-D6F2D724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AB0-7995-5A7F-35BC-4DD3BB8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6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E901-6E64-2B43-BD81-6212A323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81C1-39E6-C06C-5275-69B963222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B6858-4776-621D-ABEA-8786E984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3105-D11F-9400-CA63-9A6B3B4F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3B05-98EC-166B-5CF0-2870B44D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DE89-7D87-D04F-68C4-4AED03D9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6AF4-FEA5-49ED-78CB-E135E90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CDA3-E870-CB1D-519A-27F4ECF7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D99D-F099-77AB-69A5-45464A1F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16EE1-2A94-4DD9-B62F-A9EE0C28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B0C0D-E669-113B-A5F4-EAFDEFA43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1DC3-D1EF-7279-296A-F6295C6C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796B3-C570-1CA1-6884-ADCB314F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08A78-DFE5-FFBA-4A73-1F55EA92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42D-88AC-3C79-C196-3852A774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C6707-44B1-7ED1-40CE-C312D154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F82F4-443D-D6DC-89CD-BB1549B6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AAD8-AAA1-2A79-B78E-FBAF2C09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7DE75-9D07-A584-23DB-A1543CBC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75106-6F36-583D-611A-C29A7111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7EEC-6FB2-4DF2-AE16-C3E41B7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D64F-7CB2-FB4B-06DB-08D94F8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45DB-9C4B-F5BD-1D82-646DD9F0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68815-048D-341E-7961-85A90780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472C-28C3-0B59-DBB3-D0B6781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E3A7E-B14D-2F27-73BE-602DBEB3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DDC7-C12F-A69B-8F19-D5A85700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AFE5-7F5D-FB2A-0BE2-FDCF4C99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321B0-4405-8FB8-E1DA-BF1456B5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1DCE3-F883-BC41-A296-5E9B3D9D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8E97-850D-29EF-0918-F497E4D9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9B44-BC90-96A4-BD67-B49BC8D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A769-D071-42E6-A6DD-8EB2BE37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9534-FB00-1F97-D7B0-1D708A1F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7D00C-3DD8-4ABE-859D-A5CB5672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4FA3-34C8-78A1-6D69-796E2D548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3F0E-7103-4CEB-A1FF-DB38084A4C43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0B84-A1B6-F9E6-129C-68D9E9E1E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5B2F-8B93-1A96-574D-57E636956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3A52-85B6-476E-A52C-3EB9B3398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3B1C3-AE37-F3AA-9038-3C4B14C2327B}"/>
              </a:ext>
            </a:extLst>
          </p:cNvPr>
          <p:cNvSpPr/>
          <p:nvPr/>
        </p:nvSpPr>
        <p:spPr>
          <a:xfrm>
            <a:off x="0" y="0"/>
            <a:ext cx="22961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3E605-DD83-68E7-795E-E38CCC0855E3}"/>
              </a:ext>
            </a:extLst>
          </p:cNvPr>
          <p:cNvSpPr/>
          <p:nvPr/>
        </p:nvSpPr>
        <p:spPr>
          <a:xfrm>
            <a:off x="2854960" y="406400"/>
            <a:ext cx="140208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Groceries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E394C-CB60-42A1-E12C-E4529ABFF734}"/>
              </a:ext>
            </a:extLst>
          </p:cNvPr>
          <p:cNvSpPr/>
          <p:nvPr/>
        </p:nvSpPr>
        <p:spPr>
          <a:xfrm>
            <a:off x="4663440" y="406400"/>
            <a:ext cx="140208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29027-6E01-2171-31CC-D92FE8E83715}"/>
              </a:ext>
            </a:extLst>
          </p:cNvPr>
          <p:cNvSpPr/>
          <p:nvPr/>
        </p:nvSpPr>
        <p:spPr>
          <a:xfrm>
            <a:off x="6471920" y="406400"/>
            <a:ext cx="140208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Eat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CE6A0-F75C-E156-3B78-9CFB2D86F79A}"/>
              </a:ext>
            </a:extLst>
          </p:cNvPr>
          <p:cNvSpPr/>
          <p:nvPr/>
        </p:nvSpPr>
        <p:spPr>
          <a:xfrm>
            <a:off x="8280400" y="406400"/>
            <a:ext cx="159512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Entertainment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63A2C-FB06-7407-70EE-6FBB10BC0EA5}"/>
              </a:ext>
            </a:extLst>
          </p:cNvPr>
          <p:cNvSpPr/>
          <p:nvPr/>
        </p:nvSpPr>
        <p:spPr>
          <a:xfrm>
            <a:off x="10281920" y="406400"/>
            <a:ext cx="1402080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2DA3E-FE91-8A79-28B1-2ABF10B9C7FB}"/>
              </a:ext>
            </a:extLst>
          </p:cNvPr>
          <p:cNvSpPr/>
          <p:nvPr/>
        </p:nvSpPr>
        <p:spPr>
          <a:xfrm>
            <a:off x="226060" y="4617720"/>
            <a:ext cx="1864360" cy="45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7A886C-2B20-1B4F-A1BA-F38CB82DD26A}"/>
              </a:ext>
            </a:extLst>
          </p:cNvPr>
          <p:cNvSpPr/>
          <p:nvPr/>
        </p:nvSpPr>
        <p:spPr>
          <a:xfrm>
            <a:off x="226060" y="3977640"/>
            <a:ext cx="1864360" cy="45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Daily/MTD/YTD</a:t>
            </a:r>
          </a:p>
        </p:txBody>
      </p:sp>
    </p:spTree>
    <p:extLst>
      <p:ext uri="{BB962C8B-B14F-4D97-AF65-F5344CB8AC3E}">
        <p14:creationId xmlns:p14="http://schemas.microsoft.com/office/powerpoint/2010/main" val="39196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3B1C3-AE37-F3AA-9038-3C4B14C2327B}"/>
              </a:ext>
            </a:extLst>
          </p:cNvPr>
          <p:cNvSpPr/>
          <p:nvPr/>
        </p:nvSpPr>
        <p:spPr>
          <a:xfrm>
            <a:off x="-10160" y="-111760"/>
            <a:ext cx="12214800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/>
              <a:t>  How much did I spend? Total </a:t>
            </a:r>
            <a:r>
              <a:rPr lang="en-GB" sz="2400" b="1" u="sng" dirty="0"/>
              <a:t>£287.00 </a:t>
            </a:r>
            <a:r>
              <a:rPr lang="en-GB" sz="2400" b="1" dirty="0"/>
              <a:t>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3E605-DD83-68E7-795E-E38CCC0855E3}"/>
              </a:ext>
            </a:extLst>
          </p:cNvPr>
          <p:cNvSpPr/>
          <p:nvPr/>
        </p:nvSpPr>
        <p:spPr>
          <a:xfrm>
            <a:off x="236220" y="1300480"/>
            <a:ext cx="3830320" cy="527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E394C-CB60-42A1-E12C-E4529ABFF734}"/>
              </a:ext>
            </a:extLst>
          </p:cNvPr>
          <p:cNvSpPr/>
          <p:nvPr/>
        </p:nvSpPr>
        <p:spPr>
          <a:xfrm>
            <a:off x="4309110" y="1323340"/>
            <a:ext cx="3686400" cy="241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29027-6E01-2171-31CC-D92FE8E83715}"/>
              </a:ext>
            </a:extLst>
          </p:cNvPr>
          <p:cNvSpPr/>
          <p:nvPr/>
        </p:nvSpPr>
        <p:spPr>
          <a:xfrm>
            <a:off x="8262620" y="1316560"/>
            <a:ext cx="3686400" cy="242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CE6A0-F75C-E156-3B78-9CFB2D86F79A}"/>
              </a:ext>
            </a:extLst>
          </p:cNvPr>
          <p:cNvSpPr/>
          <p:nvPr/>
        </p:nvSpPr>
        <p:spPr>
          <a:xfrm>
            <a:off x="4309110" y="4023360"/>
            <a:ext cx="3686400" cy="255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2DA3E-FE91-8A79-28B1-2ABF10B9C7FB}"/>
              </a:ext>
            </a:extLst>
          </p:cNvPr>
          <p:cNvSpPr/>
          <p:nvPr/>
        </p:nvSpPr>
        <p:spPr>
          <a:xfrm>
            <a:off x="8054175" y="192280"/>
            <a:ext cx="1864360" cy="45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Weekend/Weekday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7A886C-2B20-1B4F-A1BA-F38CB82DD26A}"/>
              </a:ext>
            </a:extLst>
          </p:cNvPr>
          <p:cNvSpPr/>
          <p:nvPr/>
        </p:nvSpPr>
        <p:spPr>
          <a:xfrm>
            <a:off x="10068620" y="192280"/>
            <a:ext cx="1864360" cy="45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Daily/MTD/YTD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E5A1C-F275-D6C3-661C-5D2DCA347C64}"/>
              </a:ext>
            </a:extLst>
          </p:cNvPr>
          <p:cNvSpPr/>
          <p:nvPr/>
        </p:nvSpPr>
        <p:spPr>
          <a:xfrm>
            <a:off x="8270240" y="4023360"/>
            <a:ext cx="3686400" cy="255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851E9-7F72-9524-03D4-0462F4C632AE}"/>
              </a:ext>
            </a:extLst>
          </p:cNvPr>
          <p:cNvSpPr/>
          <p:nvPr/>
        </p:nvSpPr>
        <p:spPr>
          <a:xfrm>
            <a:off x="233680" y="1191260"/>
            <a:ext cx="382864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Groceries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BFD3DF-36AE-B46B-EB7C-58496B1285AE}"/>
              </a:ext>
            </a:extLst>
          </p:cNvPr>
          <p:cNvSpPr/>
          <p:nvPr/>
        </p:nvSpPr>
        <p:spPr>
          <a:xfrm>
            <a:off x="4312060" y="1191260"/>
            <a:ext cx="368640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Transport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98BAE-6144-4564-5BD3-8CD50B1E3A91}"/>
              </a:ext>
            </a:extLst>
          </p:cNvPr>
          <p:cNvSpPr/>
          <p:nvPr/>
        </p:nvSpPr>
        <p:spPr>
          <a:xfrm>
            <a:off x="8263030" y="1184910"/>
            <a:ext cx="368640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Eat Out &amp; Coffee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5D2E59-1DFF-BF9B-C03F-90DEDE69E088}"/>
              </a:ext>
            </a:extLst>
          </p:cNvPr>
          <p:cNvSpPr/>
          <p:nvPr/>
        </p:nvSpPr>
        <p:spPr>
          <a:xfrm>
            <a:off x="4313760" y="3872000"/>
            <a:ext cx="368640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Entertainment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E67A0-D161-6D15-2974-B734A4296BFA}"/>
              </a:ext>
            </a:extLst>
          </p:cNvPr>
          <p:cNvSpPr/>
          <p:nvPr/>
        </p:nvSpPr>
        <p:spPr>
          <a:xfrm>
            <a:off x="8270240" y="3871570"/>
            <a:ext cx="368640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Miscellaneous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F3778-3971-800A-61DA-EE3D8E21CE96}"/>
              </a:ext>
            </a:extLst>
          </p:cNvPr>
          <p:cNvSpPr/>
          <p:nvPr/>
        </p:nvSpPr>
        <p:spPr>
          <a:xfrm>
            <a:off x="1952708" y="1803400"/>
            <a:ext cx="167640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£ 180.20</a:t>
            </a:r>
          </a:p>
        </p:txBody>
      </p:sp>
      <p:pic>
        <p:nvPicPr>
          <p:cNvPr id="5" name="Graphic 4" descr="Grocery bag outline">
            <a:extLst>
              <a:ext uri="{FF2B5EF4-FFF2-40B4-BE49-F238E27FC236}">
                <a16:creationId xmlns:a16="http://schemas.microsoft.com/office/drawing/2014/main" id="{393AF9CB-3A64-54B5-0B39-DD8EB2BF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06" y="1766775"/>
            <a:ext cx="814930" cy="81493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A783E59-86AA-5992-D173-DC4869A88FA1}"/>
              </a:ext>
            </a:extLst>
          </p:cNvPr>
          <p:cNvSpPr/>
          <p:nvPr/>
        </p:nvSpPr>
        <p:spPr>
          <a:xfrm>
            <a:off x="1229360" y="2781300"/>
            <a:ext cx="1794613" cy="1675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Pie/Donut Chart</a:t>
            </a:r>
            <a:br>
              <a:rPr lang="en-GB" sz="1200" dirty="0"/>
            </a:br>
            <a:r>
              <a:rPr lang="en-GB" sz="1200" dirty="0"/>
              <a:t>(Meat/Vegetables/Drinks/Snacks/Others), Tooltips: Previous and Variance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E8EF64-8EB6-6B42-15D4-8E8F1CD615A4}"/>
              </a:ext>
            </a:extLst>
          </p:cNvPr>
          <p:cNvCxnSpPr/>
          <p:nvPr/>
        </p:nvCxnSpPr>
        <p:spPr>
          <a:xfrm>
            <a:off x="477520" y="6350000"/>
            <a:ext cx="336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6683F1-89EC-610B-67EA-5BAECD225D8E}"/>
              </a:ext>
            </a:extLst>
          </p:cNvPr>
          <p:cNvCxnSpPr>
            <a:cxnSpLocks/>
          </p:cNvCxnSpPr>
          <p:nvPr/>
        </p:nvCxnSpPr>
        <p:spPr>
          <a:xfrm flipV="1">
            <a:off x="477520" y="4856480"/>
            <a:ext cx="0" cy="150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A2163-17E1-2680-9543-0F4A677785D4}"/>
              </a:ext>
            </a:extLst>
          </p:cNvPr>
          <p:cNvSpPr/>
          <p:nvPr/>
        </p:nvSpPr>
        <p:spPr>
          <a:xfrm>
            <a:off x="883071" y="4728671"/>
            <a:ext cx="2450258" cy="455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P3M Trend (As-of)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12DE2C-97A8-0B53-3EAA-C189C230F91A}"/>
              </a:ext>
            </a:extLst>
          </p:cNvPr>
          <p:cNvSpPr/>
          <p:nvPr/>
        </p:nvSpPr>
        <p:spPr>
          <a:xfrm>
            <a:off x="5855130" y="1786560"/>
            <a:ext cx="167640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£ 30.10</a:t>
            </a:r>
          </a:p>
        </p:txBody>
      </p:sp>
      <p:pic>
        <p:nvPicPr>
          <p:cNvPr id="23" name="Graphic 22" descr="Train outline">
            <a:extLst>
              <a:ext uri="{FF2B5EF4-FFF2-40B4-BE49-F238E27FC236}">
                <a16:creationId xmlns:a16="http://schemas.microsoft.com/office/drawing/2014/main" id="{2D2B28BE-580A-C282-BD5D-54FD1D8B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38065" y="1794740"/>
            <a:ext cx="774495" cy="7744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DB8B1E-9CF1-E990-6426-5882E98EF162}"/>
              </a:ext>
            </a:extLst>
          </p:cNvPr>
          <p:cNvSpPr/>
          <p:nvPr/>
        </p:nvSpPr>
        <p:spPr>
          <a:xfrm>
            <a:off x="9836600" y="1786560"/>
            <a:ext cx="167640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£ 40.80</a:t>
            </a:r>
          </a:p>
        </p:txBody>
      </p:sp>
      <p:pic>
        <p:nvPicPr>
          <p:cNvPr id="25" name="Graphic 24" descr="Restaurant outline">
            <a:extLst>
              <a:ext uri="{FF2B5EF4-FFF2-40B4-BE49-F238E27FC236}">
                <a16:creationId xmlns:a16="http://schemas.microsoft.com/office/drawing/2014/main" id="{517535AA-488F-5267-E16D-76308C490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02005" y="1827200"/>
            <a:ext cx="701040" cy="7010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A2C47D-8C05-F735-8DB3-3419B531E1A4}"/>
              </a:ext>
            </a:extLst>
          </p:cNvPr>
          <p:cNvSpPr/>
          <p:nvPr/>
        </p:nvSpPr>
        <p:spPr>
          <a:xfrm>
            <a:off x="9846760" y="4480540"/>
            <a:ext cx="167640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£ 15.40</a:t>
            </a:r>
          </a:p>
        </p:txBody>
      </p:sp>
      <p:pic>
        <p:nvPicPr>
          <p:cNvPr id="27" name="Graphic 26" descr="Inventory outline">
            <a:extLst>
              <a:ext uri="{FF2B5EF4-FFF2-40B4-BE49-F238E27FC236}">
                <a16:creationId xmlns:a16="http://schemas.microsoft.com/office/drawing/2014/main" id="{9749F43C-A37F-4558-A38C-987A6DF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86355" y="4480540"/>
            <a:ext cx="754790" cy="7547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1C1252-95AF-E28A-B6DA-632A16F4A203}"/>
              </a:ext>
            </a:extLst>
          </p:cNvPr>
          <p:cNvSpPr/>
          <p:nvPr/>
        </p:nvSpPr>
        <p:spPr>
          <a:xfrm>
            <a:off x="5844970" y="4480540"/>
            <a:ext cx="167640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£ 20.50</a:t>
            </a:r>
          </a:p>
        </p:txBody>
      </p:sp>
      <p:pic>
        <p:nvPicPr>
          <p:cNvPr id="29" name="Graphic 28" descr="Popcorn outline">
            <a:extLst>
              <a:ext uri="{FF2B5EF4-FFF2-40B4-BE49-F238E27FC236}">
                <a16:creationId xmlns:a16="http://schemas.microsoft.com/office/drawing/2014/main" id="{8923B0C3-43EA-C152-70E3-610846E299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890770" y="4458740"/>
            <a:ext cx="720520" cy="720520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92B689-8198-0405-5410-F2F81155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91047"/>
              </p:ext>
            </p:extLst>
          </p:nvPr>
        </p:nvGraphicFramePr>
        <p:xfrm>
          <a:off x="8442959" y="5376104"/>
          <a:ext cx="3380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3597519509"/>
                    </a:ext>
                  </a:extLst>
                </a:gridCol>
                <a:gridCol w="1126776">
                  <a:extLst>
                    <a:ext uri="{9D8B030D-6E8A-4147-A177-3AD203B41FA5}">
                      <a16:colId xmlns:a16="http://schemas.microsoft.com/office/drawing/2014/main" val="3156104497"/>
                    </a:ext>
                  </a:extLst>
                </a:gridCol>
                <a:gridCol w="1126776">
                  <a:extLst>
                    <a:ext uri="{9D8B030D-6E8A-4147-A177-3AD203B41FA5}">
                      <a16:colId xmlns:a16="http://schemas.microsoft.com/office/drawing/2014/main" val="3306257164"/>
                    </a:ext>
                  </a:extLst>
                </a:gridCol>
              </a:tblGrid>
              <a:tr h="333308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 (£)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3228"/>
                  </a:ext>
                </a:extLst>
              </a:tr>
              <a:tr h="3333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6664"/>
                  </a:ext>
                </a:extLst>
              </a:tr>
              <a:tr h="3333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8513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D3E1DB-E447-6770-D01A-A1A6ED226A4B}"/>
              </a:ext>
            </a:extLst>
          </p:cNvPr>
          <p:cNvCxnSpPr>
            <a:cxnSpLocks/>
          </p:cNvCxnSpPr>
          <p:nvPr/>
        </p:nvCxnSpPr>
        <p:spPr>
          <a:xfrm>
            <a:off x="8586919" y="3017520"/>
            <a:ext cx="3039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C88D7C-B20A-01BB-F805-526A93489D02}"/>
              </a:ext>
            </a:extLst>
          </p:cNvPr>
          <p:cNvSpPr/>
          <p:nvPr/>
        </p:nvSpPr>
        <p:spPr>
          <a:xfrm>
            <a:off x="10975170" y="2588770"/>
            <a:ext cx="898917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Limit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A9E123-456F-1C47-0793-5425ADB8A53D}"/>
              </a:ext>
            </a:extLst>
          </p:cNvPr>
          <p:cNvCxnSpPr/>
          <p:nvPr/>
        </p:nvCxnSpPr>
        <p:spPr>
          <a:xfrm>
            <a:off x="10281920" y="2885440"/>
            <a:ext cx="0" cy="23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id="{062F8F05-32B6-C61D-8F70-5DEC58DB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77229"/>
              </p:ext>
            </p:extLst>
          </p:nvPr>
        </p:nvGraphicFramePr>
        <p:xfrm>
          <a:off x="4466796" y="5374840"/>
          <a:ext cx="3380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76">
                  <a:extLst>
                    <a:ext uri="{9D8B030D-6E8A-4147-A177-3AD203B41FA5}">
                      <a16:colId xmlns:a16="http://schemas.microsoft.com/office/drawing/2014/main" val="3597519509"/>
                    </a:ext>
                  </a:extLst>
                </a:gridCol>
                <a:gridCol w="1126776">
                  <a:extLst>
                    <a:ext uri="{9D8B030D-6E8A-4147-A177-3AD203B41FA5}">
                      <a16:colId xmlns:a16="http://schemas.microsoft.com/office/drawing/2014/main" val="3156104497"/>
                    </a:ext>
                  </a:extLst>
                </a:gridCol>
                <a:gridCol w="1126776">
                  <a:extLst>
                    <a:ext uri="{9D8B030D-6E8A-4147-A177-3AD203B41FA5}">
                      <a16:colId xmlns:a16="http://schemas.microsoft.com/office/drawing/2014/main" val="3306257164"/>
                    </a:ext>
                  </a:extLst>
                </a:gridCol>
              </a:tblGrid>
              <a:tr h="333308">
                <a:tc>
                  <a:txBody>
                    <a:bodyPr/>
                    <a:lstStyle/>
                    <a:p>
                      <a:r>
                        <a:rPr lang="en-GB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 (£)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63228"/>
                  </a:ext>
                </a:extLst>
              </a:tr>
              <a:tr h="3333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6664"/>
                  </a:ext>
                </a:extLst>
              </a:tr>
              <a:tr h="3333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85136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592E4A08-DC06-F4BA-FBC1-781F45ACD2E7}"/>
              </a:ext>
            </a:extLst>
          </p:cNvPr>
          <p:cNvSpPr/>
          <p:nvPr/>
        </p:nvSpPr>
        <p:spPr>
          <a:xfrm>
            <a:off x="6039730" y="192280"/>
            <a:ext cx="1864360" cy="45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3A7705-A939-1F9C-2FA5-91199BC09CCF}"/>
              </a:ext>
            </a:extLst>
          </p:cNvPr>
          <p:cNvCxnSpPr>
            <a:cxnSpLocks/>
          </p:cNvCxnSpPr>
          <p:nvPr/>
        </p:nvCxnSpPr>
        <p:spPr>
          <a:xfrm flipV="1">
            <a:off x="477520" y="4859640"/>
            <a:ext cx="0" cy="150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11B38-12D4-6AF9-BF85-3F6F25077FA5}"/>
              </a:ext>
            </a:extLst>
          </p:cNvPr>
          <p:cNvCxnSpPr>
            <a:cxnSpLocks/>
          </p:cNvCxnSpPr>
          <p:nvPr/>
        </p:nvCxnSpPr>
        <p:spPr>
          <a:xfrm>
            <a:off x="4665345" y="267716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43A2E-35C7-C180-060D-776AB5881461}"/>
              </a:ext>
            </a:extLst>
          </p:cNvPr>
          <p:cNvSpPr/>
          <p:nvPr/>
        </p:nvSpPr>
        <p:spPr>
          <a:xfrm>
            <a:off x="4665345" y="2677160"/>
            <a:ext cx="2866184" cy="1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C77E7A-8BCD-37EC-51AF-AEA8F01E4D5F}"/>
              </a:ext>
            </a:extLst>
          </p:cNvPr>
          <p:cNvSpPr/>
          <p:nvPr/>
        </p:nvSpPr>
        <p:spPr>
          <a:xfrm>
            <a:off x="4665345" y="2960600"/>
            <a:ext cx="2385690" cy="1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Tube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1D3CE7-CE9B-4D85-3412-37E951024732}"/>
              </a:ext>
            </a:extLst>
          </p:cNvPr>
          <p:cNvSpPr/>
          <p:nvPr/>
        </p:nvSpPr>
        <p:spPr>
          <a:xfrm>
            <a:off x="4665345" y="3244091"/>
            <a:ext cx="2060574" cy="1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78A523-4219-C4BE-7BDD-C7ACC74837F2}"/>
              </a:ext>
            </a:extLst>
          </p:cNvPr>
          <p:cNvCxnSpPr>
            <a:cxnSpLocks/>
          </p:cNvCxnSpPr>
          <p:nvPr/>
        </p:nvCxnSpPr>
        <p:spPr>
          <a:xfrm>
            <a:off x="8584852" y="3555505"/>
            <a:ext cx="3039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3373E43-D964-9972-1060-7FBEB89678D6}"/>
              </a:ext>
            </a:extLst>
          </p:cNvPr>
          <p:cNvSpPr/>
          <p:nvPr/>
        </p:nvSpPr>
        <p:spPr>
          <a:xfrm>
            <a:off x="10983263" y="3147075"/>
            <a:ext cx="898917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Limit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65BDF0-4C19-60BA-DA49-45B3E2B52B06}"/>
              </a:ext>
            </a:extLst>
          </p:cNvPr>
          <p:cNvCxnSpPr/>
          <p:nvPr/>
        </p:nvCxnSpPr>
        <p:spPr>
          <a:xfrm>
            <a:off x="9558493" y="3423425"/>
            <a:ext cx="0" cy="23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E54A0FD-4D62-82B4-67E7-774264E07B7A}"/>
              </a:ext>
            </a:extLst>
          </p:cNvPr>
          <p:cNvSpPr/>
          <p:nvPr/>
        </p:nvSpPr>
        <p:spPr>
          <a:xfrm>
            <a:off x="8346908" y="3116909"/>
            <a:ext cx="898917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4DCAC4-7351-911B-7F7D-224F19C5889E}"/>
              </a:ext>
            </a:extLst>
          </p:cNvPr>
          <p:cNvSpPr/>
          <p:nvPr/>
        </p:nvSpPr>
        <p:spPr>
          <a:xfrm>
            <a:off x="8346908" y="2558224"/>
            <a:ext cx="898917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Eat out</a:t>
            </a:r>
          </a:p>
        </p:txBody>
      </p:sp>
    </p:spTree>
    <p:extLst>
      <p:ext uri="{BB962C8B-B14F-4D97-AF65-F5344CB8AC3E}">
        <p14:creationId xmlns:p14="http://schemas.microsoft.com/office/powerpoint/2010/main" val="113464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</Words>
  <Application>Microsoft Office PowerPoint</Application>
  <PresentationFormat>Widescreen</PresentationFormat>
  <Paragraphs>36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Voon, Yi Teng</dc:creator>
  <cp:lastModifiedBy>Voon, Yi Teng</cp:lastModifiedBy>
  <cp:revision>6</cp:revision>
  <dcterms:created xsi:type="dcterms:W3CDTF">2022-07-23T12:13:53Z</dcterms:created>
  <dcterms:modified xsi:type="dcterms:W3CDTF">2022-07-23T13:22:41Z</dcterms:modified>
</cp:coreProperties>
</file>