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399"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90" name="Shape 3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53" name="Shape 453"/>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60" name="Shape 460"/>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6" name="Shape 46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67" name="Shape 467"/>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5" name="Shape 475"/>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76" name="Shape 476"/>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83" name="Shape 483"/>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1" name="Shape 49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92" name="Shape 492"/>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500" name="Shape 500"/>
          <p:cNvSpPr txBox="1">
            <a:spLocks noGrp="1"/>
          </p:cNvSpPr>
          <p:nvPr>
            <p:ph type="sldNum" idx="12"/>
          </p:nvPr>
        </p:nvSpPr>
        <p:spPr>
          <a:xfrm>
            <a:off x="3884612" y="8685213"/>
            <a:ext cx="2971799" cy="4587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06" name="Shape 5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96" name="Shape 3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400550"/>
            <a:ext cx="5486399" cy="30860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02" name="Shape 4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400550"/>
            <a:ext cx="5486399" cy="30860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08" name="Shape 4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400550"/>
            <a:ext cx="5486399" cy="30860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14" name="Shape 4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086098"/>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21" name="Shape 421"/>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8" name="Shape 42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29" name="Shape 429"/>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6" name="Shape 43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37" name="Shape 437"/>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45" name="Shape 445"/>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7"/>
        <p:cNvGrpSpPr/>
        <p:nvPr/>
      </p:nvGrpSpPr>
      <p:grpSpPr>
        <a:xfrm>
          <a:off x="0" y="0"/>
          <a:ext cx="0" cy="0"/>
          <a:chOff x="0" y="0"/>
          <a:chExt cx="0" cy="0"/>
        </a:xfrm>
      </p:grpSpPr>
      <p:grpSp>
        <p:nvGrpSpPr>
          <p:cNvPr id="68" name="Shape 68"/>
          <p:cNvGrpSpPr/>
          <p:nvPr/>
        </p:nvGrpSpPr>
        <p:grpSpPr>
          <a:xfrm>
            <a:off x="-1" y="0"/>
            <a:ext cx="12192002" cy="6858000"/>
            <a:chOff x="-1" y="0"/>
            <a:chExt cx="12192002" cy="6858000"/>
          </a:xfrm>
        </p:grpSpPr>
        <p:cxnSp>
          <p:nvCxnSpPr>
            <p:cNvPr id="69" name="Shape 69"/>
            <p:cNvCxnSpPr/>
            <p:nvPr/>
          </p:nvCxnSpPr>
          <p:spPr>
            <a:xfrm>
              <a:off x="610193"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0" name="Shape 70"/>
            <p:cNvCxnSpPr/>
            <p:nvPr/>
          </p:nvCxnSpPr>
          <p:spPr>
            <a:xfrm>
              <a:off x="1829332"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1" name="Shape 71"/>
            <p:cNvCxnSpPr/>
            <p:nvPr/>
          </p:nvCxnSpPr>
          <p:spPr>
            <a:xfrm>
              <a:off x="3048468"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2" name="Shape 72"/>
            <p:cNvCxnSpPr/>
            <p:nvPr/>
          </p:nvCxnSpPr>
          <p:spPr>
            <a:xfrm>
              <a:off x="4267607"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3" name="Shape 73"/>
            <p:cNvCxnSpPr/>
            <p:nvPr/>
          </p:nvCxnSpPr>
          <p:spPr>
            <a:xfrm>
              <a:off x="5486746"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4" name="Shape 74"/>
            <p:cNvCxnSpPr/>
            <p:nvPr/>
          </p:nvCxnSpPr>
          <p:spPr>
            <a:xfrm>
              <a:off x="6705884"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5" name="Shape 75"/>
            <p:cNvCxnSpPr/>
            <p:nvPr/>
          </p:nvCxnSpPr>
          <p:spPr>
            <a:xfrm>
              <a:off x="7925021"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6" name="Shape 76"/>
            <p:cNvCxnSpPr/>
            <p:nvPr/>
          </p:nvCxnSpPr>
          <p:spPr>
            <a:xfrm>
              <a:off x="9144160"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7" name="Shape 77"/>
            <p:cNvCxnSpPr/>
            <p:nvPr/>
          </p:nvCxnSpPr>
          <p:spPr>
            <a:xfrm>
              <a:off x="10363296"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8" name="Shape 78"/>
            <p:cNvCxnSpPr/>
            <p:nvPr/>
          </p:nvCxnSpPr>
          <p:spPr>
            <a:xfrm>
              <a:off x="11582435" y="0"/>
              <a:ext cx="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79" name="Shape 79"/>
            <p:cNvCxnSpPr/>
            <p:nvPr/>
          </p:nvCxnSpPr>
          <p:spPr>
            <a:xfrm>
              <a:off x="2819" y="386485"/>
              <a:ext cx="12188950" cy="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0" name="Shape 80"/>
            <p:cNvCxnSpPr/>
            <p:nvPr/>
          </p:nvCxnSpPr>
          <p:spPr>
            <a:xfrm>
              <a:off x="2819" y="1611179"/>
              <a:ext cx="12188950" cy="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1" name="Shape 81"/>
            <p:cNvCxnSpPr/>
            <p:nvPr/>
          </p:nvCxnSpPr>
          <p:spPr>
            <a:xfrm>
              <a:off x="2819" y="2835875"/>
              <a:ext cx="12188950" cy="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2" name="Shape 82"/>
            <p:cNvCxnSpPr/>
            <p:nvPr/>
          </p:nvCxnSpPr>
          <p:spPr>
            <a:xfrm>
              <a:off x="2819" y="4060573"/>
              <a:ext cx="12188950" cy="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3" name="Shape 83"/>
            <p:cNvCxnSpPr/>
            <p:nvPr/>
          </p:nvCxnSpPr>
          <p:spPr>
            <a:xfrm>
              <a:off x="2819" y="5285269"/>
              <a:ext cx="12188950" cy="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4" name="Shape 84"/>
            <p:cNvCxnSpPr/>
            <p:nvPr/>
          </p:nvCxnSpPr>
          <p:spPr>
            <a:xfrm>
              <a:off x="2819" y="6509964"/>
              <a:ext cx="12188950" cy="0"/>
            </a:xfrm>
            <a:prstGeom prst="straightConnector1">
              <a:avLst/>
            </a:prstGeom>
            <a:noFill/>
            <a:ln w="9525" cap="flat" cmpd="sng">
              <a:solidFill>
                <a:srgbClr val="D8D8D8">
                  <a:alpha val="34509"/>
                </a:srgbClr>
              </a:solidFill>
              <a:prstDash val="solid"/>
              <a:miter/>
              <a:headEnd type="none" w="med" len="med"/>
              <a:tailEnd type="none" w="med" len="med"/>
            </a:ln>
          </p:spPr>
        </p:cxnSp>
        <p:grpSp>
          <p:nvGrpSpPr>
            <p:cNvPr id="85" name="Shape 85"/>
            <p:cNvGrpSpPr/>
            <p:nvPr/>
          </p:nvGrpSpPr>
          <p:grpSpPr>
            <a:xfrm>
              <a:off x="-1" y="0"/>
              <a:ext cx="12192000" cy="6858000"/>
              <a:chOff x="-1" y="0"/>
              <a:chExt cx="12192000" cy="6858000"/>
            </a:xfrm>
          </p:grpSpPr>
          <p:cxnSp>
            <p:nvCxnSpPr>
              <p:cNvPr id="86" name="Shape 86"/>
              <p:cNvCxnSpPr/>
              <p:nvPr/>
            </p:nvCxnSpPr>
            <p:spPr>
              <a:xfrm>
                <a:off x="225425"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7" name="Shape 87"/>
              <p:cNvCxnSpPr/>
              <p:nvPr/>
            </p:nvCxnSpPr>
            <p:spPr>
              <a:xfrm>
                <a:off x="1449154"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8" name="Shape 88"/>
              <p:cNvCxnSpPr/>
              <p:nvPr/>
            </p:nvCxnSpPr>
            <p:spPr>
              <a:xfrm>
                <a:off x="2665982"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89" name="Shape 89"/>
              <p:cNvCxnSpPr/>
              <p:nvPr/>
            </p:nvCxnSpPr>
            <p:spPr>
              <a:xfrm>
                <a:off x="3885119"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90" name="Shape 90"/>
              <p:cNvCxnSpPr/>
              <p:nvPr/>
            </p:nvCxnSpPr>
            <p:spPr>
              <a:xfrm>
                <a:off x="5106501"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grpSp>
            <p:nvGrpSpPr>
              <p:cNvPr id="91" name="Shape 91"/>
              <p:cNvGrpSpPr/>
              <p:nvPr/>
            </p:nvGrpSpPr>
            <p:grpSpPr>
              <a:xfrm>
                <a:off x="6327885" y="0"/>
                <a:ext cx="5864114" cy="5898671"/>
                <a:chOff x="6327885" y="0"/>
                <a:chExt cx="5864114" cy="5898671"/>
              </a:xfrm>
            </p:grpSpPr>
            <p:cxnSp>
              <p:nvCxnSpPr>
                <p:cNvPr id="92" name="Shape 92"/>
                <p:cNvCxnSpPr/>
                <p:nvPr/>
              </p:nvCxnSpPr>
              <p:spPr>
                <a:xfrm>
                  <a:off x="6327885" y="0"/>
                  <a:ext cx="5864113" cy="5898671"/>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93" name="Shape 93"/>
                <p:cNvCxnSpPr/>
                <p:nvPr/>
              </p:nvCxnSpPr>
              <p:spPr>
                <a:xfrm>
                  <a:off x="7549267" y="0"/>
                  <a:ext cx="4642732" cy="4672423"/>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94" name="Shape 94"/>
                <p:cNvCxnSpPr/>
                <p:nvPr/>
              </p:nvCxnSpPr>
              <p:spPr>
                <a:xfrm>
                  <a:off x="8772996" y="0"/>
                  <a:ext cx="3419002" cy="3456749"/>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95" name="Shape 95"/>
                <p:cNvCxnSpPr/>
                <p:nvPr/>
              </p:nvCxnSpPr>
              <p:spPr>
                <a:xfrm>
                  <a:off x="9982200" y="0"/>
                  <a:ext cx="2209799" cy="2226468"/>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96" name="Shape 96"/>
                <p:cNvCxnSpPr/>
                <p:nvPr/>
              </p:nvCxnSpPr>
              <p:spPr>
                <a:xfrm>
                  <a:off x="11199017" y="0"/>
                  <a:ext cx="992979" cy="1002506"/>
                </a:xfrm>
                <a:prstGeom prst="straightConnector1">
                  <a:avLst/>
                </a:prstGeom>
                <a:noFill/>
                <a:ln w="9525" cap="flat" cmpd="sng">
                  <a:solidFill>
                    <a:srgbClr val="D8D8D8">
                      <a:alpha val="34509"/>
                    </a:srgbClr>
                  </a:solidFill>
                  <a:prstDash val="solid"/>
                  <a:miter/>
                  <a:headEnd type="none" w="med" len="med"/>
                  <a:tailEnd type="none" w="med" len="med"/>
                </a:ln>
              </p:spPr>
            </p:cxnSp>
          </p:grpSp>
          <p:cxnSp>
            <p:nvCxnSpPr>
              <p:cNvPr id="97" name="Shape 97"/>
              <p:cNvCxnSpPr/>
              <p:nvPr/>
            </p:nvCxnSpPr>
            <p:spPr>
              <a:xfrm rot="10800000">
                <a:off x="0" y="1012051"/>
                <a:ext cx="5828811" cy="5845945"/>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98" name="Shape 98"/>
              <p:cNvCxnSpPr/>
              <p:nvPr/>
            </p:nvCxnSpPr>
            <p:spPr>
              <a:xfrm rot="10800000">
                <a:off x="0" y="2227339"/>
                <a:ext cx="4614781" cy="4630656"/>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99" name="Shape 99"/>
              <p:cNvCxnSpPr/>
              <p:nvPr/>
            </p:nvCxnSpPr>
            <p:spPr>
              <a:xfrm rot="10800000">
                <a:off x="0" y="3432148"/>
                <a:ext cx="3398417" cy="3425847"/>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00" name="Shape 100"/>
              <p:cNvCxnSpPr/>
              <p:nvPr/>
            </p:nvCxnSpPr>
            <p:spPr>
              <a:xfrm rot="10800000">
                <a:off x="-1" y="4651430"/>
                <a:ext cx="2196496" cy="2206565"/>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01" name="Shape 101"/>
              <p:cNvCxnSpPr/>
              <p:nvPr/>
            </p:nvCxnSpPr>
            <p:spPr>
              <a:xfrm rot="10800000">
                <a:off x="-1" y="5864451"/>
                <a:ext cx="987003" cy="993545"/>
              </a:xfrm>
              <a:prstGeom prst="straightConnector1">
                <a:avLst/>
              </a:prstGeom>
              <a:noFill/>
              <a:ln w="9525" cap="flat" cmpd="sng">
                <a:solidFill>
                  <a:srgbClr val="D8D8D8">
                    <a:alpha val="34509"/>
                  </a:srgbClr>
                </a:solidFill>
                <a:prstDash val="solid"/>
                <a:miter/>
                <a:headEnd type="none" w="med" len="med"/>
                <a:tailEnd type="none" w="med" len="med"/>
              </a:ln>
            </p:spPr>
          </p:cxnSp>
        </p:grpSp>
        <p:grpSp>
          <p:nvGrpSpPr>
            <p:cNvPr id="102" name="Shape 102"/>
            <p:cNvGrpSpPr/>
            <p:nvPr/>
          </p:nvGrpSpPr>
          <p:grpSpPr>
            <a:xfrm flipH="1">
              <a:off x="0" y="0"/>
              <a:ext cx="12192000" cy="6858000"/>
              <a:chOff x="-1" y="0"/>
              <a:chExt cx="12192000" cy="6858000"/>
            </a:xfrm>
          </p:grpSpPr>
          <p:cxnSp>
            <p:nvCxnSpPr>
              <p:cNvPr id="103" name="Shape 103"/>
              <p:cNvCxnSpPr/>
              <p:nvPr/>
            </p:nvCxnSpPr>
            <p:spPr>
              <a:xfrm>
                <a:off x="225425"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04" name="Shape 104"/>
              <p:cNvCxnSpPr/>
              <p:nvPr/>
            </p:nvCxnSpPr>
            <p:spPr>
              <a:xfrm>
                <a:off x="1449154"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05" name="Shape 105"/>
              <p:cNvCxnSpPr/>
              <p:nvPr/>
            </p:nvCxnSpPr>
            <p:spPr>
              <a:xfrm>
                <a:off x="2665982"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06" name="Shape 106"/>
              <p:cNvCxnSpPr/>
              <p:nvPr/>
            </p:nvCxnSpPr>
            <p:spPr>
              <a:xfrm>
                <a:off x="3885119"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07" name="Shape 107"/>
              <p:cNvCxnSpPr/>
              <p:nvPr/>
            </p:nvCxnSpPr>
            <p:spPr>
              <a:xfrm>
                <a:off x="5150644" y="0"/>
                <a:ext cx="6815930" cy="6858000"/>
              </a:xfrm>
              <a:prstGeom prst="straightConnector1">
                <a:avLst/>
              </a:prstGeom>
              <a:noFill/>
              <a:ln w="9525" cap="flat" cmpd="sng">
                <a:solidFill>
                  <a:srgbClr val="D8D8D8">
                    <a:alpha val="34509"/>
                  </a:srgbClr>
                </a:solidFill>
                <a:prstDash val="solid"/>
                <a:miter/>
                <a:headEnd type="none" w="med" len="med"/>
                <a:tailEnd type="none" w="med" len="med"/>
              </a:ln>
            </p:spPr>
          </p:cxnSp>
          <p:grpSp>
            <p:nvGrpSpPr>
              <p:cNvPr id="108" name="Shape 108"/>
              <p:cNvGrpSpPr/>
              <p:nvPr/>
            </p:nvGrpSpPr>
            <p:grpSpPr>
              <a:xfrm>
                <a:off x="6327885" y="0"/>
                <a:ext cx="5864114" cy="5898671"/>
                <a:chOff x="6327885" y="0"/>
                <a:chExt cx="5864114" cy="5898671"/>
              </a:xfrm>
            </p:grpSpPr>
            <p:cxnSp>
              <p:nvCxnSpPr>
                <p:cNvPr id="109" name="Shape 109"/>
                <p:cNvCxnSpPr/>
                <p:nvPr/>
              </p:nvCxnSpPr>
              <p:spPr>
                <a:xfrm>
                  <a:off x="6327885" y="0"/>
                  <a:ext cx="5864113" cy="5898671"/>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0" name="Shape 110"/>
                <p:cNvCxnSpPr/>
                <p:nvPr/>
              </p:nvCxnSpPr>
              <p:spPr>
                <a:xfrm>
                  <a:off x="7549267" y="0"/>
                  <a:ext cx="4642732" cy="4672423"/>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1" name="Shape 111"/>
                <p:cNvCxnSpPr/>
                <p:nvPr/>
              </p:nvCxnSpPr>
              <p:spPr>
                <a:xfrm>
                  <a:off x="8772996" y="0"/>
                  <a:ext cx="3419002" cy="3456749"/>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2" name="Shape 112"/>
                <p:cNvCxnSpPr/>
                <p:nvPr/>
              </p:nvCxnSpPr>
              <p:spPr>
                <a:xfrm>
                  <a:off x="9982200" y="0"/>
                  <a:ext cx="2209799" cy="2226468"/>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3" name="Shape 113"/>
                <p:cNvCxnSpPr/>
                <p:nvPr/>
              </p:nvCxnSpPr>
              <p:spPr>
                <a:xfrm>
                  <a:off x="11199017" y="0"/>
                  <a:ext cx="992979" cy="1002506"/>
                </a:xfrm>
                <a:prstGeom prst="straightConnector1">
                  <a:avLst/>
                </a:prstGeom>
                <a:noFill/>
                <a:ln w="9525" cap="flat" cmpd="sng">
                  <a:solidFill>
                    <a:srgbClr val="D8D8D8">
                      <a:alpha val="34509"/>
                    </a:srgbClr>
                  </a:solidFill>
                  <a:prstDash val="solid"/>
                  <a:miter/>
                  <a:headEnd type="none" w="med" len="med"/>
                  <a:tailEnd type="none" w="med" len="med"/>
                </a:ln>
              </p:spPr>
            </p:cxnSp>
          </p:grpSp>
          <p:cxnSp>
            <p:nvCxnSpPr>
              <p:cNvPr id="114" name="Shape 114"/>
              <p:cNvCxnSpPr/>
              <p:nvPr/>
            </p:nvCxnSpPr>
            <p:spPr>
              <a:xfrm rot="10800000">
                <a:off x="0" y="1012051"/>
                <a:ext cx="5828811" cy="5845945"/>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5" name="Shape 115"/>
              <p:cNvCxnSpPr/>
              <p:nvPr/>
            </p:nvCxnSpPr>
            <p:spPr>
              <a:xfrm rot="10800000">
                <a:off x="0" y="2227339"/>
                <a:ext cx="4614781" cy="4630656"/>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6" name="Shape 116"/>
              <p:cNvCxnSpPr/>
              <p:nvPr/>
            </p:nvCxnSpPr>
            <p:spPr>
              <a:xfrm rot="10800000">
                <a:off x="0" y="3432148"/>
                <a:ext cx="3398417" cy="3425847"/>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7" name="Shape 117"/>
              <p:cNvCxnSpPr/>
              <p:nvPr/>
            </p:nvCxnSpPr>
            <p:spPr>
              <a:xfrm rot="10800000">
                <a:off x="-1" y="4651430"/>
                <a:ext cx="2196496" cy="2206565"/>
              </a:xfrm>
              <a:prstGeom prst="straightConnector1">
                <a:avLst/>
              </a:prstGeom>
              <a:noFill/>
              <a:ln w="9525" cap="flat" cmpd="sng">
                <a:solidFill>
                  <a:srgbClr val="D8D8D8">
                    <a:alpha val="34509"/>
                  </a:srgbClr>
                </a:solidFill>
                <a:prstDash val="solid"/>
                <a:miter/>
                <a:headEnd type="none" w="med" len="med"/>
                <a:tailEnd type="none" w="med" len="med"/>
              </a:ln>
            </p:spPr>
          </p:cxnSp>
          <p:cxnSp>
            <p:nvCxnSpPr>
              <p:cNvPr id="118" name="Shape 118"/>
              <p:cNvCxnSpPr/>
              <p:nvPr/>
            </p:nvCxnSpPr>
            <p:spPr>
              <a:xfrm rot="10800000">
                <a:off x="-1" y="5864451"/>
                <a:ext cx="987003" cy="993545"/>
              </a:xfrm>
              <a:prstGeom prst="straightConnector1">
                <a:avLst/>
              </a:prstGeom>
              <a:noFill/>
              <a:ln w="9525" cap="flat" cmpd="sng">
                <a:solidFill>
                  <a:srgbClr val="D8D8D8">
                    <a:alpha val="34509"/>
                  </a:srgbClr>
                </a:solidFill>
                <a:prstDash val="solid"/>
                <a:miter/>
                <a:headEnd type="none" w="med" len="med"/>
                <a:tailEnd type="none" w="med" len="med"/>
              </a:ln>
            </p:spPr>
          </p:cxnSp>
        </p:grpSp>
      </p:grpSp>
      <p:sp>
        <p:nvSpPr>
          <p:cNvPr id="119" name="Shape 119"/>
          <p:cNvSpPr txBox="1">
            <a:spLocks noGrp="1"/>
          </p:cNvSpPr>
          <p:nvPr>
            <p:ph type="ctrTitle"/>
          </p:nvPr>
        </p:nvSpPr>
        <p:spPr>
          <a:xfrm>
            <a:off x="1293845" y="1909346"/>
            <a:ext cx="9604310" cy="3383280"/>
          </a:xfrm>
          <a:prstGeom prst="rect">
            <a:avLst/>
          </a:prstGeom>
          <a:noFill/>
          <a:ln>
            <a:noFill/>
          </a:ln>
        </p:spPr>
        <p:txBody>
          <a:bodyPr lIns="91425" tIns="91425" rIns="91425" bIns="91425" anchor="b" anchorCtr="0"/>
          <a:lstStyle>
            <a:lvl1pPr marL="0" marR="0" lvl="0" indent="0" algn="l" rtl="0">
              <a:lnSpc>
                <a:spcPct val="76000"/>
              </a:lnSpc>
              <a:spcBef>
                <a:spcPts val="0"/>
              </a:spcBef>
              <a:spcAft>
                <a:spcPts val="0"/>
              </a:spcAft>
              <a:buClr>
                <a:schemeClr val="dk1"/>
              </a:buClr>
              <a:buFont typeface="Arial"/>
              <a:buNone/>
              <a:defRPr sz="8000" b="1"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20" name="Shape 120"/>
          <p:cNvSpPr txBox="1">
            <a:spLocks noGrp="1"/>
          </p:cNvSpPr>
          <p:nvPr>
            <p:ph type="subTitle" idx="1"/>
          </p:nvPr>
        </p:nvSpPr>
        <p:spPr>
          <a:xfrm>
            <a:off x="1293845" y="5432564"/>
            <a:ext cx="9604310" cy="4572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0" i="0" u="none" strike="noStrike" cap="none">
                <a:solidFill>
                  <a:schemeClr val="accent1"/>
                </a:solidFill>
                <a:latin typeface="Arial"/>
                <a:ea typeface="Arial"/>
                <a:cs typeface="Arial"/>
                <a:sym typeface="Arial"/>
              </a:defRPr>
            </a:lvl1pPr>
            <a:lvl2pPr marL="457200" marR="0" lvl="1" indent="0" algn="ctr" rtl="0">
              <a:lnSpc>
                <a:spcPct val="90000"/>
              </a:lnSpc>
              <a:spcBef>
                <a:spcPts val="12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800"/>
              </a:spcBef>
              <a:spcAft>
                <a:spcPts val="0"/>
              </a:spcAft>
              <a:buClr>
                <a:schemeClr val="accent1"/>
              </a:buClr>
              <a:buFont typeface="Arial"/>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800"/>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600"/>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600"/>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600"/>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600"/>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600"/>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21" name="Shape 121"/>
          <p:cNvCxnSpPr/>
          <p:nvPr/>
        </p:nvCxnSpPr>
        <p:spPr>
          <a:xfrm>
            <a:off x="1295400" y="5294175"/>
            <a:ext cx="9601200" cy="0"/>
          </a:xfrm>
          <a:prstGeom prst="straightConnector1">
            <a:avLst/>
          </a:prstGeom>
          <a:noFill/>
          <a:ln w="12700" cap="flat" cmpd="sng">
            <a:solidFill>
              <a:schemeClr val="accent1"/>
            </a:solidFill>
            <a:prstDash val="solid"/>
            <a:miter/>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78" name="Shape 378"/>
          <p:cNvSpPr txBox="1">
            <a:spLocks noGrp="1"/>
          </p:cNvSpPr>
          <p:nvPr>
            <p:ph type="body" idx="1"/>
          </p:nvPr>
        </p:nvSpPr>
        <p:spPr>
          <a:xfrm rot="5400000">
            <a:off x="4190999" y="-914399"/>
            <a:ext cx="3809998" cy="9601200"/>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9" name="Shape 379"/>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80" name="Shape 380"/>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81" name="Shape 381"/>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rot="5400000">
            <a:off x="7402284" y="2296884"/>
            <a:ext cx="5301342" cy="1687285"/>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84" name="Shape 384"/>
          <p:cNvSpPr txBox="1">
            <a:spLocks noGrp="1"/>
          </p:cNvSpPr>
          <p:nvPr>
            <p:ph type="body" idx="1"/>
          </p:nvPr>
        </p:nvSpPr>
        <p:spPr>
          <a:xfrm rot="5400000">
            <a:off x="2438399" y="-653144"/>
            <a:ext cx="5301342" cy="7587344"/>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85" name="Shape 385"/>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86" name="Shape 386"/>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87" name="Shape 387"/>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24" name="Shape 124"/>
          <p:cNvSpPr txBox="1">
            <a:spLocks noGrp="1"/>
          </p:cNvSpPr>
          <p:nvPr>
            <p:ph type="body" idx="1"/>
          </p:nvPr>
        </p:nvSpPr>
        <p:spPr>
          <a:xfrm>
            <a:off x="1295400" y="1981200"/>
            <a:ext cx="9601200" cy="3809998"/>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gradFill>
          <a:gsLst>
            <a:gs pos="0">
              <a:schemeClr val="accent1"/>
            </a:gs>
            <a:gs pos="97000">
              <a:srgbClr val="AF4329"/>
            </a:gs>
            <a:gs pos="100000">
              <a:srgbClr val="AF4329"/>
            </a:gs>
          </a:gsLst>
          <a:path path="circle">
            <a:fillToRect l="50000" t="50000" r="50000" b="50000"/>
          </a:path>
          <a:tileRect/>
        </a:gradFill>
        <a:effectLst/>
      </p:bgPr>
    </p:bg>
    <p:spTree>
      <p:nvGrpSpPr>
        <p:cNvPr id="1" name="Shape 128"/>
        <p:cNvGrpSpPr/>
        <p:nvPr/>
      </p:nvGrpSpPr>
      <p:grpSpPr>
        <a:xfrm>
          <a:off x="0" y="0"/>
          <a:ext cx="0" cy="0"/>
          <a:chOff x="0" y="0"/>
          <a:chExt cx="0" cy="0"/>
        </a:xfrm>
      </p:grpSpPr>
      <p:grpSp>
        <p:nvGrpSpPr>
          <p:cNvPr id="129" name="Shape 129"/>
          <p:cNvGrpSpPr/>
          <p:nvPr/>
        </p:nvGrpSpPr>
        <p:grpSpPr>
          <a:xfrm>
            <a:off x="-1" y="0"/>
            <a:ext cx="12192002" cy="6858000"/>
            <a:chOff x="-1" y="0"/>
            <a:chExt cx="12192002" cy="6858000"/>
          </a:xfrm>
        </p:grpSpPr>
        <p:cxnSp>
          <p:nvCxnSpPr>
            <p:cNvPr id="130" name="Shape 130"/>
            <p:cNvCxnSpPr/>
            <p:nvPr/>
          </p:nvCxnSpPr>
          <p:spPr>
            <a:xfrm>
              <a:off x="610193"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1" name="Shape 131"/>
            <p:cNvCxnSpPr/>
            <p:nvPr/>
          </p:nvCxnSpPr>
          <p:spPr>
            <a:xfrm>
              <a:off x="1829332"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2" name="Shape 132"/>
            <p:cNvCxnSpPr/>
            <p:nvPr/>
          </p:nvCxnSpPr>
          <p:spPr>
            <a:xfrm>
              <a:off x="3048468"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3" name="Shape 133"/>
            <p:cNvCxnSpPr/>
            <p:nvPr/>
          </p:nvCxnSpPr>
          <p:spPr>
            <a:xfrm>
              <a:off x="4267607"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4" name="Shape 134"/>
            <p:cNvCxnSpPr/>
            <p:nvPr/>
          </p:nvCxnSpPr>
          <p:spPr>
            <a:xfrm>
              <a:off x="5486746"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5" name="Shape 135"/>
            <p:cNvCxnSpPr/>
            <p:nvPr/>
          </p:nvCxnSpPr>
          <p:spPr>
            <a:xfrm>
              <a:off x="6705884"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6" name="Shape 136"/>
            <p:cNvCxnSpPr/>
            <p:nvPr/>
          </p:nvCxnSpPr>
          <p:spPr>
            <a:xfrm>
              <a:off x="7925021"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7" name="Shape 137"/>
            <p:cNvCxnSpPr/>
            <p:nvPr/>
          </p:nvCxnSpPr>
          <p:spPr>
            <a:xfrm>
              <a:off x="9144160"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8" name="Shape 138"/>
            <p:cNvCxnSpPr/>
            <p:nvPr/>
          </p:nvCxnSpPr>
          <p:spPr>
            <a:xfrm>
              <a:off x="10363296"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39" name="Shape 139"/>
            <p:cNvCxnSpPr/>
            <p:nvPr/>
          </p:nvCxnSpPr>
          <p:spPr>
            <a:xfrm>
              <a:off x="11582435"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0" name="Shape 140"/>
            <p:cNvCxnSpPr/>
            <p:nvPr/>
          </p:nvCxnSpPr>
          <p:spPr>
            <a:xfrm>
              <a:off x="2819" y="386485"/>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1" name="Shape 141"/>
            <p:cNvCxnSpPr/>
            <p:nvPr/>
          </p:nvCxnSpPr>
          <p:spPr>
            <a:xfrm>
              <a:off x="2819" y="1611179"/>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2" name="Shape 142"/>
            <p:cNvCxnSpPr/>
            <p:nvPr/>
          </p:nvCxnSpPr>
          <p:spPr>
            <a:xfrm>
              <a:off x="2819" y="2835875"/>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3" name="Shape 143"/>
            <p:cNvCxnSpPr/>
            <p:nvPr/>
          </p:nvCxnSpPr>
          <p:spPr>
            <a:xfrm>
              <a:off x="2819" y="4060573"/>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4" name="Shape 144"/>
            <p:cNvCxnSpPr/>
            <p:nvPr/>
          </p:nvCxnSpPr>
          <p:spPr>
            <a:xfrm>
              <a:off x="2819" y="5285269"/>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5" name="Shape 145"/>
            <p:cNvCxnSpPr/>
            <p:nvPr/>
          </p:nvCxnSpPr>
          <p:spPr>
            <a:xfrm>
              <a:off x="2819" y="6509964"/>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146" name="Shape 146"/>
            <p:cNvGrpSpPr/>
            <p:nvPr/>
          </p:nvGrpSpPr>
          <p:grpSpPr>
            <a:xfrm>
              <a:off x="-1" y="0"/>
              <a:ext cx="12192000" cy="6858000"/>
              <a:chOff x="-1" y="0"/>
              <a:chExt cx="12192000" cy="6858000"/>
            </a:xfrm>
          </p:grpSpPr>
          <p:cxnSp>
            <p:nvCxnSpPr>
              <p:cNvPr id="147" name="Shape 147"/>
              <p:cNvCxnSpPr/>
              <p:nvPr/>
            </p:nvCxnSpPr>
            <p:spPr>
              <a:xfrm>
                <a:off x="225425"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8" name="Shape 148"/>
              <p:cNvCxnSpPr/>
              <p:nvPr/>
            </p:nvCxnSpPr>
            <p:spPr>
              <a:xfrm>
                <a:off x="144915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49" name="Shape 149"/>
              <p:cNvCxnSpPr/>
              <p:nvPr/>
            </p:nvCxnSpPr>
            <p:spPr>
              <a:xfrm>
                <a:off x="2665982"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50" name="Shape 150"/>
              <p:cNvCxnSpPr/>
              <p:nvPr/>
            </p:nvCxnSpPr>
            <p:spPr>
              <a:xfrm>
                <a:off x="3885119"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51" name="Shape 151"/>
              <p:cNvCxnSpPr/>
              <p:nvPr/>
            </p:nvCxnSpPr>
            <p:spPr>
              <a:xfrm>
                <a:off x="5106501"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152" name="Shape 152"/>
              <p:cNvGrpSpPr/>
              <p:nvPr/>
            </p:nvGrpSpPr>
            <p:grpSpPr>
              <a:xfrm>
                <a:off x="6327885" y="0"/>
                <a:ext cx="5864114" cy="5898671"/>
                <a:chOff x="6327885" y="0"/>
                <a:chExt cx="5864114" cy="5898671"/>
              </a:xfrm>
            </p:grpSpPr>
            <p:cxnSp>
              <p:nvCxnSpPr>
                <p:cNvPr id="153" name="Shape 153"/>
                <p:cNvCxnSpPr/>
                <p:nvPr/>
              </p:nvCxnSpPr>
              <p:spPr>
                <a:xfrm>
                  <a:off x="6327885" y="0"/>
                  <a:ext cx="5864113" cy="5898671"/>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54" name="Shape 154"/>
                <p:cNvCxnSpPr/>
                <p:nvPr/>
              </p:nvCxnSpPr>
              <p:spPr>
                <a:xfrm>
                  <a:off x="7549267" y="0"/>
                  <a:ext cx="4642732" cy="4672423"/>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55" name="Shape 155"/>
                <p:cNvCxnSpPr/>
                <p:nvPr/>
              </p:nvCxnSpPr>
              <p:spPr>
                <a:xfrm>
                  <a:off x="8772996" y="0"/>
                  <a:ext cx="3419002" cy="3456749"/>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56" name="Shape 156"/>
                <p:cNvCxnSpPr/>
                <p:nvPr/>
              </p:nvCxnSpPr>
              <p:spPr>
                <a:xfrm>
                  <a:off x="9982200" y="0"/>
                  <a:ext cx="2209799" cy="2226468"/>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57" name="Shape 157"/>
                <p:cNvCxnSpPr/>
                <p:nvPr/>
              </p:nvCxnSpPr>
              <p:spPr>
                <a:xfrm>
                  <a:off x="11199017" y="0"/>
                  <a:ext cx="992979" cy="1002506"/>
                </a:xfrm>
                <a:prstGeom prst="straightConnector1">
                  <a:avLst/>
                </a:prstGeom>
                <a:noFill/>
                <a:ln w="9525" cap="flat" cmpd="sng">
                  <a:solidFill>
                    <a:srgbClr val="A43E27">
                      <a:alpha val="24313"/>
                    </a:srgbClr>
                  </a:solidFill>
                  <a:prstDash val="solid"/>
                  <a:miter/>
                  <a:headEnd type="none" w="med" len="med"/>
                  <a:tailEnd type="none" w="med" len="med"/>
                </a:ln>
              </p:spPr>
            </p:cxnSp>
          </p:grpSp>
          <p:cxnSp>
            <p:nvCxnSpPr>
              <p:cNvPr id="158" name="Shape 158"/>
              <p:cNvCxnSpPr/>
              <p:nvPr/>
            </p:nvCxnSpPr>
            <p:spPr>
              <a:xfrm rot="10800000">
                <a:off x="0" y="1012051"/>
                <a:ext cx="5828811" cy="584594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59" name="Shape 159"/>
              <p:cNvCxnSpPr/>
              <p:nvPr/>
            </p:nvCxnSpPr>
            <p:spPr>
              <a:xfrm rot="10800000">
                <a:off x="0" y="2227339"/>
                <a:ext cx="4614781" cy="4630656"/>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60" name="Shape 160"/>
              <p:cNvCxnSpPr/>
              <p:nvPr/>
            </p:nvCxnSpPr>
            <p:spPr>
              <a:xfrm rot="10800000">
                <a:off x="0" y="3432148"/>
                <a:ext cx="3398417" cy="3425847"/>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61" name="Shape 161"/>
              <p:cNvCxnSpPr/>
              <p:nvPr/>
            </p:nvCxnSpPr>
            <p:spPr>
              <a:xfrm rot="10800000">
                <a:off x="-1" y="4651430"/>
                <a:ext cx="2196496" cy="220656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62" name="Shape 162"/>
              <p:cNvCxnSpPr/>
              <p:nvPr/>
            </p:nvCxnSpPr>
            <p:spPr>
              <a:xfrm rot="10800000">
                <a:off x="-1" y="5864451"/>
                <a:ext cx="987003" cy="993545"/>
              </a:xfrm>
              <a:prstGeom prst="straightConnector1">
                <a:avLst/>
              </a:prstGeom>
              <a:noFill/>
              <a:ln w="9525" cap="flat" cmpd="sng">
                <a:solidFill>
                  <a:srgbClr val="A43E27">
                    <a:alpha val="24313"/>
                  </a:srgbClr>
                </a:solidFill>
                <a:prstDash val="solid"/>
                <a:miter/>
                <a:headEnd type="none" w="med" len="med"/>
                <a:tailEnd type="none" w="med" len="med"/>
              </a:ln>
            </p:spPr>
          </p:cxnSp>
        </p:grpSp>
        <p:grpSp>
          <p:nvGrpSpPr>
            <p:cNvPr id="163" name="Shape 163"/>
            <p:cNvGrpSpPr/>
            <p:nvPr/>
          </p:nvGrpSpPr>
          <p:grpSpPr>
            <a:xfrm flipH="1">
              <a:off x="0" y="0"/>
              <a:ext cx="12192000" cy="6858000"/>
              <a:chOff x="-1" y="0"/>
              <a:chExt cx="12192000" cy="6858000"/>
            </a:xfrm>
          </p:grpSpPr>
          <p:cxnSp>
            <p:nvCxnSpPr>
              <p:cNvPr id="164" name="Shape 164"/>
              <p:cNvCxnSpPr/>
              <p:nvPr/>
            </p:nvCxnSpPr>
            <p:spPr>
              <a:xfrm>
                <a:off x="225425"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65" name="Shape 165"/>
              <p:cNvCxnSpPr/>
              <p:nvPr/>
            </p:nvCxnSpPr>
            <p:spPr>
              <a:xfrm>
                <a:off x="144915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66" name="Shape 166"/>
              <p:cNvCxnSpPr/>
              <p:nvPr/>
            </p:nvCxnSpPr>
            <p:spPr>
              <a:xfrm>
                <a:off x="2665982"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67" name="Shape 167"/>
              <p:cNvCxnSpPr/>
              <p:nvPr/>
            </p:nvCxnSpPr>
            <p:spPr>
              <a:xfrm>
                <a:off x="3885119"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68" name="Shape 168"/>
              <p:cNvCxnSpPr/>
              <p:nvPr/>
            </p:nvCxnSpPr>
            <p:spPr>
              <a:xfrm>
                <a:off x="515064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169" name="Shape 169"/>
              <p:cNvGrpSpPr/>
              <p:nvPr/>
            </p:nvGrpSpPr>
            <p:grpSpPr>
              <a:xfrm>
                <a:off x="6327885" y="0"/>
                <a:ext cx="5864114" cy="5898671"/>
                <a:chOff x="6327885" y="0"/>
                <a:chExt cx="5864114" cy="5898671"/>
              </a:xfrm>
            </p:grpSpPr>
            <p:cxnSp>
              <p:nvCxnSpPr>
                <p:cNvPr id="170" name="Shape 170"/>
                <p:cNvCxnSpPr/>
                <p:nvPr/>
              </p:nvCxnSpPr>
              <p:spPr>
                <a:xfrm>
                  <a:off x="6327885" y="0"/>
                  <a:ext cx="5864113" cy="5898671"/>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1" name="Shape 171"/>
                <p:cNvCxnSpPr/>
                <p:nvPr/>
              </p:nvCxnSpPr>
              <p:spPr>
                <a:xfrm>
                  <a:off x="7549267" y="0"/>
                  <a:ext cx="4642732" cy="4672423"/>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2" name="Shape 172"/>
                <p:cNvCxnSpPr/>
                <p:nvPr/>
              </p:nvCxnSpPr>
              <p:spPr>
                <a:xfrm>
                  <a:off x="8772996" y="0"/>
                  <a:ext cx="3419002" cy="3456749"/>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3" name="Shape 173"/>
                <p:cNvCxnSpPr/>
                <p:nvPr/>
              </p:nvCxnSpPr>
              <p:spPr>
                <a:xfrm>
                  <a:off x="9982200" y="0"/>
                  <a:ext cx="2209799" cy="2226468"/>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4" name="Shape 174"/>
                <p:cNvCxnSpPr/>
                <p:nvPr/>
              </p:nvCxnSpPr>
              <p:spPr>
                <a:xfrm>
                  <a:off x="11199017" y="0"/>
                  <a:ext cx="992979" cy="1002506"/>
                </a:xfrm>
                <a:prstGeom prst="straightConnector1">
                  <a:avLst/>
                </a:prstGeom>
                <a:noFill/>
                <a:ln w="9525" cap="flat" cmpd="sng">
                  <a:solidFill>
                    <a:srgbClr val="A43E27">
                      <a:alpha val="24313"/>
                    </a:srgbClr>
                  </a:solidFill>
                  <a:prstDash val="solid"/>
                  <a:miter/>
                  <a:headEnd type="none" w="med" len="med"/>
                  <a:tailEnd type="none" w="med" len="med"/>
                </a:ln>
              </p:spPr>
            </p:cxnSp>
          </p:grpSp>
          <p:cxnSp>
            <p:nvCxnSpPr>
              <p:cNvPr id="175" name="Shape 175"/>
              <p:cNvCxnSpPr/>
              <p:nvPr/>
            </p:nvCxnSpPr>
            <p:spPr>
              <a:xfrm rot="10800000">
                <a:off x="0" y="1012051"/>
                <a:ext cx="5828811" cy="584594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6" name="Shape 176"/>
              <p:cNvCxnSpPr/>
              <p:nvPr/>
            </p:nvCxnSpPr>
            <p:spPr>
              <a:xfrm rot="10800000">
                <a:off x="0" y="2227339"/>
                <a:ext cx="4614781" cy="4630656"/>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7" name="Shape 177"/>
              <p:cNvCxnSpPr/>
              <p:nvPr/>
            </p:nvCxnSpPr>
            <p:spPr>
              <a:xfrm rot="10800000">
                <a:off x="0" y="3432148"/>
                <a:ext cx="3398417" cy="3425847"/>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8" name="Shape 178"/>
              <p:cNvCxnSpPr/>
              <p:nvPr/>
            </p:nvCxnSpPr>
            <p:spPr>
              <a:xfrm rot="10800000">
                <a:off x="-1" y="4651430"/>
                <a:ext cx="2196496" cy="220656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179" name="Shape 179"/>
              <p:cNvCxnSpPr/>
              <p:nvPr/>
            </p:nvCxnSpPr>
            <p:spPr>
              <a:xfrm rot="10800000">
                <a:off x="-1" y="5864451"/>
                <a:ext cx="987003" cy="993545"/>
              </a:xfrm>
              <a:prstGeom prst="straightConnector1">
                <a:avLst/>
              </a:prstGeom>
              <a:noFill/>
              <a:ln w="9525" cap="flat" cmpd="sng">
                <a:solidFill>
                  <a:srgbClr val="A43E27">
                    <a:alpha val="24313"/>
                  </a:srgbClr>
                </a:solidFill>
                <a:prstDash val="solid"/>
                <a:miter/>
                <a:headEnd type="none" w="med" len="med"/>
                <a:tailEnd type="none" w="med" len="med"/>
              </a:ln>
            </p:spPr>
          </p:cxnSp>
        </p:grpSp>
      </p:grpSp>
      <p:sp>
        <p:nvSpPr>
          <p:cNvPr id="180" name="Shape 180"/>
          <p:cNvSpPr txBox="1">
            <a:spLocks noGrp="1"/>
          </p:cNvSpPr>
          <p:nvPr>
            <p:ph type="title"/>
          </p:nvPr>
        </p:nvSpPr>
        <p:spPr>
          <a:xfrm>
            <a:off x="1295400" y="2541573"/>
            <a:ext cx="9601200" cy="2743199"/>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lt1"/>
              </a:buClr>
              <a:buFont typeface="Arial"/>
              <a:buNone/>
              <a:defRPr sz="6000" b="1" i="0" u="none" strike="noStrike" cap="none">
                <a:solidFill>
                  <a:schemeClr val="l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81" name="Shape 181"/>
          <p:cNvSpPr txBox="1">
            <a:spLocks noGrp="1"/>
          </p:cNvSpPr>
          <p:nvPr>
            <p:ph type="body" idx="1"/>
          </p:nvPr>
        </p:nvSpPr>
        <p:spPr>
          <a:xfrm>
            <a:off x="1295400" y="5431535"/>
            <a:ext cx="9601200" cy="4572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spcAft>
                <a:spcPts val="0"/>
              </a:spcAft>
              <a:buClr>
                <a:schemeClr val="accent1"/>
              </a:buClr>
              <a:buFont typeface="Arial"/>
              <a:buNone/>
              <a:defRPr sz="2000" b="0" i="0" u="none" strike="noStrike" cap="none">
                <a:solidFill>
                  <a:schemeClr val="lt1"/>
                </a:solidFill>
                <a:latin typeface="Arial"/>
                <a:ea typeface="Arial"/>
                <a:cs typeface="Arial"/>
                <a:sym typeface="Arial"/>
              </a:defRPr>
            </a:lvl2pPr>
            <a:lvl3pPr marL="914400" marR="0" lvl="2" indent="0" algn="l" rtl="0">
              <a:lnSpc>
                <a:spcPct val="90000"/>
              </a:lnSpc>
              <a:spcBef>
                <a:spcPts val="800"/>
              </a:spcBef>
              <a:spcAft>
                <a:spcPts val="0"/>
              </a:spcAft>
              <a:buClr>
                <a:schemeClr val="accent1"/>
              </a:buClr>
              <a:buFont typeface="Arial"/>
              <a:buNone/>
              <a:defRPr sz="1800" b="0" i="0" u="none" strike="noStrike" cap="none">
                <a:solidFill>
                  <a:schemeClr val="lt1"/>
                </a:solidFill>
                <a:latin typeface="Arial"/>
                <a:ea typeface="Arial"/>
                <a:cs typeface="Arial"/>
                <a:sym typeface="Arial"/>
              </a:defRPr>
            </a:lvl3pPr>
            <a:lvl4pPr marL="1371600" marR="0" lvl="3" indent="0" algn="l" rtl="0">
              <a:lnSpc>
                <a:spcPct val="90000"/>
              </a:lnSpc>
              <a:spcBef>
                <a:spcPts val="8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4pPr>
            <a:lvl5pPr marL="1828800" marR="0" lvl="4" indent="0" algn="l" rtl="0">
              <a:lnSpc>
                <a:spcPct val="90000"/>
              </a:lnSpc>
              <a:spcBef>
                <a:spcPts val="6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5pPr>
            <a:lvl6pPr marL="2286000" marR="0" lvl="5" indent="0" algn="l" rtl="0">
              <a:lnSpc>
                <a:spcPct val="90000"/>
              </a:lnSpc>
              <a:spcBef>
                <a:spcPts val="6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6pPr>
            <a:lvl7pPr marL="2743200" marR="0" lvl="6" indent="0" algn="l" rtl="0">
              <a:lnSpc>
                <a:spcPct val="90000"/>
              </a:lnSpc>
              <a:spcBef>
                <a:spcPts val="6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7pPr>
            <a:lvl8pPr marL="3200400" marR="0" lvl="7" indent="0" algn="l" rtl="0">
              <a:lnSpc>
                <a:spcPct val="90000"/>
              </a:lnSpc>
              <a:spcBef>
                <a:spcPts val="6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8pPr>
            <a:lvl9pPr marL="3657600" marR="0" lvl="8" indent="0" algn="l" rtl="0">
              <a:lnSpc>
                <a:spcPct val="90000"/>
              </a:lnSpc>
              <a:spcBef>
                <a:spcPts val="6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9pPr>
          </a:lstStyle>
          <a:p>
            <a:endParaRPr/>
          </a:p>
        </p:txBody>
      </p:sp>
      <p:cxnSp>
        <p:nvCxnSpPr>
          <p:cNvPr id="182" name="Shape 182"/>
          <p:cNvCxnSpPr/>
          <p:nvPr/>
        </p:nvCxnSpPr>
        <p:spPr>
          <a:xfrm>
            <a:off x="1295400" y="5294175"/>
            <a:ext cx="9601200" cy="0"/>
          </a:xfrm>
          <a:prstGeom prst="straightConnector1">
            <a:avLst/>
          </a:prstGeom>
          <a:noFill/>
          <a:ln w="12700" cap="flat" cmpd="sng">
            <a:solidFill>
              <a:schemeClr val="lt1"/>
            </a:solidFill>
            <a:prstDash val="solid"/>
            <a:miter/>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85" name="Shape 185"/>
          <p:cNvSpPr txBox="1">
            <a:spLocks noGrp="1"/>
          </p:cNvSpPr>
          <p:nvPr>
            <p:ph type="body" idx="1"/>
          </p:nvPr>
        </p:nvSpPr>
        <p:spPr>
          <a:xfrm>
            <a:off x="1295400" y="1981199"/>
            <a:ext cx="4572000" cy="3810001"/>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600200" marR="0" lvl="6"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828800" marR="0" lvl="7"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2057400" marR="0" lvl="8"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body" idx="2"/>
          </p:nvPr>
        </p:nvSpPr>
        <p:spPr>
          <a:xfrm>
            <a:off x="6324600" y="1981199"/>
            <a:ext cx="4572000" cy="3810001"/>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600200" marR="0" lvl="6"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828800" marR="0" lvl="7"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2057400" marR="0" lvl="8" indent="38100" algn="l" rtl="0">
              <a:lnSpc>
                <a:spcPct val="90000"/>
              </a:lnSpc>
              <a:spcBef>
                <a:spcPts val="6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88" name="Shape 188"/>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89" name="Shape 189"/>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92" name="Shape 192"/>
          <p:cNvSpPr txBox="1">
            <a:spLocks noGrp="1"/>
          </p:cNvSpPr>
          <p:nvPr>
            <p:ph type="body" idx="1"/>
          </p:nvPr>
        </p:nvSpPr>
        <p:spPr>
          <a:xfrm>
            <a:off x="1295400" y="1818322"/>
            <a:ext cx="4572000" cy="64135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2000" b="0" i="0" u="none" strike="noStrike" cap="none">
                <a:solidFill>
                  <a:schemeClr val="accent1"/>
                </a:solidFill>
                <a:latin typeface="Arial"/>
                <a:ea typeface="Arial"/>
                <a:cs typeface="Arial"/>
                <a:sym typeface="Arial"/>
              </a:defRPr>
            </a:lvl1pPr>
            <a:lvl2pPr marL="457200" marR="0" lvl="1" indent="0" algn="l" rtl="0">
              <a:lnSpc>
                <a:spcPct val="90000"/>
              </a:lnSpc>
              <a:spcBef>
                <a:spcPts val="1200"/>
              </a:spcBef>
              <a:spcAft>
                <a:spcPts val="0"/>
              </a:spcAft>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800"/>
              </a:spcBef>
              <a:spcAft>
                <a:spcPts val="0"/>
              </a:spcAft>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93" name="Shape 193"/>
          <p:cNvSpPr txBox="1">
            <a:spLocks noGrp="1"/>
          </p:cNvSpPr>
          <p:nvPr>
            <p:ph type="body" idx="2"/>
          </p:nvPr>
        </p:nvSpPr>
        <p:spPr>
          <a:xfrm>
            <a:off x="1295400" y="2503713"/>
            <a:ext cx="4572000" cy="3287487"/>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6pPr>
            <a:lvl7pPr marL="1600200" marR="0" lvl="6"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7pPr>
            <a:lvl8pPr marL="1828800" marR="0" lvl="7"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8pPr>
            <a:lvl9pPr marL="2057400" marR="0" lvl="8"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4" name="Shape 194"/>
          <p:cNvSpPr txBox="1">
            <a:spLocks noGrp="1"/>
          </p:cNvSpPr>
          <p:nvPr>
            <p:ph type="body" idx="3"/>
          </p:nvPr>
        </p:nvSpPr>
        <p:spPr>
          <a:xfrm>
            <a:off x="6324600" y="1818322"/>
            <a:ext cx="4572000" cy="64135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2000" b="0" i="0" u="none" strike="noStrike" cap="none">
                <a:solidFill>
                  <a:schemeClr val="accent1"/>
                </a:solidFill>
                <a:latin typeface="Arial"/>
                <a:ea typeface="Arial"/>
                <a:cs typeface="Arial"/>
                <a:sym typeface="Arial"/>
              </a:defRPr>
            </a:lvl1pPr>
            <a:lvl2pPr marL="457200" marR="0" lvl="1" indent="0" algn="l" rtl="0">
              <a:lnSpc>
                <a:spcPct val="90000"/>
              </a:lnSpc>
              <a:spcBef>
                <a:spcPts val="1200"/>
              </a:spcBef>
              <a:spcAft>
                <a:spcPts val="0"/>
              </a:spcAft>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800"/>
              </a:spcBef>
              <a:spcAft>
                <a:spcPts val="0"/>
              </a:spcAft>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95" name="Shape 195"/>
          <p:cNvSpPr txBox="1">
            <a:spLocks noGrp="1"/>
          </p:cNvSpPr>
          <p:nvPr>
            <p:ph type="body" idx="4"/>
          </p:nvPr>
        </p:nvSpPr>
        <p:spPr>
          <a:xfrm>
            <a:off x="6324600" y="2503713"/>
            <a:ext cx="4572000" cy="3287487"/>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6pPr>
            <a:lvl7pPr marL="1600200" marR="0" lvl="6"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7pPr>
            <a:lvl8pPr marL="1828800" marR="0" lvl="7"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8pPr>
            <a:lvl9pPr marL="2057400" marR="0" lvl="8" indent="12700" algn="l" rtl="0">
              <a:lnSpc>
                <a:spcPct val="90000"/>
              </a:lnSpc>
              <a:spcBef>
                <a:spcPts val="6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6" name="Shape 196"/>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97" name="Shape 197"/>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98" name="Shape 198"/>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1" name="Shape 201"/>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03" name="Shape 203"/>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04"/>
        <p:cNvGrpSpPr/>
        <p:nvPr/>
      </p:nvGrpSpPr>
      <p:grpSpPr>
        <a:xfrm>
          <a:off x="0" y="0"/>
          <a:ext cx="0" cy="0"/>
          <a:chOff x="0" y="0"/>
          <a:chExt cx="0" cy="0"/>
        </a:xfrm>
      </p:grpSpPr>
      <p:grpSp>
        <p:nvGrpSpPr>
          <p:cNvPr id="205" name="Shape 205"/>
          <p:cNvGrpSpPr/>
          <p:nvPr/>
        </p:nvGrpSpPr>
        <p:grpSpPr>
          <a:xfrm>
            <a:off x="-1" y="0"/>
            <a:ext cx="12192002" cy="6858000"/>
            <a:chOff x="-1" y="0"/>
            <a:chExt cx="12192002" cy="6858000"/>
          </a:xfrm>
        </p:grpSpPr>
        <p:cxnSp>
          <p:nvCxnSpPr>
            <p:cNvPr id="206" name="Shape 206"/>
            <p:cNvCxnSpPr/>
            <p:nvPr/>
          </p:nvCxnSpPr>
          <p:spPr>
            <a:xfrm>
              <a:off x="610193"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07" name="Shape 207"/>
            <p:cNvCxnSpPr/>
            <p:nvPr/>
          </p:nvCxnSpPr>
          <p:spPr>
            <a:xfrm>
              <a:off x="1829332"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08" name="Shape 208"/>
            <p:cNvCxnSpPr/>
            <p:nvPr/>
          </p:nvCxnSpPr>
          <p:spPr>
            <a:xfrm>
              <a:off x="3048468"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09" name="Shape 209"/>
            <p:cNvCxnSpPr/>
            <p:nvPr/>
          </p:nvCxnSpPr>
          <p:spPr>
            <a:xfrm>
              <a:off x="4267607"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0" name="Shape 210"/>
            <p:cNvCxnSpPr/>
            <p:nvPr/>
          </p:nvCxnSpPr>
          <p:spPr>
            <a:xfrm>
              <a:off x="5486746"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1" name="Shape 211"/>
            <p:cNvCxnSpPr/>
            <p:nvPr/>
          </p:nvCxnSpPr>
          <p:spPr>
            <a:xfrm>
              <a:off x="6705884"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2" name="Shape 212"/>
            <p:cNvCxnSpPr/>
            <p:nvPr/>
          </p:nvCxnSpPr>
          <p:spPr>
            <a:xfrm>
              <a:off x="7925021"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3" name="Shape 213"/>
            <p:cNvCxnSpPr/>
            <p:nvPr/>
          </p:nvCxnSpPr>
          <p:spPr>
            <a:xfrm>
              <a:off x="9144160"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4" name="Shape 214"/>
            <p:cNvCxnSpPr/>
            <p:nvPr/>
          </p:nvCxnSpPr>
          <p:spPr>
            <a:xfrm>
              <a:off x="10363296"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5" name="Shape 215"/>
            <p:cNvCxnSpPr/>
            <p:nvPr/>
          </p:nvCxnSpPr>
          <p:spPr>
            <a:xfrm>
              <a:off x="11582435" y="0"/>
              <a:ext cx="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6" name="Shape 216"/>
            <p:cNvCxnSpPr/>
            <p:nvPr/>
          </p:nvCxnSpPr>
          <p:spPr>
            <a:xfrm>
              <a:off x="2819" y="386485"/>
              <a:ext cx="12188950" cy="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7" name="Shape 217"/>
            <p:cNvCxnSpPr/>
            <p:nvPr/>
          </p:nvCxnSpPr>
          <p:spPr>
            <a:xfrm>
              <a:off x="2819" y="1611179"/>
              <a:ext cx="12188950" cy="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8" name="Shape 218"/>
            <p:cNvCxnSpPr/>
            <p:nvPr/>
          </p:nvCxnSpPr>
          <p:spPr>
            <a:xfrm>
              <a:off x="2819" y="2835875"/>
              <a:ext cx="12188950" cy="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19" name="Shape 219"/>
            <p:cNvCxnSpPr/>
            <p:nvPr/>
          </p:nvCxnSpPr>
          <p:spPr>
            <a:xfrm>
              <a:off x="2819" y="4060573"/>
              <a:ext cx="12188950" cy="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20" name="Shape 220"/>
            <p:cNvCxnSpPr/>
            <p:nvPr/>
          </p:nvCxnSpPr>
          <p:spPr>
            <a:xfrm>
              <a:off x="2819" y="5285269"/>
              <a:ext cx="12188950" cy="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21" name="Shape 221"/>
            <p:cNvCxnSpPr/>
            <p:nvPr/>
          </p:nvCxnSpPr>
          <p:spPr>
            <a:xfrm>
              <a:off x="2819" y="6509964"/>
              <a:ext cx="12188950" cy="0"/>
            </a:xfrm>
            <a:prstGeom prst="straightConnector1">
              <a:avLst/>
            </a:prstGeom>
            <a:noFill/>
            <a:ln w="9525" cap="flat" cmpd="sng">
              <a:solidFill>
                <a:srgbClr val="D8D8D8">
                  <a:alpha val="29411"/>
                </a:srgbClr>
              </a:solidFill>
              <a:prstDash val="solid"/>
              <a:miter/>
              <a:headEnd type="none" w="med" len="med"/>
              <a:tailEnd type="none" w="med" len="med"/>
            </a:ln>
          </p:spPr>
        </p:cxnSp>
        <p:grpSp>
          <p:nvGrpSpPr>
            <p:cNvPr id="222" name="Shape 222"/>
            <p:cNvGrpSpPr/>
            <p:nvPr/>
          </p:nvGrpSpPr>
          <p:grpSpPr>
            <a:xfrm>
              <a:off x="-1" y="0"/>
              <a:ext cx="12192000" cy="6858000"/>
              <a:chOff x="-1" y="0"/>
              <a:chExt cx="12192000" cy="6858000"/>
            </a:xfrm>
          </p:grpSpPr>
          <p:cxnSp>
            <p:nvCxnSpPr>
              <p:cNvPr id="223" name="Shape 223"/>
              <p:cNvCxnSpPr/>
              <p:nvPr/>
            </p:nvCxnSpPr>
            <p:spPr>
              <a:xfrm>
                <a:off x="225425"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24" name="Shape 224"/>
              <p:cNvCxnSpPr/>
              <p:nvPr/>
            </p:nvCxnSpPr>
            <p:spPr>
              <a:xfrm>
                <a:off x="1449154"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25" name="Shape 225"/>
              <p:cNvCxnSpPr/>
              <p:nvPr/>
            </p:nvCxnSpPr>
            <p:spPr>
              <a:xfrm>
                <a:off x="2665982"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26" name="Shape 226"/>
              <p:cNvCxnSpPr/>
              <p:nvPr/>
            </p:nvCxnSpPr>
            <p:spPr>
              <a:xfrm>
                <a:off x="3885119"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27" name="Shape 227"/>
              <p:cNvCxnSpPr/>
              <p:nvPr/>
            </p:nvCxnSpPr>
            <p:spPr>
              <a:xfrm>
                <a:off x="5106501"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grpSp>
            <p:nvGrpSpPr>
              <p:cNvPr id="228" name="Shape 228"/>
              <p:cNvGrpSpPr/>
              <p:nvPr/>
            </p:nvGrpSpPr>
            <p:grpSpPr>
              <a:xfrm>
                <a:off x="6327885" y="0"/>
                <a:ext cx="5864114" cy="5898671"/>
                <a:chOff x="6327885" y="0"/>
                <a:chExt cx="5864114" cy="5898671"/>
              </a:xfrm>
            </p:grpSpPr>
            <p:cxnSp>
              <p:nvCxnSpPr>
                <p:cNvPr id="229" name="Shape 229"/>
                <p:cNvCxnSpPr/>
                <p:nvPr/>
              </p:nvCxnSpPr>
              <p:spPr>
                <a:xfrm>
                  <a:off x="6327885" y="0"/>
                  <a:ext cx="5864113" cy="5898671"/>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0" name="Shape 230"/>
                <p:cNvCxnSpPr/>
                <p:nvPr/>
              </p:nvCxnSpPr>
              <p:spPr>
                <a:xfrm>
                  <a:off x="7549267" y="0"/>
                  <a:ext cx="4642732" cy="4672423"/>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1" name="Shape 231"/>
                <p:cNvCxnSpPr/>
                <p:nvPr/>
              </p:nvCxnSpPr>
              <p:spPr>
                <a:xfrm>
                  <a:off x="8772996" y="0"/>
                  <a:ext cx="3419002" cy="3456749"/>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2" name="Shape 232"/>
                <p:cNvCxnSpPr/>
                <p:nvPr/>
              </p:nvCxnSpPr>
              <p:spPr>
                <a:xfrm>
                  <a:off x="9982200" y="0"/>
                  <a:ext cx="2209799" cy="2226468"/>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3" name="Shape 233"/>
                <p:cNvCxnSpPr/>
                <p:nvPr/>
              </p:nvCxnSpPr>
              <p:spPr>
                <a:xfrm>
                  <a:off x="11199017" y="0"/>
                  <a:ext cx="992979" cy="1002506"/>
                </a:xfrm>
                <a:prstGeom prst="straightConnector1">
                  <a:avLst/>
                </a:prstGeom>
                <a:noFill/>
                <a:ln w="9525" cap="flat" cmpd="sng">
                  <a:solidFill>
                    <a:srgbClr val="D8D8D8">
                      <a:alpha val="29411"/>
                    </a:srgbClr>
                  </a:solidFill>
                  <a:prstDash val="solid"/>
                  <a:miter/>
                  <a:headEnd type="none" w="med" len="med"/>
                  <a:tailEnd type="none" w="med" len="med"/>
                </a:ln>
              </p:spPr>
            </p:cxnSp>
          </p:grpSp>
          <p:cxnSp>
            <p:nvCxnSpPr>
              <p:cNvPr id="234" name="Shape 234"/>
              <p:cNvCxnSpPr/>
              <p:nvPr/>
            </p:nvCxnSpPr>
            <p:spPr>
              <a:xfrm rot="10800000">
                <a:off x="0" y="1012051"/>
                <a:ext cx="5828811" cy="5845945"/>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5" name="Shape 235"/>
              <p:cNvCxnSpPr/>
              <p:nvPr/>
            </p:nvCxnSpPr>
            <p:spPr>
              <a:xfrm rot="10800000">
                <a:off x="0" y="2227339"/>
                <a:ext cx="4614781" cy="4630656"/>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6" name="Shape 236"/>
              <p:cNvCxnSpPr/>
              <p:nvPr/>
            </p:nvCxnSpPr>
            <p:spPr>
              <a:xfrm rot="10800000">
                <a:off x="0" y="3432148"/>
                <a:ext cx="3398417" cy="3425847"/>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7" name="Shape 237"/>
              <p:cNvCxnSpPr/>
              <p:nvPr/>
            </p:nvCxnSpPr>
            <p:spPr>
              <a:xfrm rot="10800000">
                <a:off x="-1" y="4651430"/>
                <a:ext cx="2196496" cy="2206565"/>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38" name="Shape 238"/>
              <p:cNvCxnSpPr/>
              <p:nvPr/>
            </p:nvCxnSpPr>
            <p:spPr>
              <a:xfrm rot="10800000">
                <a:off x="-1" y="5864451"/>
                <a:ext cx="987003" cy="993545"/>
              </a:xfrm>
              <a:prstGeom prst="straightConnector1">
                <a:avLst/>
              </a:prstGeom>
              <a:noFill/>
              <a:ln w="9525" cap="flat" cmpd="sng">
                <a:solidFill>
                  <a:srgbClr val="D8D8D8">
                    <a:alpha val="29411"/>
                  </a:srgbClr>
                </a:solidFill>
                <a:prstDash val="solid"/>
                <a:miter/>
                <a:headEnd type="none" w="med" len="med"/>
                <a:tailEnd type="none" w="med" len="med"/>
              </a:ln>
            </p:spPr>
          </p:cxnSp>
        </p:grpSp>
        <p:grpSp>
          <p:nvGrpSpPr>
            <p:cNvPr id="239" name="Shape 239"/>
            <p:cNvGrpSpPr/>
            <p:nvPr/>
          </p:nvGrpSpPr>
          <p:grpSpPr>
            <a:xfrm flipH="1">
              <a:off x="0" y="0"/>
              <a:ext cx="12192000" cy="6858000"/>
              <a:chOff x="-1" y="0"/>
              <a:chExt cx="12192000" cy="6858000"/>
            </a:xfrm>
          </p:grpSpPr>
          <p:cxnSp>
            <p:nvCxnSpPr>
              <p:cNvPr id="240" name="Shape 240"/>
              <p:cNvCxnSpPr/>
              <p:nvPr/>
            </p:nvCxnSpPr>
            <p:spPr>
              <a:xfrm>
                <a:off x="225425"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41" name="Shape 241"/>
              <p:cNvCxnSpPr/>
              <p:nvPr/>
            </p:nvCxnSpPr>
            <p:spPr>
              <a:xfrm>
                <a:off x="1449154"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42" name="Shape 242"/>
              <p:cNvCxnSpPr/>
              <p:nvPr/>
            </p:nvCxnSpPr>
            <p:spPr>
              <a:xfrm>
                <a:off x="2665982"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43" name="Shape 243"/>
              <p:cNvCxnSpPr/>
              <p:nvPr/>
            </p:nvCxnSpPr>
            <p:spPr>
              <a:xfrm>
                <a:off x="3885119"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44" name="Shape 244"/>
              <p:cNvCxnSpPr/>
              <p:nvPr/>
            </p:nvCxnSpPr>
            <p:spPr>
              <a:xfrm>
                <a:off x="5106501" y="0"/>
                <a:ext cx="6815930" cy="6858000"/>
              </a:xfrm>
              <a:prstGeom prst="straightConnector1">
                <a:avLst/>
              </a:prstGeom>
              <a:noFill/>
              <a:ln w="9525" cap="flat" cmpd="sng">
                <a:solidFill>
                  <a:srgbClr val="D8D8D8">
                    <a:alpha val="29411"/>
                  </a:srgbClr>
                </a:solidFill>
                <a:prstDash val="solid"/>
                <a:miter/>
                <a:headEnd type="none" w="med" len="med"/>
                <a:tailEnd type="none" w="med" len="med"/>
              </a:ln>
            </p:spPr>
          </p:cxnSp>
          <p:grpSp>
            <p:nvGrpSpPr>
              <p:cNvPr id="245" name="Shape 245"/>
              <p:cNvGrpSpPr/>
              <p:nvPr/>
            </p:nvGrpSpPr>
            <p:grpSpPr>
              <a:xfrm>
                <a:off x="6327885" y="0"/>
                <a:ext cx="5864114" cy="5898671"/>
                <a:chOff x="6327885" y="0"/>
                <a:chExt cx="5864114" cy="5898671"/>
              </a:xfrm>
            </p:grpSpPr>
            <p:cxnSp>
              <p:nvCxnSpPr>
                <p:cNvPr id="246" name="Shape 246"/>
                <p:cNvCxnSpPr/>
                <p:nvPr/>
              </p:nvCxnSpPr>
              <p:spPr>
                <a:xfrm>
                  <a:off x="6327885" y="0"/>
                  <a:ext cx="5864113" cy="5898671"/>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47" name="Shape 247"/>
                <p:cNvCxnSpPr/>
                <p:nvPr/>
              </p:nvCxnSpPr>
              <p:spPr>
                <a:xfrm>
                  <a:off x="7549267" y="0"/>
                  <a:ext cx="4642732" cy="4672423"/>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48" name="Shape 248"/>
                <p:cNvCxnSpPr/>
                <p:nvPr/>
              </p:nvCxnSpPr>
              <p:spPr>
                <a:xfrm>
                  <a:off x="8772996" y="0"/>
                  <a:ext cx="3419002" cy="3456749"/>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49" name="Shape 249"/>
                <p:cNvCxnSpPr/>
                <p:nvPr/>
              </p:nvCxnSpPr>
              <p:spPr>
                <a:xfrm>
                  <a:off x="9982200" y="0"/>
                  <a:ext cx="2209799" cy="2226468"/>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50" name="Shape 250"/>
                <p:cNvCxnSpPr/>
                <p:nvPr/>
              </p:nvCxnSpPr>
              <p:spPr>
                <a:xfrm>
                  <a:off x="11199017" y="0"/>
                  <a:ext cx="992979" cy="1002506"/>
                </a:xfrm>
                <a:prstGeom prst="straightConnector1">
                  <a:avLst/>
                </a:prstGeom>
                <a:noFill/>
                <a:ln w="9525" cap="flat" cmpd="sng">
                  <a:solidFill>
                    <a:srgbClr val="D8D8D8">
                      <a:alpha val="29411"/>
                    </a:srgbClr>
                  </a:solidFill>
                  <a:prstDash val="solid"/>
                  <a:miter/>
                  <a:headEnd type="none" w="med" len="med"/>
                  <a:tailEnd type="none" w="med" len="med"/>
                </a:ln>
              </p:spPr>
            </p:cxnSp>
          </p:grpSp>
          <p:cxnSp>
            <p:nvCxnSpPr>
              <p:cNvPr id="251" name="Shape 251"/>
              <p:cNvCxnSpPr/>
              <p:nvPr/>
            </p:nvCxnSpPr>
            <p:spPr>
              <a:xfrm rot="10800000">
                <a:off x="0" y="1012051"/>
                <a:ext cx="5828811" cy="5845945"/>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52" name="Shape 252"/>
              <p:cNvCxnSpPr/>
              <p:nvPr/>
            </p:nvCxnSpPr>
            <p:spPr>
              <a:xfrm rot="10800000">
                <a:off x="0" y="2227339"/>
                <a:ext cx="4614781" cy="4630656"/>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53" name="Shape 253"/>
              <p:cNvCxnSpPr/>
              <p:nvPr/>
            </p:nvCxnSpPr>
            <p:spPr>
              <a:xfrm rot="10800000">
                <a:off x="0" y="3432148"/>
                <a:ext cx="3398417" cy="3425847"/>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54" name="Shape 254"/>
              <p:cNvCxnSpPr/>
              <p:nvPr/>
            </p:nvCxnSpPr>
            <p:spPr>
              <a:xfrm rot="10800000">
                <a:off x="-1" y="4651430"/>
                <a:ext cx="2196496" cy="2206565"/>
              </a:xfrm>
              <a:prstGeom prst="straightConnector1">
                <a:avLst/>
              </a:prstGeom>
              <a:noFill/>
              <a:ln w="9525" cap="flat" cmpd="sng">
                <a:solidFill>
                  <a:srgbClr val="D8D8D8">
                    <a:alpha val="29411"/>
                  </a:srgbClr>
                </a:solidFill>
                <a:prstDash val="solid"/>
                <a:miter/>
                <a:headEnd type="none" w="med" len="med"/>
                <a:tailEnd type="none" w="med" len="med"/>
              </a:ln>
            </p:spPr>
          </p:cxnSp>
          <p:cxnSp>
            <p:nvCxnSpPr>
              <p:cNvPr id="255" name="Shape 255"/>
              <p:cNvCxnSpPr/>
              <p:nvPr/>
            </p:nvCxnSpPr>
            <p:spPr>
              <a:xfrm rot="10800000">
                <a:off x="-1" y="5864451"/>
                <a:ext cx="987003" cy="993545"/>
              </a:xfrm>
              <a:prstGeom prst="straightConnector1">
                <a:avLst/>
              </a:prstGeom>
              <a:noFill/>
              <a:ln w="9525" cap="flat" cmpd="sng">
                <a:solidFill>
                  <a:srgbClr val="D8D8D8">
                    <a:alpha val="29411"/>
                  </a:srgbClr>
                </a:solidFill>
                <a:prstDash val="solid"/>
                <a:miter/>
                <a:headEnd type="none" w="med" len="med"/>
                <a:tailEnd type="none" w="med" len="med"/>
              </a:ln>
            </p:spPr>
          </p:cxnSp>
        </p:grpSp>
      </p:grpSp>
      <p:sp>
        <p:nvSpPr>
          <p:cNvPr id="256" name="Shape 256"/>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57" name="Shape 257"/>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58" name="Shape 258"/>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bg>
      <p:bgPr>
        <a:gradFill>
          <a:gsLst>
            <a:gs pos="0">
              <a:schemeClr val="accent1"/>
            </a:gs>
            <a:gs pos="100000">
              <a:srgbClr val="AF4329"/>
            </a:gs>
          </a:gsLst>
          <a:path path="circle">
            <a:fillToRect l="50000" t="50000" r="50000" b="50000"/>
          </a:path>
          <a:tileRect/>
        </a:gradFill>
        <a:effectLst/>
      </p:bgPr>
    </p:bg>
    <p:spTree>
      <p:nvGrpSpPr>
        <p:cNvPr id="1" name="Shape 259"/>
        <p:cNvGrpSpPr/>
        <p:nvPr/>
      </p:nvGrpSpPr>
      <p:grpSpPr>
        <a:xfrm>
          <a:off x="0" y="0"/>
          <a:ext cx="0" cy="0"/>
          <a:chOff x="0" y="0"/>
          <a:chExt cx="0" cy="0"/>
        </a:xfrm>
      </p:grpSpPr>
      <p:grpSp>
        <p:nvGrpSpPr>
          <p:cNvPr id="260" name="Shape 260"/>
          <p:cNvGrpSpPr/>
          <p:nvPr/>
        </p:nvGrpSpPr>
        <p:grpSpPr>
          <a:xfrm>
            <a:off x="-1" y="0"/>
            <a:ext cx="12192002" cy="6858000"/>
            <a:chOff x="-1" y="0"/>
            <a:chExt cx="12192002" cy="6858000"/>
          </a:xfrm>
        </p:grpSpPr>
        <p:cxnSp>
          <p:nvCxnSpPr>
            <p:cNvPr id="261" name="Shape 261"/>
            <p:cNvCxnSpPr/>
            <p:nvPr/>
          </p:nvCxnSpPr>
          <p:spPr>
            <a:xfrm>
              <a:off x="610193"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2" name="Shape 262"/>
            <p:cNvCxnSpPr/>
            <p:nvPr/>
          </p:nvCxnSpPr>
          <p:spPr>
            <a:xfrm>
              <a:off x="1829332"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3" name="Shape 263"/>
            <p:cNvCxnSpPr/>
            <p:nvPr/>
          </p:nvCxnSpPr>
          <p:spPr>
            <a:xfrm>
              <a:off x="3048468"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4" name="Shape 264"/>
            <p:cNvCxnSpPr/>
            <p:nvPr/>
          </p:nvCxnSpPr>
          <p:spPr>
            <a:xfrm>
              <a:off x="4267607"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5" name="Shape 265"/>
            <p:cNvCxnSpPr/>
            <p:nvPr/>
          </p:nvCxnSpPr>
          <p:spPr>
            <a:xfrm>
              <a:off x="5486746"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6" name="Shape 266"/>
            <p:cNvCxnSpPr/>
            <p:nvPr/>
          </p:nvCxnSpPr>
          <p:spPr>
            <a:xfrm>
              <a:off x="6705884"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7" name="Shape 267"/>
            <p:cNvCxnSpPr/>
            <p:nvPr/>
          </p:nvCxnSpPr>
          <p:spPr>
            <a:xfrm>
              <a:off x="7925021"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8" name="Shape 268"/>
            <p:cNvCxnSpPr/>
            <p:nvPr/>
          </p:nvCxnSpPr>
          <p:spPr>
            <a:xfrm>
              <a:off x="9144160"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69" name="Shape 269"/>
            <p:cNvCxnSpPr/>
            <p:nvPr/>
          </p:nvCxnSpPr>
          <p:spPr>
            <a:xfrm>
              <a:off x="10363296"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0" name="Shape 270"/>
            <p:cNvCxnSpPr/>
            <p:nvPr/>
          </p:nvCxnSpPr>
          <p:spPr>
            <a:xfrm>
              <a:off x="11582435"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1" name="Shape 271"/>
            <p:cNvCxnSpPr/>
            <p:nvPr/>
          </p:nvCxnSpPr>
          <p:spPr>
            <a:xfrm>
              <a:off x="2819" y="386485"/>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2" name="Shape 272"/>
            <p:cNvCxnSpPr/>
            <p:nvPr/>
          </p:nvCxnSpPr>
          <p:spPr>
            <a:xfrm>
              <a:off x="2819" y="1611179"/>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3" name="Shape 273"/>
            <p:cNvCxnSpPr/>
            <p:nvPr/>
          </p:nvCxnSpPr>
          <p:spPr>
            <a:xfrm>
              <a:off x="2819" y="2835875"/>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4" name="Shape 274"/>
            <p:cNvCxnSpPr/>
            <p:nvPr/>
          </p:nvCxnSpPr>
          <p:spPr>
            <a:xfrm>
              <a:off x="2819" y="4060573"/>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5" name="Shape 275"/>
            <p:cNvCxnSpPr/>
            <p:nvPr/>
          </p:nvCxnSpPr>
          <p:spPr>
            <a:xfrm>
              <a:off x="2819" y="5285269"/>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6" name="Shape 276"/>
            <p:cNvCxnSpPr/>
            <p:nvPr/>
          </p:nvCxnSpPr>
          <p:spPr>
            <a:xfrm>
              <a:off x="2819" y="6509964"/>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277" name="Shape 277"/>
            <p:cNvGrpSpPr/>
            <p:nvPr/>
          </p:nvGrpSpPr>
          <p:grpSpPr>
            <a:xfrm>
              <a:off x="-1" y="0"/>
              <a:ext cx="12192000" cy="6858000"/>
              <a:chOff x="-1" y="0"/>
              <a:chExt cx="12192000" cy="6858000"/>
            </a:xfrm>
          </p:grpSpPr>
          <p:cxnSp>
            <p:nvCxnSpPr>
              <p:cNvPr id="278" name="Shape 278"/>
              <p:cNvCxnSpPr/>
              <p:nvPr/>
            </p:nvCxnSpPr>
            <p:spPr>
              <a:xfrm>
                <a:off x="225425"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79" name="Shape 279"/>
              <p:cNvCxnSpPr/>
              <p:nvPr/>
            </p:nvCxnSpPr>
            <p:spPr>
              <a:xfrm>
                <a:off x="144915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80" name="Shape 280"/>
              <p:cNvCxnSpPr/>
              <p:nvPr/>
            </p:nvCxnSpPr>
            <p:spPr>
              <a:xfrm>
                <a:off x="2665982"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81" name="Shape 281"/>
              <p:cNvCxnSpPr/>
              <p:nvPr/>
            </p:nvCxnSpPr>
            <p:spPr>
              <a:xfrm>
                <a:off x="3885119"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82" name="Shape 282"/>
              <p:cNvCxnSpPr/>
              <p:nvPr/>
            </p:nvCxnSpPr>
            <p:spPr>
              <a:xfrm>
                <a:off x="5106501"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283" name="Shape 283"/>
              <p:cNvGrpSpPr/>
              <p:nvPr/>
            </p:nvGrpSpPr>
            <p:grpSpPr>
              <a:xfrm>
                <a:off x="6327885" y="0"/>
                <a:ext cx="5864114" cy="5898671"/>
                <a:chOff x="6327885" y="0"/>
                <a:chExt cx="5864114" cy="5898671"/>
              </a:xfrm>
            </p:grpSpPr>
            <p:cxnSp>
              <p:nvCxnSpPr>
                <p:cNvPr id="284" name="Shape 284"/>
                <p:cNvCxnSpPr/>
                <p:nvPr/>
              </p:nvCxnSpPr>
              <p:spPr>
                <a:xfrm>
                  <a:off x="6327885" y="0"/>
                  <a:ext cx="5864113" cy="5898671"/>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85" name="Shape 285"/>
                <p:cNvCxnSpPr/>
                <p:nvPr/>
              </p:nvCxnSpPr>
              <p:spPr>
                <a:xfrm>
                  <a:off x="7549267" y="0"/>
                  <a:ext cx="4642732" cy="4672423"/>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86" name="Shape 286"/>
                <p:cNvCxnSpPr/>
                <p:nvPr/>
              </p:nvCxnSpPr>
              <p:spPr>
                <a:xfrm>
                  <a:off x="8772996" y="0"/>
                  <a:ext cx="3419002" cy="3456749"/>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87" name="Shape 287"/>
                <p:cNvCxnSpPr/>
                <p:nvPr/>
              </p:nvCxnSpPr>
              <p:spPr>
                <a:xfrm>
                  <a:off x="9982200" y="0"/>
                  <a:ext cx="2209799" cy="2226468"/>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88" name="Shape 288"/>
                <p:cNvCxnSpPr/>
                <p:nvPr/>
              </p:nvCxnSpPr>
              <p:spPr>
                <a:xfrm>
                  <a:off x="11199017" y="0"/>
                  <a:ext cx="992979" cy="1002506"/>
                </a:xfrm>
                <a:prstGeom prst="straightConnector1">
                  <a:avLst/>
                </a:prstGeom>
                <a:noFill/>
                <a:ln w="9525" cap="flat" cmpd="sng">
                  <a:solidFill>
                    <a:srgbClr val="A43E27">
                      <a:alpha val="24313"/>
                    </a:srgbClr>
                  </a:solidFill>
                  <a:prstDash val="solid"/>
                  <a:miter/>
                  <a:headEnd type="none" w="med" len="med"/>
                  <a:tailEnd type="none" w="med" len="med"/>
                </a:ln>
              </p:spPr>
            </p:cxnSp>
          </p:grpSp>
          <p:cxnSp>
            <p:nvCxnSpPr>
              <p:cNvPr id="289" name="Shape 289"/>
              <p:cNvCxnSpPr/>
              <p:nvPr/>
            </p:nvCxnSpPr>
            <p:spPr>
              <a:xfrm rot="10800000">
                <a:off x="0" y="1012051"/>
                <a:ext cx="5828811" cy="584594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0" name="Shape 290"/>
              <p:cNvCxnSpPr/>
              <p:nvPr/>
            </p:nvCxnSpPr>
            <p:spPr>
              <a:xfrm rot="10800000">
                <a:off x="0" y="2227339"/>
                <a:ext cx="4614781" cy="4630656"/>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1" name="Shape 291"/>
              <p:cNvCxnSpPr/>
              <p:nvPr/>
            </p:nvCxnSpPr>
            <p:spPr>
              <a:xfrm rot="10800000">
                <a:off x="0" y="3432148"/>
                <a:ext cx="3398417" cy="3425847"/>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2" name="Shape 292"/>
              <p:cNvCxnSpPr/>
              <p:nvPr/>
            </p:nvCxnSpPr>
            <p:spPr>
              <a:xfrm rot="10800000">
                <a:off x="-1" y="4651430"/>
                <a:ext cx="2196496" cy="220656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3" name="Shape 293"/>
              <p:cNvCxnSpPr/>
              <p:nvPr/>
            </p:nvCxnSpPr>
            <p:spPr>
              <a:xfrm rot="10800000">
                <a:off x="-1" y="5864451"/>
                <a:ext cx="987003" cy="993545"/>
              </a:xfrm>
              <a:prstGeom prst="straightConnector1">
                <a:avLst/>
              </a:prstGeom>
              <a:noFill/>
              <a:ln w="9525" cap="flat" cmpd="sng">
                <a:solidFill>
                  <a:srgbClr val="A43E27">
                    <a:alpha val="24313"/>
                  </a:srgbClr>
                </a:solidFill>
                <a:prstDash val="solid"/>
                <a:miter/>
                <a:headEnd type="none" w="med" len="med"/>
                <a:tailEnd type="none" w="med" len="med"/>
              </a:ln>
            </p:spPr>
          </p:cxnSp>
        </p:grpSp>
        <p:grpSp>
          <p:nvGrpSpPr>
            <p:cNvPr id="294" name="Shape 294"/>
            <p:cNvGrpSpPr/>
            <p:nvPr/>
          </p:nvGrpSpPr>
          <p:grpSpPr>
            <a:xfrm flipH="1">
              <a:off x="0" y="0"/>
              <a:ext cx="12192000" cy="6858000"/>
              <a:chOff x="-1" y="0"/>
              <a:chExt cx="12192000" cy="6858000"/>
            </a:xfrm>
          </p:grpSpPr>
          <p:cxnSp>
            <p:nvCxnSpPr>
              <p:cNvPr id="295" name="Shape 295"/>
              <p:cNvCxnSpPr/>
              <p:nvPr/>
            </p:nvCxnSpPr>
            <p:spPr>
              <a:xfrm>
                <a:off x="225425"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6" name="Shape 296"/>
              <p:cNvCxnSpPr/>
              <p:nvPr/>
            </p:nvCxnSpPr>
            <p:spPr>
              <a:xfrm>
                <a:off x="144915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7" name="Shape 297"/>
              <p:cNvCxnSpPr/>
              <p:nvPr/>
            </p:nvCxnSpPr>
            <p:spPr>
              <a:xfrm>
                <a:off x="2665982"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8" name="Shape 298"/>
              <p:cNvCxnSpPr/>
              <p:nvPr/>
            </p:nvCxnSpPr>
            <p:spPr>
              <a:xfrm>
                <a:off x="3885119"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299" name="Shape 299"/>
              <p:cNvCxnSpPr/>
              <p:nvPr/>
            </p:nvCxnSpPr>
            <p:spPr>
              <a:xfrm>
                <a:off x="515064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300" name="Shape 300"/>
              <p:cNvGrpSpPr/>
              <p:nvPr/>
            </p:nvGrpSpPr>
            <p:grpSpPr>
              <a:xfrm>
                <a:off x="6327885" y="0"/>
                <a:ext cx="5864114" cy="5898671"/>
                <a:chOff x="6327885" y="0"/>
                <a:chExt cx="5864114" cy="5898671"/>
              </a:xfrm>
            </p:grpSpPr>
            <p:cxnSp>
              <p:nvCxnSpPr>
                <p:cNvPr id="301" name="Shape 301"/>
                <p:cNvCxnSpPr/>
                <p:nvPr/>
              </p:nvCxnSpPr>
              <p:spPr>
                <a:xfrm>
                  <a:off x="6327885" y="0"/>
                  <a:ext cx="5864113" cy="5898671"/>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02" name="Shape 302"/>
                <p:cNvCxnSpPr/>
                <p:nvPr/>
              </p:nvCxnSpPr>
              <p:spPr>
                <a:xfrm>
                  <a:off x="7549267" y="0"/>
                  <a:ext cx="4642732" cy="4672423"/>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03" name="Shape 303"/>
                <p:cNvCxnSpPr/>
                <p:nvPr/>
              </p:nvCxnSpPr>
              <p:spPr>
                <a:xfrm>
                  <a:off x="8772996" y="0"/>
                  <a:ext cx="3419002" cy="3456749"/>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04" name="Shape 304"/>
                <p:cNvCxnSpPr/>
                <p:nvPr/>
              </p:nvCxnSpPr>
              <p:spPr>
                <a:xfrm>
                  <a:off x="9982200" y="0"/>
                  <a:ext cx="2209799" cy="2226468"/>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05" name="Shape 305"/>
                <p:cNvCxnSpPr/>
                <p:nvPr/>
              </p:nvCxnSpPr>
              <p:spPr>
                <a:xfrm>
                  <a:off x="11199017" y="0"/>
                  <a:ext cx="992979" cy="1002506"/>
                </a:xfrm>
                <a:prstGeom prst="straightConnector1">
                  <a:avLst/>
                </a:prstGeom>
                <a:noFill/>
                <a:ln w="9525" cap="flat" cmpd="sng">
                  <a:solidFill>
                    <a:srgbClr val="A43E27">
                      <a:alpha val="24313"/>
                    </a:srgbClr>
                  </a:solidFill>
                  <a:prstDash val="solid"/>
                  <a:miter/>
                  <a:headEnd type="none" w="med" len="med"/>
                  <a:tailEnd type="none" w="med" len="med"/>
                </a:ln>
              </p:spPr>
            </p:cxnSp>
          </p:grpSp>
          <p:cxnSp>
            <p:nvCxnSpPr>
              <p:cNvPr id="306" name="Shape 306"/>
              <p:cNvCxnSpPr/>
              <p:nvPr/>
            </p:nvCxnSpPr>
            <p:spPr>
              <a:xfrm rot="10800000">
                <a:off x="0" y="1012051"/>
                <a:ext cx="5828811" cy="584594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07" name="Shape 307"/>
              <p:cNvCxnSpPr/>
              <p:nvPr/>
            </p:nvCxnSpPr>
            <p:spPr>
              <a:xfrm rot="10800000">
                <a:off x="0" y="2227339"/>
                <a:ext cx="4614781" cy="4630656"/>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08" name="Shape 308"/>
              <p:cNvCxnSpPr/>
              <p:nvPr/>
            </p:nvCxnSpPr>
            <p:spPr>
              <a:xfrm rot="10800000">
                <a:off x="0" y="3432148"/>
                <a:ext cx="3398417" cy="3425847"/>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09" name="Shape 309"/>
              <p:cNvCxnSpPr/>
              <p:nvPr/>
            </p:nvCxnSpPr>
            <p:spPr>
              <a:xfrm rot="10800000">
                <a:off x="-1" y="4651430"/>
                <a:ext cx="2196496" cy="220656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10" name="Shape 310"/>
              <p:cNvCxnSpPr/>
              <p:nvPr/>
            </p:nvCxnSpPr>
            <p:spPr>
              <a:xfrm rot="10800000">
                <a:off x="-1" y="5864451"/>
                <a:ext cx="987003" cy="993545"/>
              </a:xfrm>
              <a:prstGeom prst="straightConnector1">
                <a:avLst/>
              </a:prstGeom>
              <a:noFill/>
              <a:ln w="9525" cap="flat" cmpd="sng">
                <a:solidFill>
                  <a:srgbClr val="A43E27">
                    <a:alpha val="24313"/>
                  </a:srgbClr>
                </a:solidFill>
                <a:prstDash val="solid"/>
                <a:miter/>
                <a:headEnd type="none" w="med" len="med"/>
                <a:tailEnd type="none" w="med" len="med"/>
              </a:ln>
            </p:spPr>
          </p:cxnSp>
        </p:grpSp>
      </p:grpSp>
      <p:sp>
        <p:nvSpPr>
          <p:cNvPr id="311" name="Shape 311"/>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12" name="Shape 312"/>
          <p:cNvSpPr txBox="1">
            <a:spLocks noGrp="1"/>
          </p:cNvSpPr>
          <p:nvPr>
            <p:ph type="title"/>
          </p:nvPr>
        </p:nvSpPr>
        <p:spPr>
          <a:xfrm>
            <a:off x="7913152" y="571500"/>
            <a:ext cx="3657600" cy="21971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lt1"/>
              </a:buClr>
              <a:buFont typeface="Arial"/>
              <a:buNone/>
              <a:defRPr sz="2600" b="1" i="0" u="none" strike="noStrike" cap="none">
                <a:solidFill>
                  <a:schemeClr val="l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3" name="Shape 313"/>
          <p:cNvSpPr txBox="1">
            <a:spLocks noGrp="1"/>
          </p:cNvSpPr>
          <p:nvPr>
            <p:ph type="body" idx="1"/>
          </p:nvPr>
        </p:nvSpPr>
        <p:spPr>
          <a:xfrm>
            <a:off x="543197" y="571500"/>
            <a:ext cx="6217919" cy="5714998"/>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63500" algn="l" rtl="0">
              <a:lnSpc>
                <a:spcPct val="90000"/>
              </a:lnSpc>
              <a:spcBef>
                <a:spcPts val="6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6pPr>
            <a:lvl7pPr marL="1600200" marR="0" lvl="6" indent="63500" algn="l" rtl="0">
              <a:lnSpc>
                <a:spcPct val="90000"/>
              </a:lnSpc>
              <a:spcBef>
                <a:spcPts val="6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7pPr>
            <a:lvl8pPr marL="1828800" marR="0" lvl="7" indent="63500" algn="l" rtl="0">
              <a:lnSpc>
                <a:spcPct val="90000"/>
              </a:lnSpc>
              <a:spcBef>
                <a:spcPts val="6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8pPr>
            <a:lvl9pPr marL="2057400" marR="0" lvl="8" indent="63500" algn="l" rtl="0">
              <a:lnSpc>
                <a:spcPct val="90000"/>
              </a:lnSpc>
              <a:spcBef>
                <a:spcPts val="6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4" name="Shape 314"/>
          <p:cNvSpPr txBox="1">
            <a:spLocks noGrp="1"/>
          </p:cNvSpPr>
          <p:nvPr>
            <p:ph type="body" idx="2"/>
          </p:nvPr>
        </p:nvSpPr>
        <p:spPr>
          <a:xfrm>
            <a:off x="7913152" y="2995010"/>
            <a:ext cx="3657600" cy="228595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spcAft>
                <a:spcPts val="0"/>
              </a:spcAft>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spcAft>
                <a:spcPts val="0"/>
              </a:spcAft>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9pPr>
          </a:lstStyle>
          <a:p>
            <a:endParaRPr/>
          </a:p>
        </p:txBody>
      </p:sp>
      <p:cxnSp>
        <p:nvCxnSpPr>
          <p:cNvPr id="315" name="Shape 315"/>
          <p:cNvCxnSpPr/>
          <p:nvPr/>
        </p:nvCxnSpPr>
        <p:spPr>
          <a:xfrm>
            <a:off x="7923089" y="2895600"/>
            <a:ext cx="3659309" cy="0"/>
          </a:xfrm>
          <a:prstGeom prst="straightConnector1">
            <a:avLst/>
          </a:prstGeom>
          <a:noFill/>
          <a:ln w="19050" cap="flat" cmpd="sng">
            <a:solidFill>
              <a:schemeClr val="lt1"/>
            </a:solidFill>
            <a:prstDash val="solid"/>
            <a:miter/>
            <a:headEnd type="none" w="med" len="med"/>
            <a:tailEnd type="none" w="med" len="med"/>
          </a:ln>
        </p:spPr>
      </p:cxnSp>
      <p:sp>
        <p:nvSpPr>
          <p:cNvPr id="316" name="Shape 316"/>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17" name="Shape 317"/>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18" name="Shape 318"/>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bg>
      <p:bgPr>
        <a:gradFill>
          <a:gsLst>
            <a:gs pos="0">
              <a:schemeClr val="accent1"/>
            </a:gs>
            <a:gs pos="100000">
              <a:srgbClr val="AF4329"/>
            </a:gs>
          </a:gsLst>
          <a:path path="circle">
            <a:fillToRect l="50000" t="50000" r="50000" b="50000"/>
          </a:path>
          <a:tileRect/>
        </a:gradFill>
        <a:effectLst/>
      </p:bgPr>
    </p:bg>
    <p:spTree>
      <p:nvGrpSpPr>
        <p:cNvPr id="1" name="Shape 319"/>
        <p:cNvGrpSpPr/>
        <p:nvPr/>
      </p:nvGrpSpPr>
      <p:grpSpPr>
        <a:xfrm>
          <a:off x="0" y="0"/>
          <a:ext cx="0" cy="0"/>
          <a:chOff x="0" y="0"/>
          <a:chExt cx="0" cy="0"/>
        </a:xfrm>
      </p:grpSpPr>
      <p:grpSp>
        <p:nvGrpSpPr>
          <p:cNvPr id="320" name="Shape 320"/>
          <p:cNvGrpSpPr/>
          <p:nvPr/>
        </p:nvGrpSpPr>
        <p:grpSpPr>
          <a:xfrm>
            <a:off x="-1" y="0"/>
            <a:ext cx="12192002" cy="6858000"/>
            <a:chOff x="-1" y="0"/>
            <a:chExt cx="12192002" cy="6858000"/>
          </a:xfrm>
        </p:grpSpPr>
        <p:cxnSp>
          <p:nvCxnSpPr>
            <p:cNvPr id="321" name="Shape 321"/>
            <p:cNvCxnSpPr/>
            <p:nvPr/>
          </p:nvCxnSpPr>
          <p:spPr>
            <a:xfrm>
              <a:off x="610193"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2" name="Shape 322"/>
            <p:cNvCxnSpPr/>
            <p:nvPr/>
          </p:nvCxnSpPr>
          <p:spPr>
            <a:xfrm>
              <a:off x="1829332"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3" name="Shape 323"/>
            <p:cNvCxnSpPr/>
            <p:nvPr/>
          </p:nvCxnSpPr>
          <p:spPr>
            <a:xfrm>
              <a:off x="3048468"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4" name="Shape 324"/>
            <p:cNvCxnSpPr/>
            <p:nvPr/>
          </p:nvCxnSpPr>
          <p:spPr>
            <a:xfrm>
              <a:off x="4267607"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5" name="Shape 325"/>
            <p:cNvCxnSpPr/>
            <p:nvPr/>
          </p:nvCxnSpPr>
          <p:spPr>
            <a:xfrm>
              <a:off x="5486746"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6" name="Shape 326"/>
            <p:cNvCxnSpPr/>
            <p:nvPr/>
          </p:nvCxnSpPr>
          <p:spPr>
            <a:xfrm>
              <a:off x="6705884"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7" name="Shape 327"/>
            <p:cNvCxnSpPr/>
            <p:nvPr/>
          </p:nvCxnSpPr>
          <p:spPr>
            <a:xfrm>
              <a:off x="7925021"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8" name="Shape 328"/>
            <p:cNvCxnSpPr/>
            <p:nvPr/>
          </p:nvCxnSpPr>
          <p:spPr>
            <a:xfrm>
              <a:off x="9144160"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29" name="Shape 329"/>
            <p:cNvCxnSpPr/>
            <p:nvPr/>
          </p:nvCxnSpPr>
          <p:spPr>
            <a:xfrm>
              <a:off x="10363296"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0" name="Shape 330"/>
            <p:cNvCxnSpPr/>
            <p:nvPr/>
          </p:nvCxnSpPr>
          <p:spPr>
            <a:xfrm>
              <a:off x="11582435" y="0"/>
              <a:ext cx="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1" name="Shape 331"/>
            <p:cNvCxnSpPr/>
            <p:nvPr/>
          </p:nvCxnSpPr>
          <p:spPr>
            <a:xfrm>
              <a:off x="2819" y="386485"/>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2" name="Shape 332"/>
            <p:cNvCxnSpPr/>
            <p:nvPr/>
          </p:nvCxnSpPr>
          <p:spPr>
            <a:xfrm>
              <a:off x="2819" y="1611179"/>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3" name="Shape 333"/>
            <p:cNvCxnSpPr/>
            <p:nvPr/>
          </p:nvCxnSpPr>
          <p:spPr>
            <a:xfrm>
              <a:off x="2819" y="2835875"/>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4" name="Shape 334"/>
            <p:cNvCxnSpPr/>
            <p:nvPr/>
          </p:nvCxnSpPr>
          <p:spPr>
            <a:xfrm>
              <a:off x="2819" y="4060573"/>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5" name="Shape 335"/>
            <p:cNvCxnSpPr/>
            <p:nvPr/>
          </p:nvCxnSpPr>
          <p:spPr>
            <a:xfrm>
              <a:off x="2819" y="5285269"/>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6" name="Shape 336"/>
            <p:cNvCxnSpPr/>
            <p:nvPr/>
          </p:nvCxnSpPr>
          <p:spPr>
            <a:xfrm>
              <a:off x="2819" y="6509964"/>
              <a:ext cx="12188950" cy="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337" name="Shape 337"/>
            <p:cNvGrpSpPr/>
            <p:nvPr/>
          </p:nvGrpSpPr>
          <p:grpSpPr>
            <a:xfrm>
              <a:off x="-1" y="0"/>
              <a:ext cx="12192000" cy="6858000"/>
              <a:chOff x="-1" y="0"/>
              <a:chExt cx="12192000" cy="6858000"/>
            </a:xfrm>
          </p:grpSpPr>
          <p:cxnSp>
            <p:nvCxnSpPr>
              <p:cNvPr id="338" name="Shape 338"/>
              <p:cNvCxnSpPr/>
              <p:nvPr/>
            </p:nvCxnSpPr>
            <p:spPr>
              <a:xfrm>
                <a:off x="225425"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39" name="Shape 339"/>
              <p:cNvCxnSpPr/>
              <p:nvPr/>
            </p:nvCxnSpPr>
            <p:spPr>
              <a:xfrm>
                <a:off x="144915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40" name="Shape 340"/>
              <p:cNvCxnSpPr/>
              <p:nvPr/>
            </p:nvCxnSpPr>
            <p:spPr>
              <a:xfrm>
                <a:off x="2665982"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41" name="Shape 341"/>
              <p:cNvCxnSpPr/>
              <p:nvPr/>
            </p:nvCxnSpPr>
            <p:spPr>
              <a:xfrm>
                <a:off x="3885119"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42" name="Shape 342"/>
              <p:cNvCxnSpPr/>
              <p:nvPr/>
            </p:nvCxnSpPr>
            <p:spPr>
              <a:xfrm>
                <a:off x="5106501"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343" name="Shape 343"/>
              <p:cNvGrpSpPr/>
              <p:nvPr/>
            </p:nvGrpSpPr>
            <p:grpSpPr>
              <a:xfrm>
                <a:off x="6327885" y="0"/>
                <a:ext cx="5864114" cy="5898671"/>
                <a:chOff x="6327885" y="0"/>
                <a:chExt cx="5864114" cy="5898671"/>
              </a:xfrm>
            </p:grpSpPr>
            <p:cxnSp>
              <p:nvCxnSpPr>
                <p:cNvPr id="344" name="Shape 344"/>
                <p:cNvCxnSpPr/>
                <p:nvPr/>
              </p:nvCxnSpPr>
              <p:spPr>
                <a:xfrm>
                  <a:off x="6327885" y="0"/>
                  <a:ext cx="5864113" cy="5898671"/>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45" name="Shape 345"/>
                <p:cNvCxnSpPr/>
                <p:nvPr/>
              </p:nvCxnSpPr>
              <p:spPr>
                <a:xfrm>
                  <a:off x="7549267" y="0"/>
                  <a:ext cx="4642732" cy="4672423"/>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46" name="Shape 346"/>
                <p:cNvCxnSpPr/>
                <p:nvPr/>
              </p:nvCxnSpPr>
              <p:spPr>
                <a:xfrm>
                  <a:off x="8772996" y="0"/>
                  <a:ext cx="3419002" cy="3456749"/>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47" name="Shape 347"/>
                <p:cNvCxnSpPr/>
                <p:nvPr/>
              </p:nvCxnSpPr>
              <p:spPr>
                <a:xfrm>
                  <a:off x="9982200" y="0"/>
                  <a:ext cx="2209799" cy="2226468"/>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48" name="Shape 348"/>
                <p:cNvCxnSpPr/>
                <p:nvPr/>
              </p:nvCxnSpPr>
              <p:spPr>
                <a:xfrm>
                  <a:off x="11199017" y="0"/>
                  <a:ext cx="992979" cy="1002506"/>
                </a:xfrm>
                <a:prstGeom prst="straightConnector1">
                  <a:avLst/>
                </a:prstGeom>
                <a:noFill/>
                <a:ln w="9525" cap="flat" cmpd="sng">
                  <a:solidFill>
                    <a:srgbClr val="A43E27">
                      <a:alpha val="24313"/>
                    </a:srgbClr>
                  </a:solidFill>
                  <a:prstDash val="solid"/>
                  <a:miter/>
                  <a:headEnd type="none" w="med" len="med"/>
                  <a:tailEnd type="none" w="med" len="med"/>
                </a:ln>
              </p:spPr>
            </p:cxnSp>
          </p:grpSp>
          <p:cxnSp>
            <p:nvCxnSpPr>
              <p:cNvPr id="349" name="Shape 349"/>
              <p:cNvCxnSpPr/>
              <p:nvPr/>
            </p:nvCxnSpPr>
            <p:spPr>
              <a:xfrm rot="10800000">
                <a:off x="0" y="1012051"/>
                <a:ext cx="5828811" cy="584594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0" name="Shape 350"/>
              <p:cNvCxnSpPr/>
              <p:nvPr/>
            </p:nvCxnSpPr>
            <p:spPr>
              <a:xfrm rot="10800000">
                <a:off x="0" y="2227339"/>
                <a:ext cx="4614781" cy="4630656"/>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1" name="Shape 351"/>
              <p:cNvCxnSpPr/>
              <p:nvPr/>
            </p:nvCxnSpPr>
            <p:spPr>
              <a:xfrm rot="10800000">
                <a:off x="0" y="3432148"/>
                <a:ext cx="3398417" cy="3425847"/>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2" name="Shape 352"/>
              <p:cNvCxnSpPr/>
              <p:nvPr/>
            </p:nvCxnSpPr>
            <p:spPr>
              <a:xfrm rot="10800000">
                <a:off x="-1" y="4651430"/>
                <a:ext cx="2196496" cy="220656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3" name="Shape 353"/>
              <p:cNvCxnSpPr/>
              <p:nvPr/>
            </p:nvCxnSpPr>
            <p:spPr>
              <a:xfrm rot="10800000">
                <a:off x="-1" y="5864451"/>
                <a:ext cx="987003" cy="993545"/>
              </a:xfrm>
              <a:prstGeom prst="straightConnector1">
                <a:avLst/>
              </a:prstGeom>
              <a:noFill/>
              <a:ln w="9525" cap="flat" cmpd="sng">
                <a:solidFill>
                  <a:srgbClr val="A43E27">
                    <a:alpha val="24313"/>
                  </a:srgbClr>
                </a:solidFill>
                <a:prstDash val="solid"/>
                <a:miter/>
                <a:headEnd type="none" w="med" len="med"/>
                <a:tailEnd type="none" w="med" len="med"/>
              </a:ln>
            </p:spPr>
          </p:cxnSp>
        </p:grpSp>
        <p:grpSp>
          <p:nvGrpSpPr>
            <p:cNvPr id="354" name="Shape 354"/>
            <p:cNvGrpSpPr/>
            <p:nvPr/>
          </p:nvGrpSpPr>
          <p:grpSpPr>
            <a:xfrm flipH="1">
              <a:off x="0" y="0"/>
              <a:ext cx="12192000" cy="6858000"/>
              <a:chOff x="-1" y="0"/>
              <a:chExt cx="12192000" cy="6858000"/>
            </a:xfrm>
          </p:grpSpPr>
          <p:cxnSp>
            <p:nvCxnSpPr>
              <p:cNvPr id="355" name="Shape 355"/>
              <p:cNvCxnSpPr/>
              <p:nvPr/>
            </p:nvCxnSpPr>
            <p:spPr>
              <a:xfrm>
                <a:off x="225425"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6" name="Shape 356"/>
              <p:cNvCxnSpPr/>
              <p:nvPr/>
            </p:nvCxnSpPr>
            <p:spPr>
              <a:xfrm>
                <a:off x="144915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7" name="Shape 357"/>
              <p:cNvCxnSpPr/>
              <p:nvPr/>
            </p:nvCxnSpPr>
            <p:spPr>
              <a:xfrm>
                <a:off x="2665982"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8" name="Shape 358"/>
              <p:cNvCxnSpPr/>
              <p:nvPr/>
            </p:nvCxnSpPr>
            <p:spPr>
              <a:xfrm>
                <a:off x="3885119"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59" name="Shape 359"/>
              <p:cNvCxnSpPr/>
              <p:nvPr/>
            </p:nvCxnSpPr>
            <p:spPr>
              <a:xfrm>
                <a:off x="5150644" y="0"/>
                <a:ext cx="6815930" cy="6858000"/>
              </a:xfrm>
              <a:prstGeom prst="straightConnector1">
                <a:avLst/>
              </a:prstGeom>
              <a:noFill/>
              <a:ln w="9525" cap="flat" cmpd="sng">
                <a:solidFill>
                  <a:srgbClr val="A43E27">
                    <a:alpha val="24313"/>
                  </a:srgbClr>
                </a:solidFill>
                <a:prstDash val="solid"/>
                <a:miter/>
                <a:headEnd type="none" w="med" len="med"/>
                <a:tailEnd type="none" w="med" len="med"/>
              </a:ln>
            </p:spPr>
          </p:cxnSp>
          <p:grpSp>
            <p:nvGrpSpPr>
              <p:cNvPr id="360" name="Shape 360"/>
              <p:cNvGrpSpPr/>
              <p:nvPr/>
            </p:nvGrpSpPr>
            <p:grpSpPr>
              <a:xfrm>
                <a:off x="6327885" y="0"/>
                <a:ext cx="5864114" cy="5898671"/>
                <a:chOff x="6327885" y="0"/>
                <a:chExt cx="5864114" cy="5898671"/>
              </a:xfrm>
            </p:grpSpPr>
            <p:cxnSp>
              <p:nvCxnSpPr>
                <p:cNvPr id="361" name="Shape 361"/>
                <p:cNvCxnSpPr/>
                <p:nvPr/>
              </p:nvCxnSpPr>
              <p:spPr>
                <a:xfrm>
                  <a:off x="6327885" y="0"/>
                  <a:ext cx="5864113" cy="5898671"/>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62" name="Shape 362"/>
                <p:cNvCxnSpPr/>
                <p:nvPr/>
              </p:nvCxnSpPr>
              <p:spPr>
                <a:xfrm>
                  <a:off x="7549267" y="0"/>
                  <a:ext cx="4642732" cy="4672423"/>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63" name="Shape 363"/>
                <p:cNvCxnSpPr/>
                <p:nvPr/>
              </p:nvCxnSpPr>
              <p:spPr>
                <a:xfrm>
                  <a:off x="8772996" y="0"/>
                  <a:ext cx="3419002" cy="3456749"/>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64" name="Shape 364"/>
                <p:cNvCxnSpPr/>
                <p:nvPr/>
              </p:nvCxnSpPr>
              <p:spPr>
                <a:xfrm>
                  <a:off x="9982200" y="0"/>
                  <a:ext cx="2209799" cy="2226468"/>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65" name="Shape 365"/>
                <p:cNvCxnSpPr/>
                <p:nvPr/>
              </p:nvCxnSpPr>
              <p:spPr>
                <a:xfrm>
                  <a:off x="11199017" y="0"/>
                  <a:ext cx="992979" cy="1002506"/>
                </a:xfrm>
                <a:prstGeom prst="straightConnector1">
                  <a:avLst/>
                </a:prstGeom>
                <a:noFill/>
                <a:ln w="9525" cap="flat" cmpd="sng">
                  <a:solidFill>
                    <a:srgbClr val="A43E27">
                      <a:alpha val="24313"/>
                    </a:srgbClr>
                  </a:solidFill>
                  <a:prstDash val="solid"/>
                  <a:miter/>
                  <a:headEnd type="none" w="med" len="med"/>
                  <a:tailEnd type="none" w="med" len="med"/>
                </a:ln>
              </p:spPr>
            </p:cxnSp>
          </p:grpSp>
          <p:cxnSp>
            <p:nvCxnSpPr>
              <p:cNvPr id="366" name="Shape 366"/>
              <p:cNvCxnSpPr/>
              <p:nvPr/>
            </p:nvCxnSpPr>
            <p:spPr>
              <a:xfrm rot="10800000">
                <a:off x="0" y="1012051"/>
                <a:ext cx="5828811" cy="584594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67" name="Shape 367"/>
              <p:cNvCxnSpPr/>
              <p:nvPr/>
            </p:nvCxnSpPr>
            <p:spPr>
              <a:xfrm rot="10800000">
                <a:off x="0" y="2227339"/>
                <a:ext cx="4614781" cy="4630656"/>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68" name="Shape 368"/>
              <p:cNvCxnSpPr/>
              <p:nvPr/>
            </p:nvCxnSpPr>
            <p:spPr>
              <a:xfrm rot="10800000">
                <a:off x="0" y="3432148"/>
                <a:ext cx="3398417" cy="3425847"/>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69" name="Shape 369"/>
              <p:cNvCxnSpPr/>
              <p:nvPr/>
            </p:nvCxnSpPr>
            <p:spPr>
              <a:xfrm rot="10800000">
                <a:off x="-1" y="4651430"/>
                <a:ext cx="2196496" cy="2206565"/>
              </a:xfrm>
              <a:prstGeom prst="straightConnector1">
                <a:avLst/>
              </a:prstGeom>
              <a:noFill/>
              <a:ln w="9525" cap="flat" cmpd="sng">
                <a:solidFill>
                  <a:srgbClr val="A43E27">
                    <a:alpha val="24313"/>
                  </a:srgbClr>
                </a:solidFill>
                <a:prstDash val="solid"/>
                <a:miter/>
                <a:headEnd type="none" w="med" len="med"/>
                <a:tailEnd type="none" w="med" len="med"/>
              </a:ln>
            </p:spPr>
          </p:cxnSp>
          <p:cxnSp>
            <p:nvCxnSpPr>
              <p:cNvPr id="370" name="Shape 370"/>
              <p:cNvCxnSpPr/>
              <p:nvPr/>
            </p:nvCxnSpPr>
            <p:spPr>
              <a:xfrm rot="10800000">
                <a:off x="-1" y="5864451"/>
                <a:ext cx="987003" cy="993545"/>
              </a:xfrm>
              <a:prstGeom prst="straightConnector1">
                <a:avLst/>
              </a:prstGeom>
              <a:noFill/>
              <a:ln w="9525" cap="flat" cmpd="sng">
                <a:solidFill>
                  <a:srgbClr val="A43E27">
                    <a:alpha val="24313"/>
                  </a:srgbClr>
                </a:solidFill>
                <a:prstDash val="solid"/>
                <a:miter/>
                <a:headEnd type="none" w="med" len="med"/>
                <a:tailEnd type="none" w="med" len="med"/>
              </a:ln>
            </p:spPr>
          </p:cxnSp>
        </p:grpSp>
      </p:grpSp>
      <p:sp>
        <p:nvSpPr>
          <p:cNvPr id="371" name="Shape 371"/>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72" name="Shape 372"/>
          <p:cNvSpPr>
            <a:spLocks noGrp="1"/>
          </p:cNvSpPr>
          <p:nvPr>
            <p:ph type="pic" idx="2"/>
          </p:nvPr>
        </p:nvSpPr>
        <p:spPr>
          <a:xfrm>
            <a:off x="4411" y="-159"/>
            <a:ext cx="7315200" cy="6858000"/>
          </a:xfrm>
          <a:prstGeom prst="rect">
            <a:avLst/>
          </a:prstGeom>
          <a:noFill/>
          <a:ln>
            <a:noFill/>
          </a:ln>
        </p:spPr>
        <p:txBody>
          <a:bodyPr lIns="91425" tIns="91425" rIns="91425" bIns="91425" anchor="t" anchorCtr="0"/>
          <a:lstStyle>
            <a:lvl1pPr marL="0" marR="0" lvl="0" indent="0" algn="ctr" rtl="0">
              <a:lnSpc>
                <a:spcPct val="90000"/>
              </a:lnSpc>
              <a:spcBef>
                <a:spcPts val="18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90000"/>
              </a:lnSpc>
              <a:spcBef>
                <a:spcPts val="1200"/>
              </a:spcBef>
              <a:spcAft>
                <a:spcPts val="0"/>
              </a:spcAft>
              <a:buClr>
                <a:schemeClr val="accent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spcAft>
                <a:spcPts val="0"/>
              </a:spcAft>
              <a:buClr>
                <a:schemeClr val="accent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9pPr>
          </a:lstStyle>
          <a:p>
            <a:endParaRPr/>
          </a:p>
        </p:txBody>
      </p:sp>
      <p:cxnSp>
        <p:nvCxnSpPr>
          <p:cNvPr id="373" name="Shape 373"/>
          <p:cNvCxnSpPr/>
          <p:nvPr/>
        </p:nvCxnSpPr>
        <p:spPr>
          <a:xfrm>
            <a:off x="7923089" y="2895600"/>
            <a:ext cx="3659309" cy="0"/>
          </a:xfrm>
          <a:prstGeom prst="straightConnector1">
            <a:avLst/>
          </a:prstGeom>
          <a:noFill/>
          <a:ln w="19050" cap="flat" cmpd="sng">
            <a:solidFill>
              <a:schemeClr val="lt1"/>
            </a:solidFill>
            <a:prstDash val="solid"/>
            <a:miter/>
            <a:headEnd type="none" w="med" len="med"/>
            <a:tailEnd type="none" w="med" len="med"/>
          </a:ln>
        </p:spPr>
      </p:cxnSp>
      <p:sp>
        <p:nvSpPr>
          <p:cNvPr id="374" name="Shape 374"/>
          <p:cNvSpPr txBox="1">
            <a:spLocks noGrp="1"/>
          </p:cNvSpPr>
          <p:nvPr>
            <p:ph type="title"/>
          </p:nvPr>
        </p:nvSpPr>
        <p:spPr>
          <a:xfrm>
            <a:off x="7909560" y="576072"/>
            <a:ext cx="3657600" cy="219455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lt1"/>
              </a:buClr>
              <a:buFont typeface="Arial"/>
              <a:buNone/>
              <a:defRPr sz="2600" b="1" i="0" u="none" strike="noStrike" cap="none">
                <a:solidFill>
                  <a:schemeClr val="l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75" name="Shape 375"/>
          <p:cNvSpPr txBox="1">
            <a:spLocks noGrp="1"/>
          </p:cNvSpPr>
          <p:nvPr>
            <p:ph type="body" idx="1"/>
          </p:nvPr>
        </p:nvSpPr>
        <p:spPr>
          <a:xfrm>
            <a:off x="7909560" y="2999232"/>
            <a:ext cx="3657600" cy="2286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0"/>
              </a:spcAft>
              <a:buClr>
                <a:schemeClr val="accen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spcAft>
                <a:spcPts val="0"/>
              </a:spcAft>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spcAft>
                <a:spcPts val="0"/>
              </a:spcAft>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2999">
              <a:schemeClr val="lt1"/>
            </a:gs>
            <a:gs pos="100000">
              <a:srgbClr val="F2F2F2">
                <a:alpha val="64313"/>
              </a:srgbClr>
            </a:gs>
          </a:gsLst>
          <a:lin ang="5400000" scaled="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0"/>
            <a:ext cx="12192002" cy="6858000"/>
            <a:chOff x="-1" y="0"/>
            <a:chExt cx="12192002" cy="6858000"/>
          </a:xfrm>
        </p:grpSpPr>
        <p:cxnSp>
          <p:nvCxnSpPr>
            <p:cNvPr id="11" name="Shape 11"/>
            <p:cNvCxnSpPr/>
            <p:nvPr/>
          </p:nvCxnSpPr>
          <p:spPr>
            <a:xfrm>
              <a:off x="610193"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2" name="Shape 12"/>
            <p:cNvCxnSpPr/>
            <p:nvPr/>
          </p:nvCxnSpPr>
          <p:spPr>
            <a:xfrm>
              <a:off x="1829332"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3" name="Shape 13"/>
            <p:cNvCxnSpPr/>
            <p:nvPr/>
          </p:nvCxnSpPr>
          <p:spPr>
            <a:xfrm>
              <a:off x="3048468"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4" name="Shape 14"/>
            <p:cNvCxnSpPr/>
            <p:nvPr/>
          </p:nvCxnSpPr>
          <p:spPr>
            <a:xfrm>
              <a:off x="4267607"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5" name="Shape 15"/>
            <p:cNvCxnSpPr/>
            <p:nvPr/>
          </p:nvCxnSpPr>
          <p:spPr>
            <a:xfrm>
              <a:off x="5486746"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6" name="Shape 16"/>
            <p:cNvCxnSpPr/>
            <p:nvPr/>
          </p:nvCxnSpPr>
          <p:spPr>
            <a:xfrm>
              <a:off x="6705884"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7" name="Shape 17"/>
            <p:cNvCxnSpPr/>
            <p:nvPr/>
          </p:nvCxnSpPr>
          <p:spPr>
            <a:xfrm>
              <a:off x="7925021"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8" name="Shape 18"/>
            <p:cNvCxnSpPr/>
            <p:nvPr/>
          </p:nvCxnSpPr>
          <p:spPr>
            <a:xfrm>
              <a:off x="9144160"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19" name="Shape 19"/>
            <p:cNvCxnSpPr/>
            <p:nvPr/>
          </p:nvCxnSpPr>
          <p:spPr>
            <a:xfrm>
              <a:off x="10363296"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0" name="Shape 20"/>
            <p:cNvCxnSpPr/>
            <p:nvPr/>
          </p:nvCxnSpPr>
          <p:spPr>
            <a:xfrm>
              <a:off x="11582435" y="0"/>
              <a:ext cx="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1" name="Shape 21"/>
            <p:cNvCxnSpPr/>
            <p:nvPr/>
          </p:nvCxnSpPr>
          <p:spPr>
            <a:xfrm>
              <a:off x="2819" y="386485"/>
              <a:ext cx="12188950" cy="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2" name="Shape 22"/>
            <p:cNvCxnSpPr/>
            <p:nvPr/>
          </p:nvCxnSpPr>
          <p:spPr>
            <a:xfrm>
              <a:off x="2819" y="1611179"/>
              <a:ext cx="12188950" cy="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3" name="Shape 23"/>
            <p:cNvCxnSpPr/>
            <p:nvPr/>
          </p:nvCxnSpPr>
          <p:spPr>
            <a:xfrm>
              <a:off x="2819" y="2835875"/>
              <a:ext cx="12188950" cy="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4" name="Shape 24"/>
            <p:cNvCxnSpPr/>
            <p:nvPr/>
          </p:nvCxnSpPr>
          <p:spPr>
            <a:xfrm>
              <a:off x="2819" y="4060573"/>
              <a:ext cx="12188950" cy="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5" name="Shape 25"/>
            <p:cNvCxnSpPr/>
            <p:nvPr/>
          </p:nvCxnSpPr>
          <p:spPr>
            <a:xfrm>
              <a:off x="2819" y="5285269"/>
              <a:ext cx="12188950" cy="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6" name="Shape 26"/>
            <p:cNvCxnSpPr/>
            <p:nvPr/>
          </p:nvCxnSpPr>
          <p:spPr>
            <a:xfrm>
              <a:off x="2819" y="6509964"/>
              <a:ext cx="12188950" cy="0"/>
            </a:xfrm>
            <a:prstGeom prst="straightConnector1">
              <a:avLst/>
            </a:prstGeom>
            <a:noFill/>
            <a:ln w="9525" cap="flat" cmpd="sng">
              <a:solidFill>
                <a:srgbClr val="D8D8D8">
                  <a:alpha val="24313"/>
                </a:srgbClr>
              </a:solidFill>
              <a:prstDash val="solid"/>
              <a:miter/>
              <a:headEnd type="none" w="med" len="med"/>
              <a:tailEnd type="none" w="med" len="med"/>
            </a:ln>
          </p:spPr>
        </p:cxnSp>
        <p:grpSp>
          <p:nvGrpSpPr>
            <p:cNvPr id="27" name="Shape 27"/>
            <p:cNvGrpSpPr/>
            <p:nvPr/>
          </p:nvGrpSpPr>
          <p:grpSpPr>
            <a:xfrm>
              <a:off x="-1" y="0"/>
              <a:ext cx="12192000" cy="6858000"/>
              <a:chOff x="-1" y="0"/>
              <a:chExt cx="12192000" cy="6858000"/>
            </a:xfrm>
          </p:grpSpPr>
          <p:cxnSp>
            <p:nvCxnSpPr>
              <p:cNvPr id="28" name="Shape 28"/>
              <p:cNvCxnSpPr/>
              <p:nvPr/>
            </p:nvCxnSpPr>
            <p:spPr>
              <a:xfrm>
                <a:off x="225425"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29" name="Shape 29"/>
              <p:cNvCxnSpPr/>
              <p:nvPr/>
            </p:nvCxnSpPr>
            <p:spPr>
              <a:xfrm>
                <a:off x="1449154"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30" name="Shape 30"/>
              <p:cNvCxnSpPr/>
              <p:nvPr/>
            </p:nvCxnSpPr>
            <p:spPr>
              <a:xfrm>
                <a:off x="2665982"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31" name="Shape 31"/>
              <p:cNvCxnSpPr/>
              <p:nvPr/>
            </p:nvCxnSpPr>
            <p:spPr>
              <a:xfrm>
                <a:off x="3885119"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32" name="Shape 32"/>
              <p:cNvCxnSpPr/>
              <p:nvPr/>
            </p:nvCxnSpPr>
            <p:spPr>
              <a:xfrm>
                <a:off x="5106501"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grpSp>
            <p:nvGrpSpPr>
              <p:cNvPr id="33" name="Shape 33"/>
              <p:cNvGrpSpPr/>
              <p:nvPr/>
            </p:nvGrpSpPr>
            <p:grpSpPr>
              <a:xfrm>
                <a:off x="6327885" y="0"/>
                <a:ext cx="5864114" cy="5898671"/>
                <a:chOff x="6327885" y="0"/>
                <a:chExt cx="5864114" cy="5898671"/>
              </a:xfrm>
            </p:grpSpPr>
            <p:cxnSp>
              <p:nvCxnSpPr>
                <p:cNvPr id="34" name="Shape 34"/>
                <p:cNvCxnSpPr/>
                <p:nvPr/>
              </p:nvCxnSpPr>
              <p:spPr>
                <a:xfrm>
                  <a:off x="6327885" y="0"/>
                  <a:ext cx="5864113" cy="5898671"/>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35" name="Shape 35"/>
                <p:cNvCxnSpPr/>
                <p:nvPr/>
              </p:nvCxnSpPr>
              <p:spPr>
                <a:xfrm>
                  <a:off x="7549267" y="0"/>
                  <a:ext cx="4642732" cy="4672423"/>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36" name="Shape 36"/>
                <p:cNvCxnSpPr/>
                <p:nvPr/>
              </p:nvCxnSpPr>
              <p:spPr>
                <a:xfrm>
                  <a:off x="8772996" y="0"/>
                  <a:ext cx="3419002" cy="3456749"/>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37" name="Shape 37"/>
                <p:cNvCxnSpPr/>
                <p:nvPr/>
              </p:nvCxnSpPr>
              <p:spPr>
                <a:xfrm>
                  <a:off x="9982200" y="0"/>
                  <a:ext cx="2209799" cy="2226468"/>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38" name="Shape 38"/>
                <p:cNvCxnSpPr/>
                <p:nvPr/>
              </p:nvCxnSpPr>
              <p:spPr>
                <a:xfrm>
                  <a:off x="11199017" y="0"/>
                  <a:ext cx="992979" cy="1002506"/>
                </a:xfrm>
                <a:prstGeom prst="straightConnector1">
                  <a:avLst/>
                </a:prstGeom>
                <a:noFill/>
                <a:ln w="9525" cap="flat" cmpd="sng">
                  <a:solidFill>
                    <a:srgbClr val="D8D8D8">
                      <a:alpha val="24313"/>
                    </a:srgbClr>
                  </a:solidFill>
                  <a:prstDash val="solid"/>
                  <a:miter/>
                  <a:headEnd type="none" w="med" len="med"/>
                  <a:tailEnd type="none" w="med" len="med"/>
                </a:ln>
              </p:spPr>
            </p:cxnSp>
          </p:grpSp>
          <p:cxnSp>
            <p:nvCxnSpPr>
              <p:cNvPr id="39" name="Shape 39"/>
              <p:cNvCxnSpPr/>
              <p:nvPr/>
            </p:nvCxnSpPr>
            <p:spPr>
              <a:xfrm rot="10800000">
                <a:off x="0" y="1012051"/>
                <a:ext cx="5828811" cy="5845945"/>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0" name="Shape 40"/>
              <p:cNvCxnSpPr/>
              <p:nvPr/>
            </p:nvCxnSpPr>
            <p:spPr>
              <a:xfrm rot="10800000">
                <a:off x="0" y="2227339"/>
                <a:ext cx="4614781" cy="4630656"/>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1" name="Shape 41"/>
              <p:cNvCxnSpPr/>
              <p:nvPr/>
            </p:nvCxnSpPr>
            <p:spPr>
              <a:xfrm rot="10800000">
                <a:off x="0" y="3432148"/>
                <a:ext cx="3398417" cy="3425847"/>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2" name="Shape 42"/>
              <p:cNvCxnSpPr/>
              <p:nvPr/>
            </p:nvCxnSpPr>
            <p:spPr>
              <a:xfrm rot="10800000">
                <a:off x="-1" y="4651430"/>
                <a:ext cx="2196496" cy="2206565"/>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3" name="Shape 43"/>
              <p:cNvCxnSpPr/>
              <p:nvPr/>
            </p:nvCxnSpPr>
            <p:spPr>
              <a:xfrm rot="10800000">
                <a:off x="-1" y="5864451"/>
                <a:ext cx="987003" cy="993545"/>
              </a:xfrm>
              <a:prstGeom prst="straightConnector1">
                <a:avLst/>
              </a:prstGeom>
              <a:noFill/>
              <a:ln w="9525" cap="flat" cmpd="sng">
                <a:solidFill>
                  <a:srgbClr val="D8D8D8">
                    <a:alpha val="24313"/>
                  </a:srgbClr>
                </a:solidFill>
                <a:prstDash val="solid"/>
                <a:miter/>
                <a:headEnd type="none" w="med" len="med"/>
                <a:tailEnd type="none" w="med" len="med"/>
              </a:ln>
            </p:spPr>
          </p:cxnSp>
        </p:grpSp>
        <p:grpSp>
          <p:nvGrpSpPr>
            <p:cNvPr id="44" name="Shape 44"/>
            <p:cNvGrpSpPr/>
            <p:nvPr/>
          </p:nvGrpSpPr>
          <p:grpSpPr>
            <a:xfrm flipH="1">
              <a:off x="0" y="0"/>
              <a:ext cx="12192000" cy="6858000"/>
              <a:chOff x="-1" y="0"/>
              <a:chExt cx="12192000" cy="6858000"/>
            </a:xfrm>
          </p:grpSpPr>
          <p:cxnSp>
            <p:nvCxnSpPr>
              <p:cNvPr id="45" name="Shape 45"/>
              <p:cNvCxnSpPr/>
              <p:nvPr/>
            </p:nvCxnSpPr>
            <p:spPr>
              <a:xfrm>
                <a:off x="225425"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6" name="Shape 46"/>
              <p:cNvCxnSpPr/>
              <p:nvPr/>
            </p:nvCxnSpPr>
            <p:spPr>
              <a:xfrm>
                <a:off x="1449154"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7" name="Shape 47"/>
              <p:cNvCxnSpPr/>
              <p:nvPr/>
            </p:nvCxnSpPr>
            <p:spPr>
              <a:xfrm>
                <a:off x="2665982"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8" name="Shape 48"/>
              <p:cNvCxnSpPr/>
              <p:nvPr/>
            </p:nvCxnSpPr>
            <p:spPr>
              <a:xfrm>
                <a:off x="3885119"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49" name="Shape 49"/>
              <p:cNvCxnSpPr/>
              <p:nvPr/>
            </p:nvCxnSpPr>
            <p:spPr>
              <a:xfrm>
                <a:off x="5106501" y="0"/>
                <a:ext cx="6815930" cy="6858000"/>
              </a:xfrm>
              <a:prstGeom prst="straightConnector1">
                <a:avLst/>
              </a:prstGeom>
              <a:noFill/>
              <a:ln w="9525" cap="flat" cmpd="sng">
                <a:solidFill>
                  <a:srgbClr val="D8D8D8">
                    <a:alpha val="24313"/>
                  </a:srgbClr>
                </a:solidFill>
                <a:prstDash val="solid"/>
                <a:miter/>
                <a:headEnd type="none" w="med" len="med"/>
                <a:tailEnd type="none" w="med" len="med"/>
              </a:ln>
            </p:spPr>
          </p:cxnSp>
          <p:grpSp>
            <p:nvGrpSpPr>
              <p:cNvPr id="50" name="Shape 50"/>
              <p:cNvGrpSpPr/>
              <p:nvPr/>
            </p:nvGrpSpPr>
            <p:grpSpPr>
              <a:xfrm>
                <a:off x="6327885" y="0"/>
                <a:ext cx="5864114" cy="5898671"/>
                <a:chOff x="6327885" y="0"/>
                <a:chExt cx="5864114" cy="5898671"/>
              </a:xfrm>
            </p:grpSpPr>
            <p:cxnSp>
              <p:nvCxnSpPr>
                <p:cNvPr id="51" name="Shape 51"/>
                <p:cNvCxnSpPr/>
                <p:nvPr/>
              </p:nvCxnSpPr>
              <p:spPr>
                <a:xfrm>
                  <a:off x="6327885" y="0"/>
                  <a:ext cx="5864113" cy="5898671"/>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52" name="Shape 52"/>
                <p:cNvCxnSpPr/>
                <p:nvPr/>
              </p:nvCxnSpPr>
              <p:spPr>
                <a:xfrm>
                  <a:off x="7549267" y="0"/>
                  <a:ext cx="4642732" cy="4672423"/>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53" name="Shape 53"/>
                <p:cNvCxnSpPr/>
                <p:nvPr/>
              </p:nvCxnSpPr>
              <p:spPr>
                <a:xfrm>
                  <a:off x="8772996" y="0"/>
                  <a:ext cx="3419002" cy="3456749"/>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54" name="Shape 54"/>
                <p:cNvCxnSpPr/>
                <p:nvPr/>
              </p:nvCxnSpPr>
              <p:spPr>
                <a:xfrm>
                  <a:off x="9982200" y="0"/>
                  <a:ext cx="2209799" cy="2226468"/>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55" name="Shape 55"/>
                <p:cNvCxnSpPr/>
                <p:nvPr/>
              </p:nvCxnSpPr>
              <p:spPr>
                <a:xfrm>
                  <a:off x="11199017" y="0"/>
                  <a:ext cx="992979" cy="1002506"/>
                </a:xfrm>
                <a:prstGeom prst="straightConnector1">
                  <a:avLst/>
                </a:prstGeom>
                <a:noFill/>
                <a:ln w="9525" cap="flat" cmpd="sng">
                  <a:solidFill>
                    <a:srgbClr val="D8D8D8">
                      <a:alpha val="24313"/>
                    </a:srgbClr>
                  </a:solidFill>
                  <a:prstDash val="solid"/>
                  <a:miter/>
                  <a:headEnd type="none" w="med" len="med"/>
                  <a:tailEnd type="none" w="med" len="med"/>
                </a:ln>
              </p:spPr>
            </p:cxnSp>
          </p:grpSp>
          <p:cxnSp>
            <p:nvCxnSpPr>
              <p:cNvPr id="56" name="Shape 56"/>
              <p:cNvCxnSpPr/>
              <p:nvPr/>
            </p:nvCxnSpPr>
            <p:spPr>
              <a:xfrm rot="10800000">
                <a:off x="0" y="1012051"/>
                <a:ext cx="5828811" cy="5845945"/>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57" name="Shape 57"/>
              <p:cNvCxnSpPr/>
              <p:nvPr/>
            </p:nvCxnSpPr>
            <p:spPr>
              <a:xfrm rot="10800000">
                <a:off x="0" y="2227339"/>
                <a:ext cx="4614781" cy="4630656"/>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58" name="Shape 58"/>
              <p:cNvCxnSpPr/>
              <p:nvPr/>
            </p:nvCxnSpPr>
            <p:spPr>
              <a:xfrm rot="10800000">
                <a:off x="0" y="3432148"/>
                <a:ext cx="3398417" cy="3425847"/>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59" name="Shape 59"/>
              <p:cNvCxnSpPr/>
              <p:nvPr/>
            </p:nvCxnSpPr>
            <p:spPr>
              <a:xfrm rot="10800000">
                <a:off x="-1" y="4651430"/>
                <a:ext cx="2196496" cy="2206565"/>
              </a:xfrm>
              <a:prstGeom prst="straightConnector1">
                <a:avLst/>
              </a:prstGeom>
              <a:noFill/>
              <a:ln w="9525" cap="flat" cmpd="sng">
                <a:solidFill>
                  <a:srgbClr val="D8D8D8">
                    <a:alpha val="24313"/>
                  </a:srgbClr>
                </a:solidFill>
                <a:prstDash val="solid"/>
                <a:miter/>
                <a:headEnd type="none" w="med" len="med"/>
                <a:tailEnd type="none" w="med" len="med"/>
              </a:ln>
            </p:spPr>
          </p:cxnSp>
          <p:cxnSp>
            <p:nvCxnSpPr>
              <p:cNvPr id="60" name="Shape 60"/>
              <p:cNvCxnSpPr/>
              <p:nvPr/>
            </p:nvCxnSpPr>
            <p:spPr>
              <a:xfrm rot="10800000">
                <a:off x="-1" y="5864451"/>
                <a:ext cx="987003" cy="993545"/>
              </a:xfrm>
              <a:prstGeom prst="straightConnector1">
                <a:avLst/>
              </a:prstGeom>
              <a:noFill/>
              <a:ln w="9525" cap="flat" cmpd="sng">
                <a:solidFill>
                  <a:srgbClr val="D8D8D8">
                    <a:alpha val="24313"/>
                  </a:srgbClr>
                </a:solidFill>
                <a:prstDash val="solid"/>
                <a:miter/>
                <a:headEnd type="none" w="med" len="med"/>
                <a:tailEnd type="none" w="med" len="med"/>
              </a:ln>
            </p:spPr>
          </p:cxnSp>
        </p:grpSp>
      </p:grpSp>
      <p:sp>
        <p:nvSpPr>
          <p:cNvPr id="61" name="Shape 61"/>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2" name="Shape 62"/>
          <p:cNvSpPr txBox="1">
            <a:spLocks noGrp="1"/>
          </p:cNvSpPr>
          <p:nvPr>
            <p:ph type="body" idx="1"/>
          </p:nvPr>
        </p:nvSpPr>
        <p:spPr>
          <a:xfrm>
            <a:off x="1295400" y="1981200"/>
            <a:ext cx="9601200" cy="3809998"/>
          </a:xfrm>
          <a:prstGeom prst="rect">
            <a:avLst/>
          </a:prstGeom>
          <a:noFill/>
          <a:ln>
            <a:noFill/>
          </a:ln>
        </p:spPr>
        <p:txBody>
          <a:bodyPr lIns="91425" tIns="91425" rIns="91425" bIns="91425" anchor="t" anchorCtr="0"/>
          <a:lstStyle>
            <a:lvl1pPr marL="228600" marR="0" lvl="0" indent="25400" algn="l" rtl="0">
              <a:lnSpc>
                <a:spcPct val="90000"/>
              </a:lnSpc>
              <a:spcBef>
                <a:spcPts val="1800"/>
              </a:spcBef>
              <a:spcAft>
                <a:spcPts val="0"/>
              </a:spcAft>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38100" algn="l" rtl="0">
              <a:lnSpc>
                <a:spcPct val="90000"/>
              </a:lnSpc>
              <a:spcBef>
                <a:spcPts val="1200"/>
              </a:spcBef>
              <a:spcAft>
                <a:spcPts val="0"/>
              </a:spcAft>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12700" algn="l" rtl="0">
              <a:lnSpc>
                <a:spcPct val="90000"/>
              </a:lnSpc>
              <a:spcBef>
                <a:spcPts val="800"/>
              </a:spcBef>
              <a:spcAft>
                <a:spcPts val="0"/>
              </a:spcAft>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2700" algn="l" rtl="0">
              <a:lnSpc>
                <a:spcPct val="90000"/>
              </a:lnSpc>
              <a:spcBef>
                <a:spcPts val="8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2700" algn="l" rtl="0">
              <a:lnSpc>
                <a:spcPct val="90000"/>
              </a:lnSpc>
              <a:spcBef>
                <a:spcPts val="600"/>
              </a:spcBef>
              <a:spcAft>
                <a:spcPts val="0"/>
              </a:spcAft>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9294042" y="6289678"/>
            <a:ext cx="965945" cy="22243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609600" y="6289678"/>
            <a:ext cx="6128030" cy="22243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59595"/>
              </a:buClr>
              <a:buFont typeface="Arial"/>
              <a:buNone/>
              <a:defRPr sz="800" b="0" i="0" u="none" strike="noStrike" cap="none">
                <a:solidFill>
                  <a:srgbClr val="959595"/>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10665310" y="6289678"/>
            <a:ext cx="918880" cy="22243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59595"/>
              </a:buClr>
              <a:buSzPct val="25000"/>
              <a:buFont typeface="Arial"/>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cxnSp>
        <p:nvCxnSpPr>
          <p:cNvPr id="66" name="Shape 66"/>
          <p:cNvCxnSpPr/>
          <p:nvPr/>
        </p:nvCxnSpPr>
        <p:spPr>
          <a:xfrm>
            <a:off x="609600" y="6172200"/>
            <a:ext cx="10972799" cy="0"/>
          </a:xfrm>
          <a:prstGeom prst="straightConnector1">
            <a:avLst/>
          </a:prstGeom>
          <a:noFill/>
          <a:ln w="12700" cap="flat" cmpd="sng">
            <a:solidFill>
              <a:schemeClr val="accent1"/>
            </a:solidFill>
            <a:prstDash val="solid"/>
            <a:miter/>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1293845" y="662610"/>
            <a:ext cx="9604310" cy="3843129"/>
          </a:xfrm>
          <a:prstGeom prst="rect">
            <a:avLst/>
          </a:prstGeom>
          <a:noFill/>
          <a:ln>
            <a:noFill/>
          </a:ln>
        </p:spPr>
        <p:txBody>
          <a:bodyPr lIns="91425" tIns="45700" rIns="91425" bIns="45700" anchor="b" anchorCtr="0">
            <a:noAutofit/>
          </a:bodyPr>
          <a:lstStyle/>
          <a:p>
            <a:pPr marL="0" marR="0" lvl="0" indent="0" algn="l" rtl="0">
              <a:lnSpc>
                <a:spcPct val="76000"/>
              </a:lnSpc>
              <a:spcBef>
                <a:spcPts val="0"/>
              </a:spcBef>
              <a:spcAft>
                <a:spcPts val="0"/>
              </a:spcAft>
              <a:buClr>
                <a:schemeClr val="dk1"/>
              </a:buClr>
              <a:buSzPct val="25000"/>
              <a:buFont typeface="Arial"/>
              <a:buNone/>
            </a:pPr>
            <a:endParaRPr sz="4000" b="1" i="0" u="none" strike="noStrike" cap="none">
              <a:solidFill>
                <a:schemeClr val="dk1"/>
              </a:solidFill>
              <a:latin typeface="Arial"/>
              <a:ea typeface="Arial"/>
              <a:cs typeface="Arial"/>
              <a:sym typeface="Arial"/>
            </a:endParaRPr>
          </a:p>
          <a:p>
            <a:pPr marL="0" marR="0" lvl="0" indent="0" algn="l" rtl="0">
              <a:lnSpc>
                <a:spcPct val="76000"/>
              </a:lnSpc>
              <a:spcBef>
                <a:spcPts val="0"/>
              </a:spcBef>
              <a:spcAft>
                <a:spcPts val="0"/>
              </a:spcAft>
              <a:buClr>
                <a:schemeClr val="dk1"/>
              </a:buClr>
              <a:buSzPct val="25000"/>
              <a:buFont typeface="Arial"/>
              <a:buNone/>
            </a:pPr>
            <a:endParaRPr sz="4000" b="1" i="0" u="none" strike="noStrike" cap="none">
              <a:solidFill>
                <a:schemeClr val="dk1"/>
              </a:solidFill>
              <a:latin typeface="Arial"/>
              <a:ea typeface="Arial"/>
              <a:cs typeface="Arial"/>
              <a:sym typeface="Arial"/>
            </a:endParaRPr>
          </a:p>
          <a:p>
            <a:pPr marL="0" marR="0" lvl="0" indent="0" algn="l" rtl="0">
              <a:lnSpc>
                <a:spcPct val="76000"/>
              </a:lnSpc>
              <a:spcBef>
                <a:spcPts val="0"/>
              </a:spcBef>
              <a:spcAft>
                <a:spcPts val="0"/>
              </a:spcAft>
              <a:buClr>
                <a:schemeClr val="dk1"/>
              </a:buClr>
              <a:buSzPct val="25000"/>
              <a:buFont typeface="Arial"/>
              <a:buNone/>
            </a:pPr>
            <a:br>
              <a:rPr lang="en-US" sz="4000" b="1" i="0" u="none" strike="noStrike" cap="none">
                <a:solidFill>
                  <a:schemeClr val="dk1"/>
                </a:solidFill>
                <a:latin typeface="Arial"/>
                <a:ea typeface="Arial"/>
                <a:cs typeface="Arial"/>
                <a:sym typeface="Arial"/>
              </a:rPr>
            </a:br>
            <a:r>
              <a:rPr lang="en-US" sz="4000" b="1" i="0" u="none" strike="noStrike" cap="none">
                <a:solidFill>
                  <a:schemeClr val="dk1"/>
                </a:solidFill>
                <a:latin typeface="Arial"/>
                <a:ea typeface="Arial"/>
                <a:cs typeface="Arial"/>
                <a:sym typeface="Arial"/>
              </a:rPr>
              <a:t>Worker’s Compensation Analysis</a:t>
            </a:r>
            <a:br>
              <a:rPr lang="en-US" sz="4000" b="1" i="0" u="none" strike="noStrike" cap="none">
                <a:solidFill>
                  <a:schemeClr val="dk1"/>
                </a:solidFill>
                <a:latin typeface="Arial"/>
                <a:ea typeface="Arial"/>
                <a:cs typeface="Arial"/>
                <a:sym typeface="Arial"/>
              </a:rPr>
            </a:br>
            <a:br>
              <a:rPr lang="en-US" sz="4000" b="1" i="0" u="none" strike="noStrike" cap="none">
                <a:solidFill>
                  <a:schemeClr val="dk1"/>
                </a:solidFill>
                <a:latin typeface="Arial"/>
                <a:ea typeface="Arial"/>
                <a:cs typeface="Arial"/>
                <a:sym typeface="Arial"/>
              </a:rPr>
            </a:br>
            <a:r>
              <a:rPr lang="en-US" sz="4000" b="1" i="0" u="none" strike="noStrike" cap="none">
                <a:solidFill>
                  <a:schemeClr val="dk1"/>
                </a:solidFill>
                <a:latin typeface="Arial"/>
                <a:ea typeface="Arial"/>
                <a:cs typeface="Arial"/>
                <a:sym typeface="Arial"/>
              </a:rPr>
              <a:t>								</a:t>
            </a:r>
            <a:br>
              <a:rPr lang="en-US" sz="2200" b="0" i="0" u="none" strike="noStrike" cap="none">
                <a:solidFill>
                  <a:schemeClr val="dk1"/>
                </a:solidFill>
                <a:latin typeface="Calibri"/>
                <a:ea typeface="Calibri"/>
                <a:cs typeface="Calibri"/>
                <a:sym typeface="Calibri"/>
              </a:rPr>
            </a:br>
            <a:br>
              <a:rPr lang="en-US" sz="4000" b="1" i="0" u="none" strike="noStrike" cap="none">
                <a:solidFill>
                  <a:schemeClr val="dk1"/>
                </a:solidFill>
                <a:latin typeface="Arial"/>
                <a:ea typeface="Arial"/>
                <a:cs typeface="Arial"/>
                <a:sym typeface="Arial"/>
              </a:rPr>
            </a:br>
            <a:br>
              <a:rPr lang="en-US" sz="4000" b="1" i="0" u="none" strike="noStrike" cap="none">
                <a:solidFill>
                  <a:schemeClr val="dk1"/>
                </a:solidFill>
                <a:latin typeface="Arial"/>
                <a:ea typeface="Arial"/>
                <a:cs typeface="Arial"/>
                <a:sym typeface="Arial"/>
              </a:rPr>
            </a:br>
            <a:endParaRPr lang="en-US" sz="4000" b="1" i="0" u="none" strike="noStrike" cap="none">
              <a:solidFill>
                <a:schemeClr val="dk1"/>
              </a:solidFill>
              <a:latin typeface="Arial"/>
              <a:ea typeface="Arial"/>
              <a:cs typeface="Arial"/>
              <a:sym typeface="Arial"/>
            </a:endParaRPr>
          </a:p>
        </p:txBody>
      </p:sp>
      <p:sp>
        <p:nvSpPr>
          <p:cNvPr id="393" name="Shape 393"/>
          <p:cNvSpPr txBox="1"/>
          <p:nvPr/>
        </p:nvSpPr>
        <p:spPr>
          <a:xfrm>
            <a:off x="6824867" y="3114259"/>
            <a:ext cx="4073284" cy="2215991"/>
          </a:xfrm>
          <a:prstGeom prst="rect">
            <a:avLst/>
          </a:prstGeom>
          <a:noFill/>
          <a:ln>
            <a:noFill/>
          </a:ln>
        </p:spPr>
        <p:txBody>
          <a:bodyPr lIns="91425" tIns="45700" rIns="91425" bIns="45700" anchor="t" anchorCtr="0">
            <a:noAutofit/>
          </a:bodyPr>
          <a:lstStyle/>
          <a:p>
            <a:pPr marR="0" lvl="0" rtl="0">
              <a:lnSpc>
                <a:spcPct val="100000"/>
              </a:lnSpc>
              <a:spcBef>
                <a:spcPts val="0"/>
              </a:spcBef>
              <a:spcAft>
                <a:spcPts val="0"/>
              </a:spcAft>
              <a:buNone/>
            </a:pPr>
            <a:r>
              <a:rPr lang="en-US" sz="2000" b="0" i="0" u="none" strike="noStrike" cap="none">
                <a:solidFill>
                  <a:schemeClr val="dk1"/>
                </a:solidFill>
                <a:latin typeface="Calibri"/>
                <a:ea typeface="Calibri"/>
                <a:cs typeface="Calibri"/>
                <a:sym typeface="Calibri"/>
              </a:rPr>
              <a:t>	          </a:t>
            </a:r>
          </a:p>
          <a:p>
            <a:pPr marL="457200" marR="0" lvl="0" indent="-355600" rtl="0">
              <a:lnSpc>
                <a:spcPct val="100000"/>
              </a:lnSpc>
              <a:spcBef>
                <a:spcPts val="0"/>
              </a:spcBef>
              <a:spcAft>
                <a:spcPts val="0"/>
              </a:spcAft>
              <a:buClr>
                <a:schemeClr val="dk1"/>
              </a:buClr>
              <a:buSzPct val="100000"/>
              <a:buFont typeface="Calibri"/>
              <a:buChar char="●"/>
            </a:pPr>
            <a:r>
              <a:rPr lang="en-US" sz="2000" b="0" i="0" u="none" strike="noStrike" cap="none">
                <a:solidFill>
                  <a:schemeClr val="dk1"/>
                </a:solidFill>
                <a:latin typeface="Calibri"/>
                <a:ea typeface="Calibri"/>
                <a:cs typeface="Calibri"/>
                <a:sym typeface="Calibri"/>
              </a:rPr>
              <a:t>Jagadish Ballur Ravi</a:t>
            </a:r>
          </a:p>
          <a:p>
            <a:pPr marL="457200" marR="0" lvl="0" indent="-355600" rtl="0">
              <a:lnSpc>
                <a:spcPct val="100000"/>
              </a:lnSpc>
              <a:spcBef>
                <a:spcPts val="0"/>
              </a:spcBef>
              <a:spcAft>
                <a:spcPts val="0"/>
              </a:spcAft>
              <a:buClr>
                <a:schemeClr val="dk1"/>
              </a:buClr>
              <a:buSzPct val="100000"/>
              <a:buFont typeface="Calibri"/>
              <a:buChar char="●"/>
            </a:pPr>
            <a:r>
              <a:rPr lang="en-US" sz="2000" b="0" i="0" u="none" strike="noStrike" cap="none">
                <a:solidFill>
                  <a:schemeClr val="dk1"/>
                </a:solidFill>
                <a:latin typeface="Calibri"/>
                <a:ea typeface="Calibri"/>
                <a:cs typeface="Calibri"/>
                <a:sym typeface="Calibri"/>
              </a:rPr>
              <a:t>Pooja Sharma</a:t>
            </a:r>
          </a:p>
          <a:p>
            <a:pPr marL="457200" marR="0" lvl="0" indent="-355600" rtl="0">
              <a:lnSpc>
                <a:spcPct val="100000"/>
              </a:lnSpc>
              <a:spcBef>
                <a:spcPts val="0"/>
              </a:spcBef>
              <a:spcAft>
                <a:spcPts val="0"/>
              </a:spcAft>
              <a:buClr>
                <a:schemeClr val="dk1"/>
              </a:buClr>
              <a:buSzPct val="100000"/>
              <a:buFont typeface="Calibri"/>
              <a:buChar char="●"/>
            </a:pPr>
            <a:r>
              <a:rPr lang="en-US" sz="2000" b="0" i="0" u="none" strike="noStrike" cap="none">
                <a:solidFill>
                  <a:schemeClr val="dk1"/>
                </a:solidFill>
                <a:latin typeface="Calibri"/>
                <a:ea typeface="Calibri"/>
                <a:cs typeface="Calibri"/>
                <a:sym typeface="Calibri"/>
              </a:rPr>
              <a:t>Manasa Puli</a:t>
            </a:r>
          </a:p>
          <a:p>
            <a:pPr marL="457200" marR="0" lvl="0" indent="-355600" rtl="0">
              <a:lnSpc>
                <a:spcPct val="100000"/>
              </a:lnSpc>
              <a:spcBef>
                <a:spcPts val="0"/>
              </a:spcBef>
              <a:spcAft>
                <a:spcPts val="0"/>
              </a:spcAft>
              <a:buClr>
                <a:schemeClr val="dk1"/>
              </a:buClr>
              <a:buSzPct val="100000"/>
              <a:buFont typeface="Calibri"/>
              <a:buChar char="●"/>
            </a:pPr>
            <a:r>
              <a:rPr lang="en-US" sz="2000" b="0" i="0" u="none" strike="noStrike" cap="none">
                <a:solidFill>
                  <a:schemeClr val="dk1"/>
                </a:solidFill>
                <a:latin typeface="Calibri"/>
                <a:ea typeface="Calibri"/>
                <a:cs typeface="Calibri"/>
                <a:sym typeface="Calibri"/>
              </a:rPr>
              <a:t>Yagnesh Vadalia</a:t>
            </a:r>
          </a:p>
          <a:p>
            <a:pPr marL="457200" marR="0" lvl="0" indent="-355600" rtl="0">
              <a:lnSpc>
                <a:spcPct val="100000"/>
              </a:lnSpc>
              <a:spcBef>
                <a:spcPts val="0"/>
              </a:spcBef>
              <a:spcAft>
                <a:spcPts val="0"/>
              </a:spcAft>
              <a:buClr>
                <a:schemeClr val="dk1"/>
              </a:buClr>
              <a:buSzPct val="100000"/>
              <a:buFont typeface="Calibri"/>
              <a:buChar char="●"/>
            </a:pPr>
            <a:r>
              <a:rPr lang="en-US" sz="2000" b="0" i="0" u="none" strike="noStrike" cap="none">
                <a:solidFill>
                  <a:schemeClr val="dk1"/>
                </a:solidFill>
                <a:latin typeface="Calibri"/>
                <a:ea typeface="Calibri"/>
                <a:cs typeface="Calibri"/>
                <a:sym typeface="Calibri"/>
              </a:rPr>
              <a:t>Diptesh Nath</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Modelling Techniques </a:t>
            </a:r>
          </a:p>
        </p:txBody>
      </p:sp>
      <p:sp>
        <p:nvSpPr>
          <p:cNvPr id="456" name="Shape 456"/>
          <p:cNvSpPr txBox="1">
            <a:spLocks noGrp="1"/>
          </p:cNvSpPr>
          <p:nvPr>
            <p:ph type="body" idx="1"/>
          </p:nvPr>
        </p:nvSpPr>
        <p:spPr>
          <a:xfrm>
            <a:off x="1295400" y="1020416"/>
            <a:ext cx="9601200" cy="4770899"/>
          </a:xfrm>
          <a:prstGeom prst="rect">
            <a:avLst/>
          </a:prstGeom>
          <a:noFill/>
          <a:ln>
            <a:noFill/>
          </a:ln>
        </p:spPr>
        <p:txBody>
          <a:bodyPr lIns="91425" tIns="45700" rIns="91425" bIns="45700" anchor="t" anchorCtr="0">
            <a:noAutofit/>
          </a:bodyPr>
          <a:lstStyle/>
          <a:p>
            <a:pPr marL="0" marR="0" lvl="0" indent="457200" algn="l" rtl="0">
              <a:lnSpc>
                <a:spcPct val="90000"/>
              </a:lnSpc>
              <a:spcBef>
                <a:spcPts val="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Linear Regression: </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Dependent Variable : Total Claims Costs </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Independent Variable: Days to closure and claimant age </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Results:  Achieved an R-squared value 12%.</a:t>
            </a:r>
          </a:p>
          <a:p>
            <a:pPr marL="45720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Limitations: Since linear regression works best with continuous variables and we did not enough continuous variables, the results were not highly accurate.</a:t>
            </a:r>
          </a:p>
          <a:p>
            <a:pPr marL="45720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The assumptions required for linear modelling were not fully satisfied except that the age variable was normally distributed.</a:t>
            </a:r>
          </a:p>
          <a:p>
            <a:pPr marL="45720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Also a lot claims were closed in 2005, which gave skewed distribution for days to closure.</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Modelling Techniques </a:t>
            </a:r>
          </a:p>
        </p:txBody>
      </p:sp>
      <p:sp>
        <p:nvSpPr>
          <p:cNvPr id="463" name="Shape 463"/>
          <p:cNvSpPr txBox="1">
            <a:spLocks noGrp="1"/>
          </p:cNvSpPr>
          <p:nvPr>
            <p:ph type="body" idx="1"/>
          </p:nvPr>
        </p:nvSpPr>
        <p:spPr>
          <a:xfrm>
            <a:off x="1295400" y="1020416"/>
            <a:ext cx="9601200" cy="4770899"/>
          </a:xfrm>
          <a:prstGeom prst="rect">
            <a:avLst/>
          </a:prstGeom>
          <a:noFill/>
          <a:ln>
            <a:noFill/>
          </a:ln>
        </p:spPr>
        <p:txBody>
          <a:bodyPr lIns="91425" tIns="45700" rIns="91425" bIns="45700" anchor="t" anchorCtr="0">
            <a:noAutofit/>
          </a:bodyPr>
          <a:lstStyle/>
          <a:p>
            <a:pPr marL="0" marR="0" lvl="0" indent="457200" algn="l" rtl="0">
              <a:lnSpc>
                <a:spcPct val="90000"/>
              </a:lnSpc>
              <a:spcBef>
                <a:spcPts val="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Logistic Regression</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Dependent Variable : Risk Category - High or Low </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Independent Variables : </a:t>
            </a:r>
          </a:p>
          <a:p>
            <a:pPr marL="0" marR="0" lvl="0" indent="0" algn="l" rtl="0">
              <a:lnSpc>
                <a:spcPct val="10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Gender					BodyPartRegion</a:t>
            </a:r>
          </a:p>
          <a:p>
            <a:pPr marL="0" marR="0" lvl="0" indent="0" algn="l" rtl="0">
              <a:lnSpc>
                <a:spcPct val="10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Injury Type 	                        		DaysToClosure</a:t>
            </a:r>
          </a:p>
          <a:p>
            <a:pPr marL="0" marR="0" lvl="0" indent="0" algn="l" rtl="0">
              <a:lnSpc>
                <a:spcPct val="10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Claimant Type				UpperWageLimit</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UpperAgeLimit</a:t>
            </a:r>
          </a:p>
          <a:p>
            <a:pPr marL="457200" marR="0" lvl="0" indent="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Shape 469"/>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Modelling Techniques </a:t>
            </a:r>
          </a:p>
        </p:txBody>
      </p:sp>
      <p:sp>
        <p:nvSpPr>
          <p:cNvPr id="470" name="Shape 470"/>
          <p:cNvSpPr txBox="1">
            <a:spLocks noGrp="1"/>
          </p:cNvSpPr>
          <p:nvPr>
            <p:ph type="body" idx="1"/>
          </p:nvPr>
        </p:nvSpPr>
        <p:spPr>
          <a:xfrm>
            <a:off x="1295400" y="1020416"/>
            <a:ext cx="9601200" cy="4770899"/>
          </a:xfrm>
          <a:prstGeom prst="rect">
            <a:avLst/>
          </a:prstGeom>
          <a:noFill/>
          <a:ln>
            <a:noFill/>
          </a:ln>
        </p:spPr>
        <p:txBody>
          <a:bodyPr lIns="91425" tIns="45700" rIns="91425" bIns="45700" anchor="t" anchorCtr="0">
            <a:noAutofit/>
          </a:bodyPr>
          <a:lstStyle/>
          <a:p>
            <a:pPr marL="0" marR="0" lvl="0" indent="457200" algn="l" rtl="0">
              <a:lnSpc>
                <a:spcPct val="90000"/>
              </a:lnSpc>
              <a:spcBef>
                <a:spcPts val="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Odds Ratio from Logistic Regression</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p>
        </p:txBody>
      </p:sp>
      <p:pic>
        <p:nvPicPr>
          <p:cNvPr id="471" name="Shape 471"/>
          <p:cNvPicPr preferRelativeResize="0"/>
          <p:nvPr/>
        </p:nvPicPr>
        <p:blipFill rotWithShape="1">
          <a:blip r:embed="rId3">
            <a:alphaModFix/>
          </a:blip>
          <a:srcRect/>
          <a:stretch/>
        </p:blipFill>
        <p:spPr>
          <a:xfrm>
            <a:off x="2017386" y="1940625"/>
            <a:ext cx="8157224" cy="1735725"/>
          </a:xfrm>
          <a:prstGeom prst="rect">
            <a:avLst/>
          </a:prstGeom>
          <a:noFill/>
          <a:ln>
            <a:noFill/>
          </a:ln>
        </p:spPr>
      </p:pic>
      <p:pic>
        <p:nvPicPr>
          <p:cNvPr id="472" name="Shape 472"/>
          <p:cNvPicPr preferRelativeResize="0"/>
          <p:nvPr/>
        </p:nvPicPr>
        <p:blipFill rotWithShape="1">
          <a:blip r:embed="rId4">
            <a:alphaModFix/>
          </a:blip>
          <a:srcRect/>
          <a:stretch/>
        </p:blipFill>
        <p:spPr>
          <a:xfrm>
            <a:off x="1967575" y="4315555"/>
            <a:ext cx="8256849" cy="897825"/>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Predictive Modelling - Decision Tree C5.0/C4.5</a:t>
            </a:r>
          </a:p>
        </p:txBody>
      </p:sp>
      <p:sp>
        <p:nvSpPr>
          <p:cNvPr id="479" name="Shape 479"/>
          <p:cNvSpPr txBox="1">
            <a:spLocks noGrp="1"/>
          </p:cNvSpPr>
          <p:nvPr>
            <p:ph type="body" idx="1"/>
          </p:nvPr>
        </p:nvSpPr>
        <p:spPr>
          <a:xfrm>
            <a:off x="1295400" y="1020416"/>
            <a:ext cx="9601200" cy="4770899"/>
          </a:xfrm>
          <a:prstGeom prst="rect">
            <a:avLst/>
          </a:prstGeom>
          <a:noFill/>
          <a:ln>
            <a:noFill/>
          </a:ln>
        </p:spPr>
        <p:txBody>
          <a:bodyPr lIns="91425" tIns="45700" rIns="91425" bIns="45700" anchor="t" anchorCtr="0">
            <a:noAutofit/>
          </a:bodyPr>
          <a:lstStyle/>
          <a:p>
            <a:pPr marL="0" marR="0" lvl="0" indent="457200" algn="l" rtl="0">
              <a:lnSpc>
                <a:spcPct val="90000"/>
              </a:lnSpc>
              <a:spcBef>
                <a:spcPts val="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C4.5 Algorithm produces a tree of more variable shape.</a:t>
            </a:r>
          </a:p>
          <a:p>
            <a:pPr marL="0" marR="0" lvl="0" indent="457200" algn="l" rtl="0">
              <a:lnSpc>
                <a:spcPct val="90000"/>
              </a:lnSpc>
              <a:spcBef>
                <a:spcPts val="1800"/>
              </a:spcBef>
              <a:spcAft>
                <a:spcPts val="0"/>
              </a:spcAft>
              <a:buClr>
                <a:schemeClr val="accent1"/>
              </a:buClr>
              <a:buSzPct val="25000"/>
              <a:buFont typeface="Arial"/>
              <a:buNone/>
            </a:pPr>
            <a:r>
              <a:rPr lang="en-US" sz="2400" b="1" i="0" u="none" strike="noStrike" cap="none">
                <a:solidFill>
                  <a:schemeClr val="dk1"/>
                </a:solidFill>
                <a:latin typeface="Arial"/>
                <a:ea typeface="Arial"/>
                <a:cs typeface="Arial"/>
                <a:sym typeface="Arial"/>
              </a:rPr>
              <a:t>Why we chose C4.5 : </a:t>
            </a:r>
          </a:p>
          <a:p>
            <a:pPr marL="457200" marR="0" lvl="0" indent="0" algn="l" rtl="0">
              <a:lnSpc>
                <a:spcPct val="90000"/>
              </a:lnSpc>
              <a:spcBef>
                <a:spcPts val="180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In Claim records certain variable combinations determined the claim costs and most of the variables were categorical.</a:t>
            </a:r>
          </a:p>
          <a:p>
            <a:pPr marL="457200" marR="0" lvl="0" indent="0" algn="l" rtl="0">
              <a:lnSpc>
                <a:spcPct val="90000"/>
              </a:lnSpc>
              <a:spcBef>
                <a:spcPts val="180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For categorical variables, C4.5 by default produces a separate branch for each value of the categorical attribute and works on the concept of information gain.</a:t>
            </a:r>
          </a:p>
          <a:p>
            <a:pPr marL="457200" marR="0" lvl="0" indent="0" algn="l" rtl="0">
              <a:lnSpc>
                <a:spcPct val="90000"/>
              </a:lnSpc>
              <a:spcBef>
                <a:spcPts val="180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Variables Used: We used all the variables from logistic regression except injury nature.</a:t>
            </a:r>
          </a:p>
          <a:p>
            <a:pPr marL="457200" marR="0" lvl="0" indent="0" algn="l" rtl="0">
              <a:lnSpc>
                <a:spcPct val="90000"/>
              </a:lnSpc>
              <a:spcBef>
                <a:spcPts val="1800"/>
              </a:spcBef>
              <a:spcAft>
                <a:spcPts val="0"/>
              </a:spcAft>
              <a:buClr>
                <a:schemeClr val="accent1"/>
              </a:buClr>
              <a:buSzPct val="25000"/>
              <a:buFont typeface="Arial"/>
              <a:buNone/>
            </a:pPr>
            <a:endParaRPr sz="2400" b="0" i="0" u="none" strike="noStrike" cap="none">
              <a:solidFill>
                <a:schemeClr val="dk1"/>
              </a:solidFill>
              <a:latin typeface="Arial"/>
              <a:ea typeface="Arial"/>
              <a:cs typeface="Arial"/>
              <a:sym typeface="Arial"/>
            </a:endParaRPr>
          </a:p>
          <a:p>
            <a:pPr marL="457200" marR="0" lvl="0" indent="0" algn="l" rtl="0">
              <a:lnSpc>
                <a:spcPct val="90000"/>
              </a:lnSpc>
              <a:spcBef>
                <a:spcPts val="1800"/>
              </a:spcBef>
              <a:spcAft>
                <a:spcPts val="0"/>
              </a:spcAft>
              <a:buClr>
                <a:schemeClr val="accent1"/>
              </a:buClr>
              <a:buSzPct val="250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Predictive Modelling - Decision Tree C5.0/C4.5</a:t>
            </a:r>
          </a:p>
        </p:txBody>
      </p:sp>
      <p:sp>
        <p:nvSpPr>
          <p:cNvPr id="486" name="Shape 486"/>
          <p:cNvSpPr txBox="1">
            <a:spLocks noGrp="1"/>
          </p:cNvSpPr>
          <p:nvPr>
            <p:ph type="body" idx="1"/>
          </p:nvPr>
        </p:nvSpPr>
        <p:spPr>
          <a:xfrm>
            <a:off x="1202625" y="784766"/>
            <a:ext cx="9601200" cy="4504685"/>
          </a:xfrm>
          <a:prstGeom prst="rect">
            <a:avLst/>
          </a:prstGeom>
          <a:noFill/>
          <a:ln>
            <a:noFill/>
          </a:ln>
        </p:spPr>
        <p:txBody>
          <a:bodyPr lIns="91425" tIns="45700" rIns="91425" bIns="45700" anchor="t" anchorCtr="0">
            <a:noAutofit/>
          </a:bodyPr>
          <a:lstStyle/>
          <a:p>
            <a:pPr marL="457200" marR="0" lvl="0" indent="0" algn="l" rtl="0">
              <a:lnSpc>
                <a:spcPct val="90000"/>
              </a:lnSpc>
              <a:spcBef>
                <a:spcPts val="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Partial Image of the Decision Tree</a:t>
            </a:r>
          </a:p>
          <a:p>
            <a:pPr marL="457200" marR="0" lvl="0" indent="0" algn="l" rtl="0">
              <a:lnSpc>
                <a:spcPct val="90000"/>
              </a:lnSpc>
              <a:spcBef>
                <a:spcPts val="1800"/>
              </a:spcBef>
              <a:spcAft>
                <a:spcPts val="0"/>
              </a:spcAft>
              <a:buClr>
                <a:schemeClr val="accent1"/>
              </a:buClr>
              <a:buSzPct val="250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p>
        </p:txBody>
      </p:sp>
      <p:pic>
        <p:nvPicPr>
          <p:cNvPr id="487" name="Shape 487"/>
          <p:cNvPicPr preferRelativeResize="0"/>
          <p:nvPr/>
        </p:nvPicPr>
        <p:blipFill rotWithShape="1">
          <a:blip r:embed="rId3">
            <a:alphaModFix/>
          </a:blip>
          <a:srcRect/>
          <a:stretch/>
        </p:blipFill>
        <p:spPr>
          <a:xfrm>
            <a:off x="1675725" y="1511500"/>
            <a:ext cx="9220875" cy="3471648"/>
          </a:xfrm>
          <a:prstGeom prst="rect">
            <a:avLst/>
          </a:prstGeom>
          <a:noFill/>
          <a:ln>
            <a:noFill/>
          </a:ln>
        </p:spPr>
      </p:pic>
      <p:sp>
        <p:nvSpPr>
          <p:cNvPr id="488" name="Shape 488"/>
          <p:cNvSpPr txBox="1"/>
          <p:nvPr/>
        </p:nvSpPr>
        <p:spPr>
          <a:xfrm>
            <a:off x="1675725" y="5289451"/>
            <a:ext cx="9536225" cy="707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The model was able to identify splits based body part region, days to closure , claim type and age group of claimants.</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Predictive Modelling - Decision Tree C5.0/C4.5</a:t>
            </a:r>
          </a:p>
        </p:txBody>
      </p:sp>
      <p:sp>
        <p:nvSpPr>
          <p:cNvPr id="495" name="Shape 495"/>
          <p:cNvSpPr txBox="1">
            <a:spLocks noGrp="1"/>
          </p:cNvSpPr>
          <p:nvPr>
            <p:ph type="body" idx="1"/>
          </p:nvPr>
        </p:nvSpPr>
        <p:spPr>
          <a:xfrm>
            <a:off x="1202625" y="784766"/>
            <a:ext cx="9601200" cy="4770899"/>
          </a:xfrm>
          <a:prstGeom prst="rect">
            <a:avLst/>
          </a:prstGeom>
          <a:noFill/>
          <a:ln>
            <a:noFill/>
          </a:ln>
        </p:spPr>
        <p:txBody>
          <a:bodyPr lIns="91425" tIns="45700" rIns="91425" bIns="45700" anchor="t" anchorCtr="0">
            <a:noAutofit/>
          </a:bodyPr>
          <a:lstStyle/>
          <a:p>
            <a:pPr marL="457200" marR="0" lvl="0" indent="0" algn="l" rtl="0">
              <a:lnSpc>
                <a:spcPct val="90000"/>
              </a:lnSpc>
              <a:spcBef>
                <a:spcPts val="0"/>
              </a:spcBef>
              <a:spcAft>
                <a:spcPts val="0"/>
              </a:spcAft>
              <a:buClr>
                <a:schemeClr val="accent1"/>
              </a:buClr>
              <a:buSzPct val="25000"/>
              <a:buFont typeface="Arial"/>
              <a:buNone/>
            </a:pPr>
            <a:r>
              <a:rPr lang="en-US" sz="2400" b="0" i="0" u="none" strike="noStrike" cap="none">
                <a:solidFill>
                  <a:schemeClr val="dk1"/>
                </a:solidFill>
                <a:latin typeface="Arial"/>
                <a:ea typeface="Arial"/>
                <a:cs typeface="Arial"/>
                <a:sym typeface="Arial"/>
              </a:rPr>
              <a:t>Predictive Modelling Results: </a:t>
            </a:r>
          </a:p>
          <a:p>
            <a:pPr marL="457200" marR="0" lvl="0" indent="0" algn="l" rtl="0">
              <a:lnSpc>
                <a:spcPct val="90000"/>
              </a:lnSpc>
              <a:spcBef>
                <a:spcPts val="1800"/>
              </a:spcBef>
              <a:spcAft>
                <a:spcPts val="0"/>
              </a:spcAft>
              <a:buClr>
                <a:schemeClr val="accent1"/>
              </a:buClr>
              <a:buSzPct val="25000"/>
              <a:buFont typeface="Arial"/>
              <a:buNone/>
            </a:pPr>
            <a:endParaRPr sz="2400" b="0" i="0" u="none" strike="noStrike" cap="none">
              <a:solidFill>
                <a:schemeClr val="dk1"/>
              </a:solidFill>
              <a:latin typeface="Arial"/>
              <a:ea typeface="Arial"/>
              <a:cs typeface="Arial"/>
              <a:sym typeface="Arial"/>
            </a:endParaRPr>
          </a:p>
          <a:p>
            <a:pPr marL="457200" marR="0" lvl="0" indent="0" algn="l" rtl="0">
              <a:lnSpc>
                <a:spcPct val="90000"/>
              </a:lnSpc>
              <a:spcBef>
                <a:spcPts val="1800"/>
              </a:spcBef>
              <a:spcAft>
                <a:spcPts val="0"/>
              </a:spcAft>
              <a:buClr>
                <a:schemeClr val="accent1"/>
              </a:buClr>
              <a:buSzPct val="250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p>
          <a:p>
            <a:pPr marL="0" marR="0" lvl="0" indent="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a:p>
            <a:pPr marL="457200" marR="0" lvl="0" indent="-228600" algn="l" rtl="0">
              <a:lnSpc>
                <a:spcPct val="90000"/>
              </a:lnSpc>
              <a:spcBef>
                <a:spcPts val="1800"/>
              </a:spcBef>
              <a:spcAft>
                <a:spcPts val="0"/>
              </a:spcAft>
              <a:buClr>
                <a:schemeClr val="accent1"/>
              </a:buClr>
              <a:buSzPct val="100000"/>
              <a:buFont typeface="Arial"/>
              <a:buNone/>
            </a:pPr>
            <a:endParaRPr sz="2000" b="0" i="0" u="none" strike="noStrike" cap="none">
              <a:solidFill>
                <a:schemeClr val="dk1"/>
              </a:solidFill>
              <a:latin typeface="Arial"/>
              <a:ea typeface="Arial"/>
              <a:cs typeface="Arial"/>
              <a:sym typeface="Arial"/>
            </a:endParaRPr>
          </a:p>
          <a:p>
            <a:pPr marL="457200" marR="0" lvl="0" indent="-228600" algn="l" rtl="0">
              <a:lnSpc>
                <a:spcPct val="9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Using the C5.0 model we were able to achieve an accuracy of 65% .</a:t>
            </a:r>
          </a:p>
        </p:txBody>
      </p:sp>
      <p:pic>
        <p:nvPicPr>
          <p:cNvPr id="496" name="Shape 496" descr="c.PNG"/>
          <p:cNvPicPr preferRelativeResize="0"/>
          <p:nvPr/>
        </p:nvPicPr>
        <p:blipFill rotWithShape="1">
          <a:blip r:embed="rId3">
            <a:alphaModFix/>
          </a:blip>
          <a:srcRect/>
          <a:stretch/>
        </p:blipFill>
        <p:spPr>
          <a:xfrm>
            <a:off x="1924175" y="1551025"/>
            <a:ext cx="7285599" cy="3185423"/>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1295400" y="503852"/>
            <a:ext cx="9601200" cy="1142399"/>
          </a:xfrm>
          <a:prstGeom prst="rect">
            <a:avLst/>
          </a:prstGeom>
        </p:spPr>
        <p:txBody>
          <a:bodyPr lIns="91425" tIns="91425" rIns="91425" bIns="91425" anchor="b" anchorCtr="0">
            <a:noAutofit/>
          </a:bodyPr>
          <a:lstStyle/>
          <a:p>
            <a:pPr lvl="0">
              <a:spcBef>
                <a:spcPts val="0"/>
              </a:spcBef>
              <a:buNone/>
            </a:pPr>
            <a:r>
              <a:rPr lang="en-US"/>
              <a:t>Key Findings…	</a:t>
            </a:r>
          </a:p>
        </p:txBody>
      </p:sp>
      <p:sp>
        <p:nvSpPr>
          <p:cNvPr id="503" name="Shape 503"/>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marL="457200" lvl="0" indent="-342900" algn="just">
              <a:lnSpc>
                <a:spcPct val="107916"/>
              </a:lnSpc>
              <a:spcBef>
                <a:spcPts val="0"/>
              </a:spcBef>
              <a:spcAft>
                <a:spcPts val="800"/>
              </a:spcAft>
              <a:buClr>
                <a:schemeClr val="dk2"/>
              </a:buClr>
              <a:buSzPct val="100000"/>
              <a:buFont typeface="Calibri"/>
            </a:pPr>
            <a:r>
              <a:rPr lang="en-US" sz="1800">
                <a:solidFill>
                  <a:schemeClr val="dk2"/>
                </a:solidFill>
                <a:latin typeface="Calibri"/>
                <a:ea typeface="Calibri"/>
                <a:cs typeface="Calibri"/>
                <a:sym typeface="Calibri"/>
              </a:rPr>
              <a:t>Root node of our decision tree was split using body part region , into 3 categories namely {neck , Trunk}, { Lower }, { Head, Multiple and other} </a:t>
            </a:r>
          </a:p>
          <a:p>
            <a:pPr marL="457200" lvl="0" indent="-342900" algn="just" rtl="0">
              <a:lnSpc>
                <a:spcPct val="107916"/>
              </a:lnSpc>
              <a:spcBef>
                <a:spcPts val="0"/>
              </a:spcBef>
              <a:spcAft>
                <a:spcPts val="800"/>
              </a:spcAft>
              <a:buClr>
                <a:schemeClr val="dk2"/>
              </a:buClr>
              <a:buSzPct val="100000"/>
              <a:buFont typeface="Calibri"/>
            </a:pPr>
            <a:r>
              <a:rPr lang="en-US" sz="1800">
                <a:solidFill>
                  <a:schemeClr val="dk2"/>
                </a:solidFill>
                <a:latin typeface="Calibri"/>
                <a:ea typeface="Calibri"/>
                <a:cs typeface="Calibri"/>
                <a:sym typeface="Calibri"/>
              </a:rPr>
              <a:t>If injury occurs in neck or trunk the claims are more likely to be high , out of 11533, 9311 tends to be higher risk claims</a:t>
            </a:r>
          </a:p>
          <a:p>
            <a:pPr marL="457200" lvl="0" indent="-342900" algn="just" rtl="0">
              <a:lnSpc>
                <a:spcPct val="107916"/>
              </a:lnSpc>
              <a:spcBef>
                <a:spcPts val="0"/>
              </a:spcBef>
              <a:spcAft>
                <a:spcPts val="800"/>
              </a:spcAft>
              <a:buClr>
                <a:schemeClr val="dk2"/>
              </a:buClr>
              <a:buSzPct val="100000"/>
              <a:buFont typeface="Calibri"/>
            </a:pPr>
            <a:r>
              <a:rPr lang="en-US" sz="1800">
                <a:solidFill>
                  <a:schemeClr val="dk2"/>
                </a:solidFill>
                <a:latin typeface="Calibri"/>
                <a:ea typeface="Calibri"/>
                <a:cs typeface="Calibri"/>
                <a:sym typeface="Calibri"/>
              </a:rPr>
              <a:t>The next major splits that occur throughout the plot is days to closure. If it is more than 6245 days majority of the 70% claims turns out to be High risk claims.</a:t>
            </a:r>
          </a:p>
          <a:p>
            <a:pPr marL="457200" lvl="0" indent="-342900" algn="just">
              <a:lnSpc>
                <a:spcPct val="107916"/>
              </a:lnSpc>
              <a:spcBef>
                <a:spcPts val="0"/>
              </a:spcBef>
              <a:spcAft>
                <a:spcPts val="800"/>
              </a:spcAft>
              <a:buClr>
                <a:schemeClr val="dk2"/>
              </a:buClr>
              <a:buSzPct val="100000"/>
              <a:buFont typeface="Calibri"/>
            </a:pPr>
            <a:r>
              <a:rPr lang="en-US" sz="1800">
                <a:solidFill>
                  <a:schemeClr val="dk2"/>
                </a:solidFill>
                <a:latin typeface="Calibri"/>
                <a:ea typeface="Calibri"/>
                <a:cs typeface="Calibri"/>
                <a:sym typeface="Calibri"/>
              </a:rPr>
              <a:t>When the number of days to process the claim are less than 625, then upper wage limit turns out to be a crucial factor. If upper wage is less than $1000,  then majority of the claims turns out to be higher risk one.</a:t>
            </a:r>
          </a:p>
          <a:p>
            <a:pPr lvl="0">
              <a:spcBef>
                <a:spcPts val="0"/>
              </a:spcBef>
              <a:buNone/>
            </a:pP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295400" y="503852"/>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			</a:t>
            </a:r>
          </a:p>
        </p:txBody>
      </p:sp>
      <p:sp>
        <p:nvSpPr>
          <p:cNvPr id="509" name="Shape 509"/>
          <p:cNvSpPr txBox="1">
            <a:spLocks noGrp="1"/>
          </p:cNvSpPr>
          <p:nvPr>
            <p:ph type="body" idx="1"/>
          </p:nvPr>
        </p:nvSpPr>
        <p:spPr>
          <a:xfrm>
            <a:off x="1295400" y="1981200"/>
            <a:ext cx="9601200" cy="3809998"/>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accent1"/>
              </a:buClr>
              <a:buSzPct val="25000"/>
              <a:buFont typeface="Arial"/>
              <a:buNone/>
            </a:pPr>
            <a:r>
              <a:rPr lang="en-US" sz="4800" b="0" i="0" u="none" strike="noStrike" cap="none">
                <a:solidFill>
                  <a:schemeClr val="accent1"/>
                </a:solidFill>
                <a:latin typeface="Arial"/>
                <a:ea typeface="Arial"/>
                <a:cs typeface="Arial"/>
                <a:sym typeface="Arial"/>
              </a:rPr>
              <a:t>Thank You….</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1295400" y="503850"/>
            <a:ext cx="9601200" cy="6143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PROJECT OBJECTIVE</a:t>
            </a:r>
          </a:p>
        </p:txBody>
      </p:sp>
      <p:sp>
        <p:nvSpPr>
          <p:cNvPr id="399" name="Shape 399"/>
          <p:cNvSpPr txBox="1">
            <a:spLocks noGrp="1"/>
          </p:cNvSpPr>
          <p:nvPr>
            <p:ph type="body" idx="1"/>
          </p:nvPr>
        </p:nvSpPr>
        <p:spPr>
          <a:xfrm>
            <a:off x="1295400" y="1315675"/>
            <a:ext cx="9601200" cy="4475399"/>
          </a:xfrm>
          <a:prstGeom prst="rect">
            <a:avLst/>
          </a:prstGeom>
          <a:noFill/>
          <a:ln w="9525" cap="flat" cmpd="sng">
            <a:solidFill>
              <a:schemeClr val="lt1"/>
            </a:solidFill>
            <a:prstDash val="solid"/>
            <a:round/>
            <a:headEnd type="none" w="med" len="med"/>
            <a:tailEnd type="none" w="med" len="med"/>
          </a:ln>
        </p:spPr>
        <p:txBody>
          <a:bodyPr lIns="91425" tIns="45700" rIns="91425" bIns="45700" anchor="t" anchorCtr="0">
            <a:noAutofit/>
          </a:bodyPr>
          <a:lstStyle/>
          <a:p>
            <a:pPr marL="457200" marR="0" lvl="0" indent="-228600" algn="l" rtl="0">
              <a:lnSpc>
                <a:spcPct val="80000"/>
              </a:lnSpc>
              <a:spcBef>
                <a:spcPts val="0"/>
              </a:spcBef>
              <a:spcAft>
                <a:spcPts val="0"/>
              </a:spcAft>
              <a:buClr>
                <a:srgbClr val="980000"/>
              </a:buClr>
              <a:buSzPct val="100000"/>
              <a:buFont typeface="Arial"/>
              <a:buChar char="▪"/>
            </a:pPr>
            <a:endParaRPr lang="en-US" sz="2000" b="1" i="0" u="none" strike="noStrike" cap="none" dirty="0">
              <a:solidFill>
                <a:srgbClr val="980000"/>
              </a:solidFill>
              <a:latin typeface="Arial"/>
              <a:ea typeface="Arial"/>
              <a:cs typeface="Arial"/>
              <a:sym typeface="Arial"/>
            </a:endParaRPr>
          </a:p>
          <a:p>
            <a:pPr marL="457200" marR="0" lvl="0" indent="-228600" algn="l" rtl="0">
              <a:lnSpc>
                <a:spcPct val="80000"/>
              </a:lnSpc>
              <a:spcBef>
                <a:spcPts val="0"/>
              </a:spcBef>
              <a:spcAft>
                <a:spcPts val="0"/>
              </a:spcAft>
              <a:buClr>
                <a:srgbClr val="980000"/>
              </a:buClr>
              <a:buSzPct val="100000"/>
              <a:buFont typeface="Arial"/>
              <a:buChar char="▪"/>
            </a:pPr>
            <a:endParaRPr lang="en-US" b="1" dirty="0">
              <a:solidFill>
                <a:srgbClr val="980000"/>
              </a:solidFill>
            </a:endParaRPr>
          </a:p>
          <a:p>
            <a:pPr marL="457200" marR="0" lvl="0" indent="-228600" algn="l" rtl="0">
              <a:lnSpc>
                <a:spcPct val="80000"/>
              </a:lnSpc>
              <a:spcBef>
                <a:spcPts val="0"/>
              </a:spcBef>
              <a:spcAft>
                <a:spcPts val="0"/>
              </a:spcAft>
              <a:buClr>
                <a:srgbClr val="980000"/>
              </a:buClr>
              <a:buSzPct val="100000"/>
              <a:buFont typeface="Arial"/>
              <a:buChar char="▪"/>
            </a:pPr>
            <a:endParaRPr lang="en-US" sz="2000" b="1" i="0" u="none" strike="noStrike" cap="none" dirty="0">
              <a:solidFill>
                <a:srgbClr val="980000"/>
              </a:solidFill>
              <a:latin typeface="Arial"/>
              <a:ea typeface="Arial"/>
              <a:cs typeface="Arial"/>
              <a:sym typeface="Arial"/>
            </a:endParaRPr>
          </a:p>
          <a:p>
            <a:pPr marL="457200" marR="0" lvl="0" indent="-228600" algn="l" rtl="0">
              <a:lnSpc>
                <a:spcPct val="80000"/>
              </a:lnSpc>
              <a:spcBef>
                <a:spcPts val="0"/>
              </a:spcBef>
              <a:spcAft>
                <a:spcPts val="0"/>
              </a:spcAft>
              <a:buClr>
                <a:srgbClr val="980000"/>
              </a:buClr>
              <a:buSzPct val="100000"/>
              <a:buFont typeface="Arial"/>
              <a:buChar char="▪"/>
            </a:pPr>
            <a:endParaRPr lang="en-US" b="1" dirty="0">
              <a:solidFill>
                <a:srgbClr val="980000"/>
              </a:solidFill>
            </a:endParaRPr>
          </a:p>
          <a:p>
            <a:pPr marL="457200" marR="0" lvl="0" indent="-228600" algn="l" rtl="0">
              <a:lnSpc>
                <a:spcPct val="80000"/>
              </a:lnSpc>
              <a:spcBef>
                <a:spcPts val="0"/>
              </a:spcBef>
              <a:spcAft>
                <a:spcPts val="0"/>
              </a:spcAft>
              <a:buClr>
                <a:srgbClr val="980000"/>
              </a:buClr>
              <a:buSzPct val="100000"/>
              <a:buFont typeface="Arial"/>
              <a:buChar char="▪"/>
            </a:pPr>
            <a:endParaRPr lang="en-US" sz="2000" b="1" i="0" u="none" strike="noStrike" cap="none" dirty="0">
              <a:solidFill>
                <a:srgbClr val="980000"/>
              </a:solidFill>
              <a:latin typeface="Arial"/>
              <a:ea typeface="Arial"/>
              <a:cs typeface="Arial"/>
              <a:sym typeface="Arial"/>
            </a:endParaRPr>
          </a:p>
          <a:p>
            <a:pPr marL="457200" marR="0" lvl="0" indent="-228600" algn="l" rtl="0">
              <a:lnSpc>
                <a:spcPct val="80000"/>
              </a:lnSpc>
              <a:spcBef>
                <a:spcPts val="0"/>
              </a:spcBef>
              <a:spcAft>
                <a:spcPts val="0"/>
              </a:spcAft>
              <a:buClr>
                <a:srgbClr val="980000"/>
              </a:buClr>
              <a:buSzPct val="100000"/>
              <a:buFont typeface="Arial"/>
              <a:buChar char="▪"/>
            </a:pPr>
            <a:endParaRPr lang="en-US" b="1" dirty="0">
              <a:solidFill>
                <a:srgbClr val="980000"/>
              </a:solidFill>
            </a:endParaRPr>
          </a:p>
          <a:p>
            <a:pPr marR="0" lvl="0" indent="0" algn="l" rtl="0">
              <a:lnSpc>
                <a:spcPct val="80000"/>
              </a:lnSpc>
              <a:spcBef>
                <a:spcPts val="0"/>
              </a:spcBef>
              <a:spcAft>
                <a:spcPts val="0"/>
              </a:spcAft>
              <a:buClr>
                <a:srgbClr val="980000"/>
              </a:buClr>
              <a:buSzPct val="100000"/>
              <a:buNone/>
            </a:pPr>
            <a:r>
              <a:rPr lang="en-US" sz="2800" b="1" i="0" u="none" strike="noStrike" cap="none" dirty="0">
                <a:solidFill>
                  <a:srgbClr val="980000"/>
                </a:solidFill>
                <a:latin typeface="Arial"/>
                <a:ea typeface="Arial"/>
                <a:cs typeface="Arial"/>
                <a:sym typeface="Arial"/>
              </a:rPr>
              <a:t>Using predictive modelling techniques help to reduce claim cost for the company.</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1295400" y="503850"/>
            <a:ext cx="9601200" cy="6143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A RECAP</a:t>
            </a:r>
          </a:p>
        </p:txBody>
      </p:sp>
      <p:sp>
        <p:nvSpPr>
          <p:cNvPr id="405" name="Shape 405"/>
          <p:cNvSpPr txBox="1">
            <a:spLocks noGrp="1"/>
          </p:cNvSpPr>
          <p:nvPr>
            <p:ph type="body" idx="1"/>
          </p:nvPr>
        </p:nvSpPr>
        <p:spPr>
          <a:xfrm>
            <a:off x="1295400" y="1315675"/>
            <a:ext cx="9601200" cy="447539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Earlier performed Exploratory Data Analysis on Workers Compensation Data for a claims’ company.</a:t>
            </a:r>
          </a:p>
          <a:p>
            <a:pPr marL="228600" marR="0" lvl="0" indent="-228600" algn="l" rtl="0">
              <a:lnSpc>
                <a:spcPct val="80000"/>
              </a:lnSpc>
              <a:spcBef>
                <a:spcPts val="1800"/>
              </a:spcBef>
              <a:spcAft>
                <a:spcPts val="0"/>
              </a:spcAft>
              <a:buClr>
                <a:schemeClr val="accent1"/>
              </a:buClr>
              <a:buSzPct val="100000"/>
              <a:buFont typeface="Arial"/>
              <a:buChar char="▪"/>
            </a:pPr>
            <a:r>
              <a:rPr lang="en-US" sz="2000" b="1" i="0" u="none" strike="noStrike" cap="none">
                <a:solidFill>
                  <a:schemeClr val="dk1"/>
                </a:solidFill>
                <a:latin typeface="Arial"/>
                <a:ea typeface="Arial"/>
                <a:cs typeface="Arial"/>
                <a:sym typeface="Arial"/>
              </a:rPr>
              <a:t>Highlights from the Visualizations</a:t>
            </a:r>
          </a:p>
          <a:p>
            <a:pPr marL="457200" marR="0" lvl="0" indent="0" algn="l" rtl="0">
              <a:lnSpc>
                <a:spcPct val="80000"/>
              </a:lnSpc>
              <a:spcBef>
                <a:spcPts val="1800"/>
              </a:spcBef>
              <a:spcAft>
                <a:spcPts val="0"/>
              </a:spcAft>
              <a:buClr>
                <a:schemeClr val="accent1"/>
              </a:buClr>
              <a:buSzPct val="25000"/>
              <a:buFont typeface="Arial"/>
              <a:buNone/>
            </a:pPr>
            <a:r>
              <a:rPr lang="en-US" sz="2000" b="1" i="0" u="none" strike="noStrike" cap="none">
                <a:solidFill>
                  <a:schemeClr val="dk1"/>
                </a:solidFill>
                <a:latin typeface="Arial"/>
                <a:ea typeface="Arial"/>
                <a:cs typeface="Arial"/>
                <a:sym typeface="Arial"/>
              </a:rPr>
              <a:t>	1.	Claim costs varied drastically depending on injury nature of 			claims. Eg: Strain </a:t>
            </a:r>
          </a:p>
          <a:p>
            <a:pPr marL="0" marR="0" lvl="0" indent="0" algn="l" rtl="0">
              <a:lnSpc>
                <a:spcPct val="80000"/>
              </a:lnSpc>
              <a:spcBef>
                <a:spcPts val="1800"/>
              </a:spcBef>
              <a:spcAft>
                <a:spcPts val="0"/>
              </a:spcAft>
              <a:buClr>
                <a:schemeClr val="accent1"/>
              </a:buClr>
              <a:buSzPct val="25000"/>
              <a:buFont typeface="Arial"/>
              <a:buNone/>
            </a:pPr>
            <a:r>
              <a:rPr lang="en-US" sz="2000" b="1" i="0" u="none" strike="noStrike" cap="none">
                <a:solidFill>
                  <a:schemeClr val="dk1"/>
                </a:solidFill>
                <a:latin typeface="Arial"/>
                <a:ea typeface="Arial"/>
                <a:cs typeface="Arial"/>
                <a:sym typeface="Arial"/>
              </a:rPr>
              <a:t>	2.	Claim costs differed based on age groups of the claimants. 	</a:t>
            </a:r>
          </a:p>
          <a:p>
            <a:pPr marL="0" marR="0" lvl="0" indent="0" algn="l" rtl="0">
              <a:lnSpc>
                <a:spcPct val="80000"/>
              </a:lnSpc>
              <a:spcBef>
                <a:spcPts val="1800"/>
              </a:spcBef>
              <a:spcAft>
                <a:spcPts val="0"/>
              </a:spcAft>
              <a:buClr>
                <a:schemeClr val="accent1"/>
              </a:buClr>
              <a:buSzPct val="25000"/>
              <a:buFont typeface="Arial"/>
              <a:buNone/>
            </a:pPr>
            <a:r>
              <a:rPr lang="en-US" sz="2000" b="1" i="0" u="none" strike="noStrike" cap="none">
                <a:solidFill>
                  <a:schemeClr val="dk1"/>
                </a:solidFill>
                <a:latin typeface="Arial"/>
                <a:ea typeface="Arial"/>
                <a:cs typeface="Arial"/>
                <a:sym typeface="Arial"/>
              </a:rPr>
              <a:t>	3.	Certain injury nature and Body part had more frequent 			occurrences. </a:t>
            </a:r>
          </a:p>
          <a:p>
            <a:pPr marL="228600" marR="0" lvl="0" indent="-228600" algn="l" rtl="0">
              <a:lnSpc>
                <a:spcPct val="8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295400" y="503850"/>
            <a:ext cx="9601200" cy="6143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Data Preparation for Modelling</a:t>
            </a:r>
          </a:p>
        </p:txBody>
      </p:sp>
      <p:sp>
        <p:nvSpPr>
          <p:cNvPr id="411" name="Shape 411"/>
          <p:cNvSpPr txBox="1">
            <a:spLocks noGrp="1"/>
          </p:cNvSpPr>
          <p:nvPr>
            <p:ph type="body" idx="1"/>
          </p:nvPr>
        </p:nvSpPr>
        <p:spPr>
          <a:xfrm>
            <a:off x="1295400" y="1315675"/>
            <a:ext cx="9601200" cy="4475399"/>
          </a:xfrm>
          <a:prstGeom prst="rect">
            <a:avLst/>
          </a:prstGeom>
          <a:noFill/>
          <a:ln>
            <a:noFill/>
          </a:ln>
        </p:spPr>
        <p:txBody>
          <a:bodyPr lIns="91425" tIns="45700" rIns="91425" bIns="45700" anchor="t" anchorCtr="0">
            <a:noAutofit/>
          </a:bodyPr>
          <a:lstStyle/>
          <a:p>
            <a:pPr marL="457200" marR="0" lvl="0" indent="-228600" algn="l" rtl="0">
              <a:lnSpc>
                <a:spcPct val="80000"/>
              </a:lnSpc>
              <a:spcBef>
                <a:spcPts val="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Claim records after year 2000. - Faster processing and more recent results.</a:t>
            </a:r>
          </a:p>
          <a:p>
            <a:pPr marL="0" marR="0" lvl="0" indent="0" algn="l" rtl="0">
              <a:lnSpc>
                <a:spcPct val="8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a:p>
            <a:pPr marL="457200" marR="0" lvl="0" indent="-228600" algn="l" rtl="0">
              <a:lnSpc>
                <a:spcPct val="80000"/>
              </a:lnSpc>
              <a:spcBef>
                <a:spcPts val="1800"/>
              </a:spcBef>
              <a:spcAft>
                <a:spcPts val="0"/>
              </a:spcAft>
              <a:buClr>
                <a:schemeClr val="accent1"/>
              </a:buClr>
              <a:buSzPct val="100000"/>
              <a:buFont typeface="Arial"/>
              <a:buChar char="▪"/>
            </a:pPr>
            <a:r>
              <a:rPr lang="en-US" sz="2000" b="1" i="0" u="none" strike="noStrike" cap="none">
                <a:solidFill>
                  <a:schemeClr val="dk1"/>
                </a:solidFill>
                <a:latin typeface="Arial"/>
                <a:ea typeface="Arial"/>
                <a:cs typeface="Arial"/>
                <a:sym typeface="Arial"/>
              </a:rPr>
              <a:t>New Variable creation: </a:t>
            </a:r>
          </a:p>
          <a:p>
            <a:pPr marL="0" marR="0" lvl="0" indent="0" algn="l" rtl="0">
              <a:lnSpc>
                <a:spcPct val="8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r>
              <a:rPr lang="en-US" sz="2000" b="0" i="0" u="sng" strike="noStrike" cap="none">
                <a:solidFill>
                  <a:schemeClr val="dk1"/>
                </a:solidFill>
                <a:latin typeface="Arial"/>
                <a:ea typeface="Arial"/>
                <a:cs typeface="Arial"/>
                <a:sym typeface="Arial"/>
              </a:rPr>
              <a:t>IncidentWeekday</a:t>
            </a:r>
            <a:r>
              <a:rPr lang="en-US" sz="2000" b="0" i="0" u="none" strike="noStrike" cap="none">
                <a:solidFill>
                  <a:schemeClr val="dk1"/>
                </a:solidFill>
                <a:latin typeface="Arial"/>
                <a:ea typeface="Arial"/>
                <a:cs typeface="Arial"/>
                <a:sym typeface="Arial"/>
              </a:rPr>
              <a:t> - Extracted from the Incident date.</a:t>
            </a:r>
          </a:p>
          <a:p>
            <a:pPr marL="457200" marR="0" lvl="0" indent="0" algn="l" rtl="0">
              <a:lnSpc>
                <a:spcPct val="80000"/>
              </a:lnSpc>
              <a:spcBef>
                <a:spcPts val="1800"/>
              </a:spcBef>
              <a:spcAft>
                <a:spcPts val="0"/>
              </a:spcAft>
              <a:buClr>
                <a:schemeClr val="accent1"/>
              </a:buClr>
              <a:buSzPct val="25000"/>
              <a:buFont typeface="Arial"/>
              <a:buNone/>
            </a:pPr>
            <a:r>
              <a:rPr lang="en-US" sz="2000" b="0" i="0" u="sng" strike="noStrike" cap="none">
                <a:solidFill>
                  <a:schemeClr val="dk1"/>
                </a:solidFill>
                <a:latin typeface="Arial"/>
                <a:ea typeface="Arial"/>
                <a:cs typeface="Arial"/>
                <a:sym typeface="Arial"/>
              </a:rPr>
              <a:t>DaysToClosure</a:t>
            </a:r>
            <a:r>
              <a:rPr lang="en-US" sz="2000" b="0" i="0" u="none" strike="noStrike" cap="none">
                <a:solidFill>
                  <a:schemeClr val="dk1"/>
                </a:solidFill>
                <a:latin typeface="Arial"/>
                <a:ea typeface="Arial"/>
                <a:cs typeface="Arial"/>
                <a:sym typeface="Arial"/>
              </a:rPr>
              <a:t> - Days elapsed between the time the incident was reported and closed. </a:t>
            </a:r>
          </a:p>
          <a:p>
            <a:pPr marL="0" marR="0" lvl="0" indent="0" algn="l" rtl="0">
              <a:lnSpc>
                <a:spcPct val="8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r>
              <a:rPr lang="en-US" sz="2000" b="0" i="0" u="sng" strike="noStrike" cap="none">
                <a:solidFill>
                  <a:schemeClr val="dk1"/>
                </a:solidFill>
                <a:latin typeface="Arial"/>
                <a:ea typeface="Arial"/>
                <a:cs typeface="Arial"/>
                <a:sym typeface="Arial"/>
              </a:rPr>
              <a:t>RiskClass</a:t>
            </a:r>
            <a:r>
              <a:rPr lang="en-US" sz="2000" b="0" i="0" u="none" strike="noStrike" cap="none">
                <a:solidFill>
                  <a:schemeClr val="dk1"/>
                </a:solidFill>
                <a:latin typeface="Arial"/>
                <a:ea typeface="Arial"/>
                <a:cs typeface="Arial"/>
                <a:sym typeface="Arial"/>
              </a:rPr>
              <a:t> - Using k means clustering.</a:t>
            </a:r>
          </a:p>
          <a:p>
            <a:pPr marL="0" marR="0" lvl="0" indent="0" algn="l" rtl="0">
              <a:lnSpc>
                <a:spcPct val="8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We encoded certain categorical variables and removed the original variable. </a:t>
            </a:r>
          </a:p>
          <a:p>
            <a:pPr marL="0" marR="0" lvl="0" indent="0" algn="l" rtl="0">
              <a:lnSpc>
                <a:spcPct val="8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For example: We encoded gender variable as 0 for male and 1 for female.</a:t>
            </a:r>
          </a:p>
          <a:p>
            <a:pPr marL="0" marR="0" lvl="0" indent="0" algn="l" rtl="0">
              <a:lnSpc>
                <a:spcPct val="8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We encoded claimant type as 2 for indemnity	, 1 for medical.</a:t>
            </a:r>
          </a:p>
          <a:p>
            <a:pPr marL="228600" marR="0" lvl="0" indent="-228600" algn="l" rtl="0">
              <a:lnSpc>
                <a:spcPct val="8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295400" y="503850"/>
            <a:ext cx="9601200" cy="6143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Classifying Claims</a:t>
            </a:r>
          </a:p>
        </p:txBody>
      </p:sp>
      <p:sp>
        <p:nvSpPr>
          <p:cNvPr id="417" name="Shape 417"/>
          <p:cNvSpPr txBox="1">
            <a:spLocks noGrp="1"/>
          </p:cNvSpPr>
          <p:nvPr>
            <p:ph type="body" idx="1"/>
          </p:nvPr>
        </p:nvSpPr>
        <p:spPr>
          <a:xfrm>
            <a:off x="1295400" y="1315675"/>
            <a:ext cx="9601200" cy="447539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In order to identify high cost claims we classified records into high risk and low risk category.</a:t>
            </a:r>
          </a:p>
          <a:p>
            <a:pPr marL="228600" marR="0" lvl="0" indent="-228600" algn="l" rtl="0">
              <a:lnSpc>
                <a:spcPct val="8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Used k-means clustering on the total paid costs to achieve the classification.</a:t>
            </a:r>
          </a:p>
          <a:p>
            <a:pPr marL="228600" marR="0" lvl="0" indent="-228600" algn="l" rtl="0">
              <a:lnSpc>
                <a:spcPct val="8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Certain claims with injury natures like Strain were classified as low risks. However if the company is able to reduce the overall number of cases reported for Strain injury  then it will be able to reduce their claim costs significantly.</a:t>
            </a:r>
          </a:p>
          <a:p>
            <a:pPr marL="228600" marR="0" lvl="0" indent="-228600" algn="l" rtl="0">
              <a:lnSpc>
                <a:spcPct val="8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1202633" y="225287"/>
            <a:ext cx="9601200" cy="55955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Additional Data Highlights - BodyPart</a:t>
            </a:r>
          </a:p>
        </p:txBody>
      </p:sp>
      <p:sp>
        <p:nvSpPr>
          <p:cNvPr id="424" name="Shape 424"/>
          <p:cNvSpPr txBox="1">
            <a:spLocks noGrp="1"/>
          </p:cNvSpPr>
          <p:nvPr>
            <p:ph type="body" idx="1"/>
          </p:nvPr>
        </p:nvSpPr>
        <p:spPr>
          <a:xfrm>
            <a:off x="1295400" y="1020416"/>
            <a:ext cx="9601200" cy="4770781"/>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accent1"/>
              </a:buClr>
              <a:buSzPct val="120000"/>
              <a:buFont typeface="Arial"/>
              <a:buChar char="▪"/>
            </a:pPr>
            <a:r>
              <a:rPr lang="en-US" sz="2000" b="0" i="0" u="none" strike="noStrike" cap="none">
                <a:solidFill>
                  <a:schemeClr val="dk1"/>
                </a:solidFill>
                <a:latin typeface="Arial"/>
                <a:ea typeface="Arial"/>
                <a:cs typeface="Arial"/>
                <a:sym typeface="Arial"/>
              </a:rPr>
              <a:t>Additional Transaction costs for claims varied </a:t>
            </a:r>
            <a:r>
              <a:rPr lang="en-US" sz="2400" b="1" i="0" u="none" strike="noStrike" cap="none">
                <a:solidFill>
                  <a:schemeClr val="dk1"/>
                </a:solidFill>
                <a:latin typeface="Arial"/>
                <a:ea typeface="Arial"/>
                <a:cs typeface="Arial"/>
                <a:sym typeface="Arial"/>
              </a:rPr>
              <a:t>based on the body part region</a:t>
            </a:r>
            <a:r>
              <a:rPr lang="en-US" sz="2000" b="0" i="0" u="none" strike="noStrike" cap="none">
                <a:solidFill>
                  <a:schemeClr val="dk1"/>
                </a:solidFill>
                <a:latin typeface="Arial"/>
                <a:ea typeface="Arial"/>
                <a:cs typeface="Arial"/>
                <a:sym typeface="Arial"/>
              </a:rPr>
              <a:t>.</a:t>
            </a:r>
          </a:p>
          <a:p>
            <a:pPr marL="0" marR="0" lvl="0" indent="45720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1.	Average cost in Trunk was highest.</a:t>
            </a:r>
          </a:p>
          <a:p>
            <a:pPr marL="45720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2.	Upper Extremities had the highest number of casualties but the average cost was almost half of that of Trunk casualties.</a:t>
            </a:r>
          </a:p>
          <a:p>
            <a:pPr marL="45720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3. Below  is a chart for the average physician outpatient costs and body part region.</a:t>
            </a:r>
          </a:p>
          <a:p>
            <a:pPr marL="457200" marR="0" lvl="0" indent="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p>
          <a:p>
            <a:pPr marL="228600" marR="0" lvl="0" indent="-22860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pic>
        <p:nvPicPr>
          <p:cNvPr id="425" name="Shape 425"/>
          <p:cNvPicPr preferRelativeResize="0"/>
          <p:nvPr/>
        </p:nvPicPr>
        <p:blipFill rotWithShape="1">
          <a:blip r:embed="rId3">
            <a:alphaModFix/>
          </a:blip>
          <a:srcRect r="-5262" b="-8956"/>
          <a:stretch/>
        </p:blipFill>
        <p:spPr>
          <a:xfrm>
            <a:off x="2310900" y="4095050"/>
            <a:ext cx="5517424" cy="179262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Additional Data Highlights - IncidentWeekday</a:t>
            </a:r>
          </a:p>
        </p:txBody>
      </p:sp>
      <p:sp>
        <p:nvSpPr>
          <p:cNvPr id="432" name="Shape 432"/>
          <p:cNvSpPr txBox="1">
            <a:spLocks noGrp="1"/>
          </p:cNvSpPr>
          <p:nvPr>
            <p:ph type="body" idx="1"/>
          </p:nvPr>
        </p:nvSpPr>
        <p:spPr>
          <a:xfrm>
            <a:off x="1295400" y="1020416"/>
            <a:ext cx="9601200" cy="4770899"/>
          </a:xfrm>
          <a:prstGeom prst="rect">
            <a:avLst/>
          </a:prstGeom>
          <a:noFill/>
          <a:ln>
            <a:noFill/>
          </a:ln>
        </p:spPr>
        <p:txBody>
          <a:bodyPr lIns="91425" tIns="45700" rIns="91425" bIns="45700" anchor="t" anchorCtr="0">
            <a:noAutofit/>
          </a:bodyPr>
          <a:lstStyle/>
          <a:p>
            <a:pPr marL="457200" marR="0" lvl="0" indent="-228600" algn="l" rtl="0">
              <a:lnSpc>
                <a:spcPct val="90000"/>
              </a:lnSpc>
              <a:spcBef>
                <a:spcPts val="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Many injuries did not occur throughout the week. </a:t>
            </a:r>
          </a:p>
          <a:p>
            <a:pPr marL="457200" marR="0" lvl="0" indent="-228600" algn="l" rtl="0">
              <a:lnSpc>
                <a:spcPct val="90000"/>
              </a:lnSpc>
              <a:spcBef>
                <a:spcPts val="1800"/>
              </a:spcBef>
              <a:spcAft>
                <a:spcPts val="0"/>
              </a:spcAft>
              <a:buClr>
                <a:schemeClr val="accent1"/>
              </a:buClr>
              <a:buSzPct val="100000"/>
              <a:buFont typeface="Arial"/>
              <a:buNone/>
            </a:pPr>
            <a:endParaRPr sz="2000" b="0" i="0" u="none" strike="noStrike" cap="none">
              <a:solidFill>
                <a:schemeClr val="dk1"/>
              </a:solidFill>
              <a:latin typeface="Arial"/>
              <a:ea typeface="Arial"/>
              <a:cs typeface="Arial"/>
              <a:sym typeface="Arial"/>
            </a:endParaRPr>
          </a:p>
          <a:p>
            <a:pPr marL="457200" marR="0" lvl="0" indent="-228600" algn="l" rtl="0">
              <a:lnSpc>
                <a:spcPct val="9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For example - If we look at all claims with freezing injury</a:t>
            </a:r>
          </a:p>
          <a:p>
            <a:pPr marL="0" marR="0" lvl="0" indent="45720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nature and the weekdays on which such incidents </a:t>
            </a:r>
          </a:p>
          <a:p>
            <a:pPr marL="0" marR="0" lvl="0" indent="45720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occurred it was not distributed throughout the week.</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a:t>
            </a:r>
          </a:p>
          <a:p>
            <a:pPr marL="228600" marR="0" lvl="0" indent="-22860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pic>
        <p:nvPicPr>
          <p:cNvPr id="433" name="Shape 433"/>
          <p:cNvPicPr preferRelativeResize="0"/>
          <p:nvPr/>
        </p:nvPicPr>
        <p:blipFill rotWithShape="1">
          <a:blip r:embed="rId3">
            <a:alphaModFix/>
          </a:blip>
          <a:srcRect/>
          <a:stretch/>
        </p:blipFill>
        <p:spPr>
          <a:xfrm>
            <a:off x="8229175" y="1090687"/>
            <a:ext cx="2476500" cy="4314824"/>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Additional Data Highlights - Injury Nature</a:t>
            </a:r>
          </a:p>
        </p:txBody>
      </p:sp>
      <p:sp>
        <p:nvSpPr>
          <p:cNvPr id="440" name="Shape 440"/>
          <p:cNvSpPr txBox="1">
            <a:spLocks noGrp="1"/>
          </p:cNvSpPr>
          <p:nvPr>
            <p:ph type="body" idx="1"/>
          </p:nvPr>
        </p:nvSpPr>
        <p:spPr>
          <a:xfrm>
            <a:off x="1295400" y="1020416"/>
            <a:ext cx="9601200" cy="47708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pic>
        <p:nvPicPr>
          <p:cNvPr id="441" name="Shape 441"/>
          <p:cNvPicPr preferRelativeResize="0"/>
          <p:nvPr/>
        </p:nvPicPr>
        <p:blipFill rotWithShape="1">
          <a:blip r:embed="rId3">
            <a:alphaModFix/>
          </a:blip>
          <a:srcRect/>
          <a:stretch/>
        </p:blipFill>
        <p:spPr>
          <a:xfrm>
            <a:off x="1295400" y="1020424"/>
            <a:ext cx="9601200" cy="5146849"/>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1202633" y="225287"/>
            <a:ext cx="9601200" cy="5594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1" i="0" u="none" strike="noStrike" cap="none">
                <a:solidFill>
                  <a:schemeClr val="accent1"/>
                </a:solidFill>
                <a:latin typeface="Arial"/>
                <a:ea typeface="Arial"/>
                <a:cs typeface="Arial"/>
                <a:sym typeface="Arial"/>
              </a:rPr>
              <a:t>Additional Data Highlights - DaysToClosure</a:t>
            </a:r>
          </a:p>
        </p:txBody>
      </p:sp>
      <p:sp>
        <p:nvSpPr>
          <p:cNvPr id="448" name="Shape 448"/>
          <p:cNvSpPr txBox="1">
            <a:spLocks noGrp="1"/>
          </p:cNvSpPr>
          <p:nvPr>
            <p:ph type="body" idx="1"/>
          </p:nvPr>
        </p:nvSpPr>
        <p:spPr>
          <a:xfrm>
            <a:off x="1295400" y="1020416"/>
            <a:ext cx="9601200" cy="4770899"/>
          </a:xfrm>
          <a:prstGeom prst="rect">
            <a:avLst/>
          </a:prstGeom>
          <a:noFill/>
          <a:ln>
            <a:noFill/>
          </a:ln>
        </p:spPr>
        <p:txBody>
          <a:bodyPr lIns="91425" tIns="45700" rIns="91425" bIns="45700" anchor="t" anchorCtr="0">
            <a:noAutofit/>
          </a:bodyPr>
          <a:lstStyle/>
          <a:p>
            <a:pPr marL="457200" marR="0" lvl="0" indent="-355600" algn="l" rtl="0">
              <a:lnSpc>
                <a:spcPct val="9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High risk claims had higher days to closure and higher costs.</a:t>
            </a:r>
          </a:p>
          <a:p>
            <a:pPr marL="0" marR="0" lvl="0" indent="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a:p>
            <a:pPr marL="457200" marR="0" lvl="0" indent="-355600" algn="l" rtl="0">
              <a:lnSpc>
                <a:spcPct val="90000"/>
              </a:lnSpc>
              <a:spcBef>
                <a:spcPts val="18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Low risk claims had lower days to closure and comparatively</a:t>
            </a:r>
          </a:p>
          <a:p>
            <a:pPr marL="0" marR="0" lvl="0" indent="45720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 lower costs.  </a:t>
            </a:r>
          </a:p>
        </p:txBody>
      </p:sp>
      <p:pic>
        <p:nvPicPr>
          <p:cNvPr id="449" name="Shape 449"/>
          <p:cNvPicPr preferRelativeResize="0"/>
          <p:nvPr/>
        </p:nvPicPr>
        <p:blipFill rotWithShape="1">
          <a:blip r:embed="rId3">
            <a:alphaModFix/>
          </a:blip>
          <a:srcRect/>
          <a:stretch/>
        </p:blipFill>
        <p:spPr>
          <a:xfrm>
            <a:off x="8913775" y="905299"/>
            <a:ext cx="2786300" cy="5192549"/>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Widescreen</PresentationFormat>
  <Paragraphs>119</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Diamond Grid 16x9</vt:lpstr>
      <vt:lpstr>   Worker’s Compensation Analysis             </vt:lpstr>
      <vt:lpstr>PROJECT OBJECTIVE</vt:lpstr>
      <vt:lpstr>A RECAP</vt:lpstr>
      <vt:lpstr>Data Preparation for Modelling</vt:lpstr>
      <vt:lpstr>Classifying Claims</vt:lpstr>
      <vt:lpstr>Additional Data Highlights - BodyPart</vt:lpstr>
      <vt:lpstr>Additional Data Highlights - IncidentWeekday</vt:lpstr>
      <vt:lpstr>Additional Data Highlights - Injury Nature</vt:lpstr>
      <vt:lpstr>Additional Data Highlights - DaysToClosure</vt:lpstr>
      <vt:lpstr>Modelling Techniques </vt:lpstr>
      <vt:lpstr>Modelling Techniques </vt:lpstr>
      <vt:lpstr>Modelling Techniques </vt:lpstr>
      <vt:lpstr>Predictive Modelling - Decision Tree C5.0/C4.5</vt:lpstr>
      <vt:lpstr>Predictive Modelling - Decision Tree C5.0/C4.5</vt:lpstr>
      <vt:lpstr>Predictive Modelling - Decision Tree C5.0/C4.5</vt:lpstr>
      <vt:lpstr>Key Findings…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Worker’s Compensation Analysis             </dc:title>
  <cp:lastModifiedBy>Jagadish Ballur Ravi</cp:lastModifiedBy>
  <cp:revision>1</cp:revision>
  <dcterms:modified xsi:type="dcterms:W3CDTF">2016-12-07T20:43:45Z</dcterms:modified>
</cp:coreProperties>
</file>