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9" r:id="rId5"/>
    <p:sldId id="261" r:id="rId6"/>
    <p:sldId id="262" r:id="rId7"/>
    <p:sldId id="269" r:id="rId8"/>
    <p:sldId id="260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FF7F00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2" autoAdjust="0"/>
    <p:restoredTop sz="94673" autoAdjust="0"/>
  </p:normalViewPr>
  <p:slideViewPr>
    <p:cSldViewPr>
      <p:cViewPr varScale="1">
        <p:scale>
          <a:sx n="77" d="100"/>
          <a:sy n="77" d="100"/>
        </p:scale>
        <p:origin x="-979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02/12/2020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02/12/2020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02/12/2020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02/12/2020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02/12/2020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02/12/2020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02/12/2020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02/12/2020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02/12/2020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02/12/2020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02/12/2020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9EBB9-3DB1-464B-8411-81488C3DC3B8}" type="datetimeFigureOut">
              <a:rPr lang="fr-FR" smtClean="0"/>
              <a:pPr/>
              <a:t>02/12/2020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85720" y="785794"/>
            <a:ext cx="8272466" cy="1470025"/>
          </a:xfrm>
        </p:spPr>
        <p:txBody>
          <a:bodyPr>
            <a:noAutofit/>
            <a:scene3d>
              <a:camera prst="orthographicFront">
                <a:rot lat="300000" lon="0" rev="0"/>
              </a:camera>
              <a:lightRig rig="threePt" dir="t"/>
            </a:scene3d>
          </a:bodyPr>
          <a:lstStyle/>
          <a:p>
            <a:r>
              <a:rPr lang="fr-FR" sz="6000" dirty="0" smtClean="0"/>
              <a:t>Les tutoriels de la FFBA</a:t>
            </a:r>
            <a:endParaRPr lang="fr-FR" sz="6000" dirty="0"/>
          </a:p>
        </p:txBody>
      </p:sp>
      <p:sp>
        <p:nvSpPr>
          <p:cNvPr id="7" name="Sous-titre 6"/>
          <p:cNvSpPr>
            <a:spLocks noGrp="1"/>
          </p:cNvSpPr>
          <p:nvPr>
            <p:ph type="subTitle" idx="1"/>
          </p:nvPr>
        </p:nvSpPr>
        <p:spPr>
          <a:xfrm>
            <a:off x="1285852" y="2643182"/>
            <a:ext cx="6429420" cy="1357322"/>
          </a:xfrm>
        </p:spPr>
        <p:txBody>
          <a:bodyPr>
            <a:noAutofit/>
          </a:bodyPr>
          <a:lstStyle/>
          <a:p>
            <a:r>
              <a:rPr lang="fr-FR" sz="4400" b="1" dirty="0" smtClean="0">
                <a:solidFill>
                  <a:srgbClr val="FF7F00"/>
                </a:solidFill>
              </a:rPr>
              <a:t>Les REBUTS </a:t>
            </a:r>
            <a:r>
              <a:rPr lang="fr-FR" sz="4400" b="1" dirty="0" smtClean="0">
                <a:solidFill>
                  <a:srgbClr val="FF7F00"/>
                </a:solidFill>
              </a:rPr>
              <a:t/>
            </a:r>
            <a:br>
              <a:rPr lang="fr-FR" sz="4400" b="1" dirty="0" smtClean="0">
                <a:solidFill>
                  <a:srgbClr val="FF7F00"/>
                </a:solidFill>
              </a:rPr>
            </a:br>
            <a:r>
              <a:rPr lang="fr-FR" sz="4400" b="1" dirty="0" smtClean="0">
                <a:solidFill>
                  <a:srgbClr val="FF7F00"/>
                </a:solidFill>
              </a:rPr>
              <a:t>avec et sans fournisseur</a:t>
            </a:r>
            <a:endParaRPr lang="fr-FR" sz="4400" b="1" dirty="0">
              <a:solidFill>
                <a:srgbClr val="FF7F00"/>
              </a:solidFill>
            </a:endParaRPr>
          </a:p>
        </p:txBody>
      </p:sp>
      <p:pic>
        <p:nvPicPr>
          <p:cNvPr id="9" name="Image 8" descr="LOGO_Orange_FFB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802" y="5072074"/>
            <a:ext cx="2943226" cy="93827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Tm="7268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85786" y="1571612"/>
            <a:ext cx="7843838" cy="1470025"/>
          </a:xfrm>
        </p:spPr>
        <p:txBody>
          <a:bodyPr>
            <a:noAutofit/>
            <a:scene3d>
              <a:camera prst="orthographicFront">
                <a:rot lat="300000" lon="0" rev="0"/>
              </a:camera>
              <a:lightRig rig="threePt" dir="t"/>
            </a:scene3d>
          </a:bodyPr>
          <a:lstStyle/>
          <a:p>
            <a:r>
              <a:rPr lang="fr-FR" sz="2400" dirty="0" smtClean="0"/>
              <a:t>                                          </a:t>
            </a:r>
            <a:r>
              <a:rPr lang="fr-FR" sz="2000" dirty="0" smtClean="0"/>
              <a:t>Produit frais avec DLUO dépassée </a:t>
            </a:r>
            <a:r>
              <a:rPr lang="fr-FR" sz="2400" dirty="0" smtClean="0"/>
              <a:t>                                                        </a:t>
            </a:r>
            <a:br>
              <a:rPr lang="fr-FR" sz="2400" dirty="0" smtClean="0"/>
            </a:br>
            <a:r>
              <a:rPr lang="fr-FR" sz="2400" dirty="0" smtClean="0"/>
              <a:t>                                      </a:t>
            </a:r>
            <a:r>
              <a:rPr lang="fr-FR" sz="2400" b="1" dirty="0" smtClean="0"/>
              <a:t>Mise au rebut avec fournisseur</a:t>
            </a:r>
            <a:endParaRPr lang="fr-FR" sz="2400" b="1" dirty="0"/>
          </a:p>
        </p:txBody>
      </p:sp>
      <p:pic>
        <p:nvPicPr>
          <p:cNvPr id="9" name="Image 8" descr="LOGO_Orange_FFB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40" y="5572140"/>
            <a:ext cx="2943226" cy="938277"/>
          </a:xfrm>
          <a:prstGeom prst="rect">
            <a:avLst/>
          </a:prstGeom>
        </p:spPr>
      </p:pic>
      <p:sp>
        <p:nvSpPr>
          <p:cNvPr id="11" name="Titre 1"/>
          <p:cNvSpPr txBox="1">
            <a:spLocks/>
          </p:cNvSpPr>
          <p:nvPr/>
        </p:nvSpPr>
        <p:spPr>
          <a:xfrm>
            <a:off x="3071802" y="500042"/>
            <a:ext cx="2857520" cy="714380"/>
          </a:xfrm>
          <a:prstGeom prst="rect">
            <a:avLst/>
          </a:prstGeom>
          <a:solidFill>
            <a:srgbClr val="FF7F00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c’est quoi un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rebut ?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Sous-titre 11"/>
          <p:cNvSpPr>
            <a:spLocks noGrp="1"/>
          </p:cNvSpPr>
          <p:nvPr>
            <p:ph type="subTitle" idx="1"/>
          </p:nvPr>
        </p:nvSpPr>
        <p:spPr>
          <a:xfrm>
            <a:off x="1000100" y="3319474"/>
            <a:ext cx="7858180" cy="1752600"/>
          </a:xfrm>
        </p:spPr>
        <p:txBody>
          <a:bodyPr>
            <a:normAutofit/>
          </a:bodyPr>
          <a:lstStyle/>
          <a:p>
            <a:r>
              <a:rPr lang="fr-FR" sz="2000" dirty="0" smtClean="0">
                <a:solidFill>
                  <a:schemeClr val="tx1"/>
                </a:solidFill>
              </a:rPr>
              <a:t>                                             </a:t>
            </a:r>
            <a:br>
              <a:rPr lang="fr-FR" sz="2000" dirty="0" smtClean="0">
                <a:solidFill>
                  <a:schemeClr val="tx1"/>
                </a:solidFill>
              </a:rPr>
            </a:br>
            <a:r>
              <a:rPr lang="fr-FR" sz="2000" dirty="0" smtClean="0">
                <a:solidFill>
                  <a:schemeClr val="tx1"/>
                </a:solidFill>
              </a:rPr>
              <a:t>                                            Fruits et légumes impropres a la consommation</a:t>
            </a:r>
            <a:br>
              <a:rPr lang="fr-FR" sz="2000" dirty="0" smtClean="0">
                <a:solidFill>
                  <a:schemeClr val="tx1"/>
                </a:solidFill>
              </a:rPr>
            </a:br>
            <a:r>
              <a:rPr lang="fr-FR" sz="2000" dirty="0" smtClean="0">
                <a:solidFill>
                  <a:schemeClr val="tx1"/>
                </a:solidFill>
              </a:rPr>
              <a:t>                                       </a:t>
            </a:r>
            <a:r>
              <a:rPr lang="fr-FR" sz="2000" b="1" dirty="0" smtClean="0"/>
              <a:t> </a:t>
            </a:r>
            <a:r>
              <a:rPr lang="fr-FR" sz="2400" b="1" dirty="0" smtClean="0">
                <a:solidFill>
                  <a:schemeClr val="tx1"/>
                </a:solidFill>
              </a:rPr>
              <a:t>Mise </a:t>
            </a:r>
            <a:r>
              <a:rPr lang="fr-FR" sz="2400" b="1" dirty="0" smtClean="0">
                <a:solidFill>
                  <a:schemeClr val="tx1"/>
                </a:solidFill>
              </a:rPr>
              <a:t>au </a:t>
            </a:r>
            <a:r>
              <a:rPr lang="fr-FR" sz="2400" b="1" dirty="0" smtClean="0">
                <a:solidFill>
                  <a:schemeClr val="tx1"/>
                </a:solidFill>
              </a:rPr>
              <a:t>rebut </a:t>
            </a:r>
            <a:r>
              <a:rPr lang="fr-FR" sz="2400" b="1" dirty="0" smtClean="0">
                <a:solidFill>
                  <a:schemeClr val="tx1"/>
                </a:solidFill>
              </a:rPr>
              <a:t>sans  </a:t>
            </a:r>
            <a:r>
              <a:rPr lang="fr-FR" sz="2400" b="1" dirty="0" smtClean="0">
                <a:solidFill>
                  <a:schemeClr val="tx1"/>
                </a:solidFill>
              </a:rPr>
              <a:t>fournisseur</a:t>
            </a:r>
            <a:endParaRPr lang="fr-FR" sz="2000" dirty="0">
              <a:solidFill>
                <a:schemeClr val="tx1"/>
              </a:solidFill>
            </a:endParaRPr>
          </a:p>
        </p:txBody>
      </p:sp>
      <p:pic>
        <p:nvPicPr>
          <p:cNvPr id="13" name="Image 12" descr="images_dlu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0632" y="1571612"/>
            <a:ext cx="2118360" cy="1379220"/>
          </a:xfrm>
          <a:prstGeom prst="rect">
            <a:avLst/>
          </a:prstGeom>
        </p:spPr>
      </p:pic>
      <p:pic>
        <p:nvPicPr>
          <p:cNvPr id="14" name="Image 13" descr="images_rebut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5852" y="3534738"/>
            <a:ext cx="2095500" cy="139446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Tm="7268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58204" cy="571504"/>
          </a:xfrm>
          <a:solidFill>
            <a:srgbClr val="FF7F00"/>
          </a:solidFill>
        </p:spPr>
        <p:txBody>
          <a:bodyPr>
            <a:normAutofit fontScale="90000"/>
          </a:bodyPr>
          <a:lstStyle/>
          <a:p>
            <a:pPr algn="l"/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>
                <a:solidFill>
                  <a:schemeClr val="bg1"/>
                </a:solidFill>
              </a:rPr>
              <a:t>Les objectifs de ce tutoriel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sz="2800" b="1" dirty="0" smtClean="0"/>
              <a:t>Objectifs</a:t>
            </a:r>
            <a:r>
              <a:rPr lang="fr-FR" sz="2400" b="1" dirty="0" smtClean="0"/>
              <a:t/>
            </a:r>
            <a:br>
              <a:rPr lang="fr-FR" sz="2400" b="1" dirty="0" smtClean="0"/>
            </a:br>
            <a:endParaRPr lang="fr-FR" sz="2400" b="1" dirty="0" smtClean="0"/>
          </a:p>
          <a:p>
            <a:pPr lvl="0"/>
            <a:r>
              <a:rPr lang="fr-FR" sz="1800" b="1" dirty="0" smtClean="0"/>
              <a:t>Savoir </a:t>
            </a:r>
            <a:r>
              <a:rPr lang="fr-FR" sz="1800" b="1" dirty="0" smtClean="0"/>
              <a:t>Réaliser </a:t>
            </a:r>
            <a:r>
              <a:rPr lang="fr-FR" sz="1800" b="1" dirty="0" smtClean="0"/>
              <a:t>des mouvements de rebut , avec et sans fournisseur</a:t>
            </a:r>
            <a:r>
              <a:rPr lang="fr-FR" sz="1800" b="1" dirty="0" smtClean="0"/>
              <a:t/>
            </a:r>
            <a:br>
              <a:rPr lang="fr-FR" sz="1800" b="1" dirty="0" smtClean="0"/>
            </a:br>
            <a:endParaRPr lang="fr-FR" sz="1800" b="1" dirty="0" smtClean="0"/>
          </a:p>
          <a:p>
            <a:pPr>
              <a:buNone/>
            </a:pPr>
            <a:r>
              <a:rPr lang="fr-FR" sz="2800" b="1" dirty="0" smtClean="0"/>
              <a:t>Pré-requis</a:t>
            </a:r>
            <a:br>
              <a:rPr lang="fr-FR" sz="2800" b="1" dirty="0" smtClean="0"/>
            </a:br>
            <a:endParaRPr lang="fr-FR" sz="2800" b="1" dirty="0" smtClean="0"/>
          </a:p>
          <a:p>
            <a:pPr lvl="0"/>
            <a:r>
              <a:rPr lang="fr-FR" sz="1800" b="1" dirty="0" smtClean="0"/>
              <a:t>Maitriser l’utilisation du poste atelier ou de </a:t>
            </a:r>
            <a:r>
              <a:rPr lang="fr-FR" sz="1800" b="1" dirty="0" err="1" smtClean="0"/>
              <a:t>putty</a:t>
            </a:r>
            <a:endParaRPr lang="fr-FR" sz="1800" dirty="0" smtClean="0"/>
          </a:p>
          <a:p>
            <a:pPr lvl="0"/>
            <a:r>
              <a:rPr lang="fr-FR" sz="1800" b="1" dirty="0" smtClean="0"/>
              <a:t>Savoir choisir les bons codes motifs de rebut</a:t>
            </a:r>
            <a:endParaRPr lang="fr-FR" sz="1800" dirty="0" smtClean="0"/>
          </a:p>
          <a:p>
            <a:pPr lvl="0"/>
            <a:r>
              <a:rPr lang="fr-FR" sz="1800" b="1" dirty="0" smtClean="0"/>
              <a:t>Maitriser la notion de fournisseur</a:t>
            </a:r>
            <a:endParaRPr lang="fr-FR" sz="1800" dirty="0" smtClean="0"/>
          </a:p>
          <a:p>
            <a:pPr>
              <a:buNone/>
            </a:pPr>
            <a:endParaRPr lang="fr-FR" sz="1800" b="1" dirty="0" smtClean="0"/>
          </a:p>
          <a:p>
            <a:pPr>
              <a:buNone/>
            </a:pPr>
            <a:endParaRPr lang="fr-FR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7158" y="1214422"/>
            <a:ext cx="8229600" cy="571504"/>
          </a:xfrm>
          <a:solidFill>
            <a:srgbClr val="FF7F00"/>
          </a:solidFill>
        </p:spPr>
        <p:txBody>
          <a:bodyPr>
            <a:normAutofit fontScale="90000"/>
          </a:bodyPr>
          <a:lstStyle/>
          <a:p>
            <a:pPr algn="l"/>
            <a:r>
              <a:rPr lang="fr-FR" sz="3600" dirty="0" smtClean="0"/>
              <a:t>Plan de la cession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0034" y="1428736"/>
            <a:ext cx="8186766" cy="5143536"/>
          </a:xfrm>
        </p:spPr>
        <p:txBody>
          <a:bodyPr>
            <a:normAutofit/>
          </a:bodyPr>
          <a:lstStyle/>
          <a:p>
            <a:pPr marL="514350" lvl="0" indent="-514350">
              <a:buNone/>
            </a:pPr>
            <a:endParaRPr lang="fr-FR" sz="2800" dirty="0" smtClean="0"/>
          </a:p>
          <a:p>
            <a:pPr marL="514350" lvl="0" indent="-514350">
              <a:buNone/>
            </a:pPr>
            <a:endParaRPr lang="fr-FR" sz="2800" dirty="0" smtClean="0"/>
          </a:p>
          <a:p>
            <a:pPr marL="514350" lvl="0" indent="-514350">
              <a:buAutoNum type="arabicParenR"/>
            </a:pPr>
            <a:r>
              <a:rPr lang="fr-FR" sz="2800" dirty="0" smtClean="0"/>
              <a:t>Mise au rebut avec fournisseur</a:t>
            </a:r>
            <a:r>
              <a:rPr lang="fr-FR" sz="2800" dirty="0" smtClean="0"/>
              <a:t/>
            </a:r>
            <a:br>
              <a:rPr lang="fr-FR" sz="2800" dirty="0" smtClean="0"/>
            </a:br>
            <a:endParaRPr lang="fr-FR" sz="2800" dirty="0" smtClean="0"/>
          </a:p>
          <a:p>
            <a:pPr marL="514350" lvl="0" indent="-514350">
              <a:buAutoNum type="arabicParenR"/>
            </a:pPr>
            <a:r>
              <a:rPr lang="fr-FR" sz="2800" dirty="0" smtClean="0"/>
              <a:t>Mise au rebut sans fournisseur</a:t>
            </a:r>
            <a:r>
              <a:rPr lang="fr-FR" sz="2800" dirty="0" smtClean="0"/>
              <a:t/>
            </a:r>
            <a:br>
              <a:rPr lang="fr-FR" sz="2800" dirty="0" smtClean="0"/>
            </a:br>
            <a:endParaRPr lang="fr-FR" sz="2800" dirty="0" smtClean="0"/>
          </a:p>
          <a:p>
            <a:pPr marL="514350" lvl="0" indent="-514350">
              <a:buAutoNum type="arabicParenR"/>
            </a:pPr>
            <a:r>
              <a:rPr lang="fr-FR" sz="2800" dirty="0" smtClean="0"/>
              <a:t>Comment modifier un mouvement de rebut</a:t>
            </a:r>
            <a:r>
              <a:rPr lang="fr-FR" sz="2800" dirty="0" smtClean="0"/>
              <a:t/>
            </a:r>
            <a:br>
              <a:rPr lang="fr-FR" sz="2800" dirty="0" smtClean="0"/>
            </a:br>
            <a:endParaRPr lang="fr-FR" sz="2800" dirty="0" smtClean="0"/>
          </a:p>
          <a:p>
            <a:pPr marL="514350" lvl="0" indent="-514350">
              <a:buNone/>
            </a:pPr>
            <a:endParaRPr lang="fr-FR" sz="2800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71472" y="857232"/>
            <a:ext cx="8229600" cy="5500726"/>
          </a:xfrm>
        </p:spPr>
        <p:txBody>
          <a:bodyPr/>
          <a:lstStyle/>
          <a:p>
            <a:pPr algn="ctr">
              <a:buNone/>
            </a:pPr>
            <a:r>
              <a:rPr lang="fr-FR" sz="4400" b="1" u="sng" dirty="0" smtClean="0">
                <a:solidFill>
                  <a:srgbClr val="FF7F00"/>
                </a:solidFill>
              </a:rPr>
              <a:t> </a:t>
            </a:r>
            <a:endParaRPr lang="fr-FR" dirty="0" smtClean="0"/>
          </a:p>
          <a:p>
            <a:pPr algn="ctr">
              <a:buNone/>
            </a:pPr>
            <a:r>
              <a:rPr lang="fr-FR" sz="4000" dirty="0" smtClean="0">
                <a:solidFill>
                  <a:srgbClr val="FF7F00"/>
                </a:solidFill>
              </a:rPr>
              <a:t>1ere partie</a:t>
            </a:r>
            <a:r>
              <a:rPr lang="fr-FR" sz="4000" dirty="0" smtClean="0">
                <a:solidFill>
                  <a:srgbClr val="FF7F00"/>
                </a:solidFill>
              </a:rPr>
              <a:t/>
            </a:r>
            <a:br>
              <a:rPr lang="fr-FR" sz="4000" dirty="0" smtClean="0">
                <a:solidFill>
                  <a:srgbClr val="FF7F00"/>
                </a:solidFill>
              </a:rPr>
            </a:br>
            <a:endParaRPr lang="fr-FR" sz="4000" dirty="0" smtClean="0">
              <a:solidFill>
                <a:srgbClr val="FF7F00"/>
              </a:solidFill>
            </a:endParaRPr>
          </a:p>
          <a:p>
            <a:pPr algn="ctr">
              <a:buNone/>
            </a:pPr>
            <a:r>
              <a:rPr lang="fr-FR" b="1" dirty="0" smtClean="0">
                <a:solidFill>
                  <a:srgbClr val="FF7F00"/>
                </a:solidFill>
              </a:rPr>
              <a:t>Mise au rebut avec fournisseur</a:t>
            </a:r>
            <a:endParaRPr lang="fr-FR" b="1" dirty="0" smtClean="0">
              <a:solidFill>
                <a:srgbClr val="FF7F00"/>
              </a:solidFill>
            </a:endParaRPr>
          </a:p>
        </p:txBody>
      </p:sp>
      <p:pic>
        <p:nvPicPr>
          <p:cNvPr id="3" name="Image 2" descr="LOGO_Orange_FFB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16" y="5072074"/>
            <a:ext cx="2943226" cy="9382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642910" y="857232"/>
            <a:ext cx="8229600" cy="5000660"/>
          </a:xfrm>
          <a:noFill/>
        </p:spPr>
        <p:txBody>
          <a:bodyPr/>
          <a:lstStyle/>
          <a:p>
            <a:pPr algn="ctr">
              <a:buNone/>
            </a:pPr>
            <a:r>
              <a:rPr lang="fr-FR" sz="4000" dirty="0" smtClean="0">
                <a:solidFill>
                  <a:srgbClr val="FF7F00"/>
                </a:solidFill>
              </a:rPr>
              <a:t/>
            </a:r>
            <a:br>
              <a:rPr lang="fr-FR" sz="4000" dirty="0" smtClean="0">
                <a:solidFill>
                  <a:srgbClr val="FF7F00"/>
                </a:solidFill>
              </a:rPr>
            </a:br>
            <a:r>
              <a:rPr lang="fr-FR" sz="4000" dirty="0" smtClean="0">
                <a:solidFill>
                  <a:srgbClr val="FF7F00"/>
                </a:solidFill>
              </a:rPr>
              <a:t>2eme partie</a:t>
            </a:r>
            <a:r>
              <a:rPr lang="fr-FR" sz="4000" dirty="0" smtClean="0">
                <a:solidFill>
                  <a:srgbClr val="FF7F00"/>
                </a:solidFill>
              </a:rPr>
              <a:t/>
            </a:r>
            <a:br>
              <a:rPr lang="fr-FR" sz="4000" dirty="0" smtClean="0">
                <a:solidFill>
                  <a:srgbClr val="FF7F00"/>
                </a:solidFill>
              </a:rPr>
            </a:br>
            <a:r>
              <a:rPr lang="fr-FR" sz="4000" dirty="0" smtClean="0">
                <a:solidFill>
                  <a:srgbClr val="FF7F00"/>
                </a:solidFill>
              </a:rPr>
              <a:t/>
            </a:r>
            <a:br>
              <a:rPr lang="fr-FR" sz="4000" dirty="0" smtClean="0">
                <a:solidFill>
                  <a:srgbClr val="FF7F00"/>
                </a:solidFill>
              </a:rPr>
            </a:br>
            <a:r>
              <a:rPr lang="fr-FR" b="1" dirty="0" smtClean="0">
                <a:solidFill>
                  <a:srgbClr val="FF7F00"/>
                </a:solidFill>
              </a:rPr>
              <a:t>Mise au rebut sans fournisseur</a:t>
            </a:r>
            <a:endParaRPr lang="fr-FR" b="1" dirty="0" smtClean="0">
              <a:solidFill>
                <a:srgbClr val="FF7F00"/>
              </a:solidFill>
            </a:endParaRPr>
          </a:p>
        </p:txBody>
      </p:sp>
      <p:pic>
        <p:nvPicPr>
          <p:cNvPr id="4" name="Image 3" descr="LOGO_Orange_FFB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16" y="5072074"/>
            <a:ext cx="2943226" cy="9382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642910" y="857232"/>
            <a:ext cx="8229600" cy="5000660"/>
          </a:xfrm>
          <a:noFill/>
        </p:spPr>
        <p:txBody>
          <a:bodyPr/>
          <a:lstStyle/>
          <a:p>
            <a:pPr algn="ctr">
              <a:buNone/>
            </a:pPr>
            <a:r>
              <a:rPr lang="fr-FR" sz="4000" dirty="0" smtClean="0">
                <a:solidFill>
                  <a:srgbClr val="FF7F00"/>
                </a:solidFill>
              </a:rPr>
              <a:t/>
            </a:r>
            <a:br>
              <a:rPr lang="fr-FR" sz="4000" dirty="0" smtClean="0">
                <a:solidFill>
                  <a:srgbClr val="FF7F00"/>
                </a:solidFill>
              </a:rPr>
            </a:br>
            <a:r>
              <a:rPr lang="fr-FR" sz="4000" dirty="0" smtClean="0">
                <a:solidFill>
                  <a:srgbClr val="FF7F00"/>
                </a:solidFill>
              </a:rPr>
              <a:t>3eme partie</a:t>
            </a:r>
            <a:r>
              <a:rPr lang="fr-FR" sz="4000" dirty="0" smtClean="0">
                <a:solidFill>
                  <a:srgbClr val="FF7F00"/>
                </a:solidFill>
              </a:rPr>
              <a:t/>
            </a:r>
            <a:br>
              <a:rPr lang="fr-FR" sz="4000" dirty="0" smtClean="0">
                <a:solidFill>
                  <a:srgbClr val="FF7F00"/>
                </a:solidFill>
              </a:rPr>
            </a:br>
            <a:r>
              <a:rPr lang="fr-FR" sz="4000" dirty="0" smtClean="0">
                <a:solidFill>
                  <a:srgbClr val="FF7F00"/>
                </a:solidFill>
              </a:rPr>
              <a:t/>
            </a:r>
            <a:br>
              <a:rPr lang="fr-FR" sz="4000" dirty="0" smtClean="0">
                <a:solidFill>
                  <a:srgbClr val="FF7F00"/>
                </a:solidFill>
              </a:rPr>
            </a:br>
            <a:r>
              <a:rPr lang="fr-FR" sz="2800" dirty="0" smtClean="0">
                <a:solidFill>
                  <a:srgbClr val="FF7F00"/>
                </a:solidFill>
              </a:rPr>
              <a:t> </a:t>
            </a:r>
          </a:p>
          <a:p>
            <a:pPr algn="ctr">
              <a:buNone/>
            </a:pPr>
            <a:r>
              <a:rPr lang="fr-FR" b="1" dirty="0" smtClean="0">
                <a:solidFill>
                  <a:srgbClr val="FF7F00"/>
                </a:solidFill>
              </a:rPr>
              <a:t>   </a:t>
            </a:r>
            <a:r>
              <a:rPr lang="fr-FR" b="1" dirty="0" smtClean="0">
                <a:solidFill>
                  <a:srgbClr val="FF7F00"/>
                </a:solidFill>
              </a:rPr>
              <a:t>Modifier un mouvement de rebut</a:t>
            </a:r>
            <a:endParaRPr lang="fr-FR" b="1" dirty="0">
              <a:solidFill>
                <a:srgbClr val="FF7F00"/>
              </a:solidFill>
            </a:endParaRPr>
          </a:p>
        </p:txBody>
      </p:sp>
      <p:pic>
        <p:nvPicPr>
          <p:cNvPr id="4" name="Image 3" descr="LOGO_Orange_FFB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16" y="5072074"/>
            <a:ext cx="2943226" cy="9382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7158" y="785802"/>
            <a:ext cx="8229600" cy="1143000"/>
          </a:xfrm>
        </p:spPr>
        <p:txBody>
          <a:bodyPr/>
          <a:lstStyle/>
          <a:p>
            <a:r>
              <a:rPr lang="fr-FR" dirty="0" smtClean="0"/>
              <a:t>Merci </a:t>
            </a:r>
            <a:r>
              <a:rPr lang="fr-FR" sz="3600" dirty="0" smtClean="0"/>
              <a:t>de</a:t>
            </a:r>
            <a:r>
              <a:rPr lang="fr-FR" dirty="0" smtClean="0"/>
              <a:t> votre 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fr-FR" dirty="0" smtClean="0">
              <a:solidFill>
                <a:srgbClr val="FF7F00"/>
              </a:solidFill>
            </a:endParaRPr>
          </a:p>
          <a:p>
            <a:pPr algn="ctr">
              <a:buNone/>
            </a:pPr>
            <a:r>
              <a:rPr lang="fr-FR" b="1" dirty="0" smtClean="0">
                <a:solidFill>
                  <a:srgbClr val="FF7F00"/>
                </a:solidFill>
              </a:rPr>
              <a:t>Vos contacts :</a:t>
            </a:r>
            <a:br>
              <a:rPr lang="fr-FR" b="1" dirty="0" smtClean="0">
                <a:solidFill>
                  <a:srgbClr val="FF7F00"/>
                </a:solidFill>
              </a:rPr>
            </a:br>
            <a:endParaRPr lang="fr-FR" b="1" dirty="0" smtClean="0">
              <a:solidFill>
                <a:srgbClr val="FF7F00"/>
              </a:solidFill>
            </a:endParaRPr>
          </a:p>
          <a:p>
            <a:pPr algn="ctr">
              <a:buNone/>
            </a:pPr>
            <a:r>
              <a:rPr lang="fr-FR" sz="2000" b="1" dirty="0" smtClean="0"/>
              <a:t>ffba.formation-informatique@banquealimentaire.org</a:t>
            </a:r>
            <a:br>
              <a:rPr lang="fr-FR" sz="2000" b="1" dirty="0" smtClean="0"/>
            </a:br>
            <a:r>
              <a:rPr lang="fr-FR" sz="2000" b="1" dirty="0" smtClean="0"/>
              <a:t>support-informatique@banquealimentaire.org</a:t>
            </a:r>
          </a:p>
          <a:p>
            <a:pPr algn="ctr">
              <a:buNone/>
            </a:pPr>
            <a:endParaRPr lang="fr-FR" sz="2000" b="1" dirty="0"/>
          </a:p>
        </p:txBody>
      </p:sp>
      <p:pic>
        <p:nvPicPr>
          <p:cNvPr id="4" name="Image 3" descr="LOGO_Orange_FFB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306" y="5500702"/>
            <a:ext cx="2270957" cy="723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1.1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1.1|0.9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2541</TotalTime>
  <Words>39</Words>
  <Application>Microsoft Office PowerPoint</Application>
  <PresentationFormat>Affichage à l'écran (4:3)</PresentationFormat>
  <Paragraphs>33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Les tutoriels de la FFBA</vt:lpstr>
      <vt:lpstr>                                          Produit frais avec DLUO dépassée                                                                                                Mise au rebut avec fournisseur</vt:lpstr>
      <vt:lpstr> Les objectifs de ce tutoriel </vt:lpstr>
      <vt:lpstr>Plan de la cession</vt:lpstr>
      <vt:lpstr>Diapositive 5</vt:lpstr>
      <vt:lpstr>Diapositive 6</vt:lpstr>
      <vt:lpstr>Diapositive 7</vt:lpstr>
      <vt:lpstr>Merci de votre attention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yves vallet</dc:creator>
  <cp:lastModifiedBy>yves vallet</cp:lastModifiedBy>
  <cp:revision>153</cp:revision>
  <dcterms:created xsi:type="dcterms:W3CDTF">2020-11-21T08:37:40Z</dcterms:created>
  <dcterms:modified xsi:type="dcterms:W3CDTF">2020-12-02T15:25:07Z</dcterms:modified>
</cp:coreProperties>
</file>