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1" r:id="rId6"/>
    <p:sldId id="262" r:id="rId7"/>
    <p:sldId id="269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Les REBUTS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avec et sans fournisseur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71612"/>
            <a:ext cx="7843838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2400" dirty="0" smtClean="0"/>
              <a:t>                                          </a:t>
            </a:r>
            <a:r>
              <a:rPr lang="fr-FR" sz="2000" dirty="0" smtClean="0"/>
              <a:t>Produit frais avec DLUO dépassée </a:t>
            </a:r>
            <a:r>
              <a:rPr lang="fr-FR" sz="2400" dirty="0" smtClean="0"/>
              <a:t>                                                        </a:t>
            </a:r>
            <a:br>
              <a:rPr lang="fr-FR" sz="2400" dirty="0" smtClean="0"/>
            </a:br>
            <a:r>
              <a:rPr lang="fr-FR" sz="2400" dirty="0" smtClean="0"/>
              <a:t>                                      </a:t>
            </a:r>
            <a:r>
              <a:rPr lang="fr-FR" sz="2400" b="1" dirty="0" smtClean="0"/>
              <a:t>Mise au rebut avec fournisseur</a:t>
            </a:r>
            <a:endParaRPr lang="fr-FR" sz="2400" b="1" dirty="0"/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5572140"/>
            <a:ext cx="2943226" cy="938277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071802" y="500042"/>
            <a:ext cx="2857520" cy="714380"/>
          </a:xfrm>
          <a:prstGeom prst="rect">
            <a:avLst/>
          </a:prstGeom>
          <a:solidFill>
            <a:srgbClr val="FF7F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c’est quoi un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rebut ?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ous-titre 11"/>
          <p:cNvSpPr>
            <a:spLocks noGrp="1"/>
          </p:cNvSpPr>
          <p:nvPr>
            <p:ph type="subTitle" idx="1"/>
          </p:nvPr>
        </p:nvSpPr>
        <p:spPr>
          <a:xfrm>
            <a:off x="1000100" y="3319474"/>
            <a:ext cx="7858180" cy="1752600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                                             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                                            Fruits et légumes impropres a la consommation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fr-FR" sz="2000" b="1" dirty="0" smtClean="0"/>
              <a:t> </a:t>
            </a:r>
            <a:r>
              <a:rPr lang="fr-FR" sz="2400" b="1" dirty="0" smtClean="0">
                <a:solidFill>
                  <a:schemeClr val="tx1"/>
                </a:solidFill>
              </a:rPr>
              <a:t>Mise au rebut sans  fournisseur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13" name="Image 12" descr="images_dlu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2" y="1571612"/>
            <a:ext cx="2118360" cy="1379220"/>
          </a:xfrm>
          <a:prstGeom prst="rect">
            <a:avLst/>
          </a:prstGeom>
        </p:spPr>
      </p:pic>
      <p:pic>
        <p:nvPicPr>
          <p:cNvPr id="14" name="Image 13" descr="images_rebu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3534738"/>
            <a:ext cx="2095500" cy="1394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Savoir Réaliser des mouvements de rebut , avec et sans fournisseur</a:t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atelier ou de </a:t>
            </a:r>
            <a:r>
              <a:rPr lang="fr-FR" sz="1800" b="1" dirty="0" err="1" smtClean="0"/>
              <a:t>putty</a:t>
            </a:r>
            <a:endParaRPr lang="fr-FR" sz="1800" dirty="0" smtClean="0"/>
          </a:p>
          <a:p>
            <a:pPr lvl="0"/>
            <a:r>
              <a:rPr lang="fr-FR" sz="1800" b="1" dirty="0" smtClean="0"/>
              <a:t>Savoir choisir les bons codes motifs de rebut</a:t>
            </a:r>
            <a:endParaRPr lang="fr-FR" sz="1800" dirty="0" smtClean="0"/>
          </a:p>
          <a:p>
            <a:pPr lvl="0"/>
            <a:r>
              <a:rPr lang="fr-FR" sz="1800" b="1" dirty="0" smtClean="0"/>
              <a:t>Maitriser la notion de fournisseur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</a:t>
            </a:r>
            <a:r>
              <a:rPr lang="fr-FR" sz="3600" dirty="0" smtClean="0"/>
              <a:t>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214422"/>
            <a:ext cx="8186766" cy="5143536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Mise au rebut avec fournisseur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Mise au rebut sans fournisseur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Comment modifier un mouvement de rebut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500726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1ere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Mise au rebut avec fournisseur</a:t>
            </a: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2eme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b="1" dirty="0" smtClean="0">
                <a:solidFill>
                  <a:srgbClr val="FF7F00"/>
                </a:solidFill>
              </a:rPr>
              <a:t>Mise au rebut sans fournisseur</a:t>
            </a: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3eme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Modifier un mouvement de rebut</a:t>
            </a:r>
            <a:endParaRPr lang="fr-FR" b="1" dirty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 support-formation@banquealimentaire.org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2544</TotalTime>
  <Words>39</Words>
  <Application>Microsoft Office PowerPoint</Application>
  <PresentationFormat>Affichage à l'écran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Les tutoriels de la FFBA</vt:lpstr>
      <vt:lpstr>                                          Produit frais avec DLUO dépassée                                                                                                Mise au rebut avec fournisseur</vt:lpstr>
      <vt:lpstr> Les objectifs de ce tutoriel </vt:lpstr>
      <vt:lpstr>Plan de la session</vt:lpstr>
      <vt:lpstr>Diapositive 5</vt:lpstr>
      <vt:lpstr>Diapositive 6</vt:lpstr>
      <vt:lpstr>Diapositive 7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154</cp:revision>
  <dcterms:created xsi:type="dcterms:W3CDTF">2020-11-21T08:37:40Z</dcterms:created>
  <dcterms:modified xsi:type="dcterms:W3CDTF">2020-12-03T19:53:24Z</dcterms:modified>
</cp:coreProperties>
</file>