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68119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000000"/>
          </p15:clr>
        </p15:guide>
        <p15:guide id="2" pos="2146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hK9haBGTNmliDG2w11/IgG70Ui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102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2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8" Type="http://customschemas.google.com/relationships/presentationmetadata" Target="meta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19" Type="http://schemas.openxmlformats.org/officeDocument/2006/relationships/presProps" Target="presProps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11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9212" y="0"/>
            <a:ext cx="29511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2337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7" y="4722812"/>
            <a:ext cx="5449887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4037"/>
            <a:ext cx="29511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9212" y="9444037"/>
            <a:ext cx="29511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‹N°›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52679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:notes"/>
          <p:cNvSpPr txBox="1">
            <a:spLocks noGrp="1"/>
          </p:cNvSpPr>
          <p:nvPr>
            <p:ph type="body" idx="1"/>
          </p:nvPr>
        </p:nvSpPr>
        <p:spPr>
          <a:xfrm>
            <a:off x="681037" y="4722812"/>
            <a:ext cx="5449887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10642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362950" cy="50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385192" y="404664"/>
            <a:ext cx="843528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/>
        </p:nvSpPr>
        <p:spPr>
          <a:xfrm>
            <a:off x="381000" y="341312"/>
            <a:ext cx="8520112" cy="457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 txBox="1"/>
          <p:nvPr/>
        </p:nvSpPr>
        <p:spPr>
          <a:xfrm>
            <a:off x="304800" y="441325"/>
            <a:ext cx="8523287" cy="396875"/>
          </a:xfrm>
          <a:prstGeom prst="rect">
            <a:avLst/>
          </a:prstGeom>
          <a:solidFill>
            <a:srgbClr val="F8802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/>
        </p:nvSpPr>
        <p:spPr>
          <a:xfrm>
            <a:off x="6553200" y="62372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‹N°›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 txBox="1"/>
          <p:nvPr/>
        </p:nvSpPr>
        <p:spPr>
          <a:xfrm>
            <a:off x="3130550" y="6308725"/>
            <a:ext cx="525780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			www.banquealimentaire.org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6175375"/>
            <a:ext cx="1692275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5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362950" cy="50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10347" y="433343"/>
            <a:ext cx="9493528" cy="41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2600"/>
            </a:pPr>
            <a:r>
              <a:rPr lang="fr-FR" sz="2000" dirty="0"/>
              <a:t>Comment choisir un Rebut avec fournisseur ou Sans fournisseur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1727" y="1640264"/>
            <a:ext cx="7368421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300"/>
              </a:spcBef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729" y="1220187"/>
            <a:ext cx="82296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/>
              <a:t>1° Choix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Vous avez un </a:t>
            </a:r>
            <a:r>
              <a:rPr lang="fr-FR" dirty="0"/>
              <a:t>magasin GMS </a:t>
            </a:r>
            <a:r>
              <a:rPr lang="fr-FR" dirty="0" smtClean="0"/>
              <a:t>(exemple carrefour) qui vous donne </a:t>
            </a:r>
            <a:r>
              <a:rPr lang="fr-FR" dirty="0"/>
              <a:t>des denrées avec une DLC dépassée </a:t>
            </a:r>
            <a:r>
              <a:rPr lang="fr-FR" dirty="0" smtClean="0"/>
              <a:t>constatée </a:t>
            </a:r>
            <a:r>
              <a:rPr lang="fr-FR" dirty="0"/>
              <a:t>lors du tri, donc non distribuable aux </a:t>
            </a:r>
            <a:r>
              <a:rPr lang="fr-FR" dirty="0" smtClean="0"/>
              <a:t>associations, vous devez faire </a:t>
            </a:r>
            <a:r>
              <a:rPr lang="fr-FR" dirty="0"/>
              <a:t>un Rebut avec </a:t>
            </a:r>
            <a:r>
              <a:rPr lang="fr-FR" b="1" dirty="0"/>
              <a:t>fournisseurs </a:t>
            </a:r>
            <a:r>
              <a:rPr lang="fr-FR" b="1" dirty="0" smtClean="0"/>
              <a:t>puisqu’on l’a identifié.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Cette </a:t>
            </a:r>
            <a:r>
              <a:rPr lang="fr-FR" dirty="0"/>
              <a:t>méthode a aussi l’avantage de retirer des </a:t>
            </a:r>
            <a:r>
              <a:rPr lang="fr-FR" dirty="0" err="1"/>
              <a:t>CERFA’s</a:t>
            </a:r>
            <a:r>
              <a:rPr lang="fr-FR" dirty="0"/>
              <a:t> pour ce magasin connu toutes les quantités des denrées non </a:t>
            </a:r>
            <a:r>
              <a:rPr lang="fr-FR" dirty="0" smtClean="0"/>
              <a:t>distribuées.</a:t>
            </a: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/>
              <a:t> 2°Choix </a:t>
            </a:r>
            <a:endParaRPr lang="fr-FR" b="1" dirty="0"/>
          </a:p>
          <a:p>
            <a:pPr>
              <a:lnSpc>
                <a:spcPct val="150000"/>
              </a:lnSpc>
            </a:pPr>
            <a:r>
              <a:rPr lang="fr-FR" dirty="0" smtClean="0"/>
              <a:t>Votre B </a:t>
            </a:r>
            <a:r>
              <a:rPr lang="fr-FR" dirty="0"/>
              <a:t>A </a:t>
            </a:r>
            <a:r>
              <a:rPr lang="fr-FR" dirty="0" err="1"/>
              <a:t>a</a:t>
            </a:r>
            <a:r>
              <a:rPr lang="fr-FR" dirty="0"/>
              <a:t> reçu des denrées suite à un transfert entre B A. </a:t>
            </a:r>
            <a:r>
              <a:rPr lang="fr-FR" dirty="0" smtClean="0"/>
              <a:t>Pour x </a:t>
            </a:r>
            <a:r>
              <a:rPr lang="fr-FR" dirty="0"/>
              <a:t>raisons </a:t>
            </a:r>
            <a:r>
              <a:rPr lang="fr-FR" dirty="0" smtClean="0"/>
              <a:t>vous devez faire des Rebuts. Comme le donateur n’est pas identifiable à votre niveau, vous faites un </a:t>
            </a:r>
            <a:r>
              <a:rPr lang="fr-FR" b="1" dirty="0" smtClean="0"/>
              <a:t>Rebut sans fournisseur. </a:t>
            </a:r>
            <a:r>
              <a:rPr lang="fr-FR" dirty="0" smtClean="0"/>
              <a:t>Ceci est </a:t>
            </a:r>
            <a:r>
              <a:rPr lang="fr-FR" dirty="0"/>
              <a:t>aussi valable pour des produits de la collecte ou issus des dons de particuliers.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/>
              <a:t>3</a:t>
            </a:r>
            <a:r>
              <a:rPr lang="fr-FR" b="1" dirty="0"/>
              <a:t>° </a:t>
            </a:r>
            <a:r>
              <a:rPr lang="fr-FR" b="1" dirty="0" smtClean="0"/>
              <a:t>Choix </a:t>
            </a:r>
            <a:endParaRPr lang="fr-FR" b="1" dirty="0"/>
          </a:p>
          <a:p>
            <a:pPr>
              <a:lnSpc>
                <a:spcPct val="150000"/>
              </a:lnSpc>
            </a:pPr>
            <a:r>
              <a:rPr lang="fr-FR" dirty="0" smtClean="0"/>
              <a:t>Pour les produits pris </a:t>
            </a:r>
            <a:r>
              <a:rPr lang="fr-FR" dirty="0"/>
              <a:t>en compte en </a:t>
            </a:r>
            <a:r>
              <a:rPr lang="fr-FR" b="1" dirty="0"/>
              <a:t>réception attendue </a:t>
            </a:r>
            <a:r>
              <a:rPr lang="fr-FR" dirty="0"/>
              <a:t>FEAD ou CNES ou </a:t>
            </a:r>
            <a:r>
              <a:rPr lang="fr-FR" dirty="0" smtClean="0"/>
              <a:t>autres, </a:t>
            </a:r>
            <a:r>
              <a:rPr lang="fr-FR" dirty="0"/>
              <a:t>qui </a:t>
            </a:r>
            <a:r>
              <a:rPr lang="fr-FR" dirty="0" smtClean="0"/>
              <a:t>doivent </a:t>
            </a:r>
            <a:r>
              <a:rPr lang="fr-FR" dirty="0"/>
              <a:t>être </a:t>
            </a:r>
            <a:r>
              <a:rPr lang="fr-FR" dirty="0" smtClean="0"/>
              <a:t>mis aux rebuts , vous devez rédiger une fiche de mise au Rebut et la transmettre au service appro de la FFBA. Cette entité  constitue si nécessaire un </a:t>
            </a:r>
            <a:r>
              <a:rPr lang="fr-FR" dirty="0"/>
              <a:t>dossier vis-à-vis du fournisseur </a:t>
            </a:r>
            <a:r>
              <a:rPr lang="fr-FR" dirty="0" smtClean="0"/>
              <a:t>et la mise au Rebut se fait sur </a:t>
            </a:r>
            <a:r>
              <a:rPr lang="fr-FR" dirty="0"/>
              <a:t>consignes de la FFBA.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78729" y="850855"/>
            <a:ext cx="596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/>
              <a:t>Plusieurs choix possibles en fonction de la situation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xmlns="" val="2198384689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208</Words>
  <Application>Microsoft Office PowerPoint</Application>
  <PresentationFormat>Affichage à l'écran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2_Thème Office</vt:lpstr>
      <vt:lpstr>Comment choisir un Rebut avec fournisseur ou Sans fournisseur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Objectifs du tutoriel</dc:title>
  <dc:creator>job</dc:creator>
  <cp:lastModifiedBy>yves vallet</cp:lastModifiedBy>
  <cp:revision>103</cp:revision>
  <dcterms:created xsi:type="dcterms:W3CDTF">2012-01-13T13:42:28Z</dcterms:created>
  <dcterms:modified xsi:type="dcterms:W3CDTF">2020-12-16T15:56:03Z</dcterms:modified>
</cp:coreProperties>
</file>