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9" r:id="rId7"/>
    <p:sldId id="270" r:id="rId8"/>
    <p:sldId id="271" r:id="rId9"/>
    <p:sldId id="26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AE22-88BB-4ED2-9E0E-AA2FEC4EEFFD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39AA3-206F-471A-8AA2-D3C2DE206F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9AA3-206F-471A-8AA2-D3C2DE206F6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928934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Les transferts entre établissements</a:t>
            </a:r>
          </a:p>
          <a:p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pPr lvl="0"/>
            <a:r>
              <a:rPr lang="fr-FR" sz="1800" b="1" dirty="0" smtClean="0"/>
              <a:t>Comprendre les fonctionnalités d’un transfert entre établissements</a:t>
            </a:r>
          </a:p>
          <a:p>
            <a:pPr lvl="0"/>
            <a:r>
              <a:rPr lang="fr-FR" sz="1800" b="1" dirty="0" smtClean="0"/>
              <a:t>Apprendre les opérations à réaliser pour </a:t>
            </a:r>
            <a:r>
              <a:rPr lang="fr-FR" sz="1800" b="1" dirty="0" smtClean="0"/>
              <a:t>effectuer </a:t>
            </a:r>
            <a:r>
              <a:rPr lang="fr-FR" sz="1800" b="1" dirty="0" smtClean="0"/>
              <a:t>un transfert</a:t>
            </a:r>
            <a:br>
              <a:rPr lang="fr-FR" sz="1800" b="1" dirty="0" smtClean="0"/>
            </a:br>
            <a:r>
              <a:rPr lang="fr-FR" sz="1800" b="1" dirty="0" smtClean="0"/>
              <a:t/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Maitriser l’utilisation du poste administratif</a:t>
            </a:r>
            <a:endParaRPr lang="fr-FR" sz="1800" dirty="0" smtClean="0"/>
          </a:p>
          <a:p>
            <a:pPr lvl="0"/>
            <a:r>
              <a:rPr lang="fr-FR" sz="1800" b="1" dirty="0" smtClean="0"/>
              <a:t>Connaitre l’organisation de l’entrepôt et des zones de stock</a:t>
            </a:r>
          </a:p>
          <a:p>
            <a:pPr lvl="0">
              <a:buNone/>
            </a:pP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session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714488"/>
            <a:ext cx="8186766" cy="4357718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None/>
            </a:pPr>
            <a:r>
              <a:rPr lang="fr-FR" sz="2800" dirty="0" smtClean="0"/>
              <a:t>4 étapes :</a:t>
            </a:r>
          </a:p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Création d’un transfert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Edition des justificatifs des mouvements de stock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Annulation d’un transfert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Recevoir les marchandises en provenance d’une autre établissement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571480"/>
            <a:ext cx="8229600" cy="5500726"/>
          </a:xfrm>
        </p:spPr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1ere étape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/>
              <a:t>Transfert d’une article </a:t>
            </a:r>
          </a:p>
          <a:p>
            <a:pPr algn="ctr">
              <a:buNone/>
            </a:pPr>
            <a:r>
              <a:rPr lang="fr-FR" b="1" dirty="0" smtClean="0"/>
              <a:t>D’un établissement vers un autre</a:t>
            </a: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2eme étape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dirty="0" smtClean="0"/>
              <a:t> Edition des justificatifs des mouvements de stock</a:t>
            </a:r>
            <a:endParaRPr lang="fr-FR" b="1" dirty="0" smtClean="0">
              <a:solidFill>
                <a:srgbClr val="FF7F00"/>
              </a:solidFill>
            </a:endParaRP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3eme étape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   </a:t>
            </a:r>
            <a:r>
              <a:rPr lang="fr-FR" b="1" dirty="0" smtClean="0"/>
              <a:t>Annulation d’un transfert</a:t>
            </a:r>
            <a:endParaRPr lang="fr-FR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4eme étape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   </a:t>
            </a:r>
            <a:r>
              <a:rPr lang="fr-FR" b="1" dirty="0" smtClean="0"/>
              <a:t>Réception des marchandises par</a:t>
            </a:r>
          </a:p>
          <a:p>
            <a:pPr algn="ctr">
              <a:buNone/>
            </a:pPr>
            <a:r>
              <a:rPr lang="fr-FR" b="1" dirty="0" smtClean="0"/>
              <a:t>L’établissement destinataire</a:t>
            </a:r>
            <a:endParaRPr lang="fr-FR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357166"/>
            <a:ext cx="8501122" cy="6072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support-formation@banquealimentaire.org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2938</TotalTime>
  <Words>30</Words>
  <Application>Microsoft Office PowerPoint</Application>
  <PresentationFormat>Affichage à l'écran (4:3)</PresentationFormat>
  <Paragraphs>37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Les tutoriels de la FFBA</vt:lpstr>
      <vt:lpstr> Les objectifs de ce tutoriel </vt:lpstr>
      <vt:lpstr>Plan de la session</vt:lpstr>
      <vt:lpstr>Diapositive 4</vt:lpstr>
      <vt:lpstr>Diapositive 5</vt:lpstr>
      <vt:lpstr>Diapositive 6</vt:lpstr>
      <vt:lpstr>Diapositive 7</vt:lpstr>
      <vt:lpstr>Diapositive 8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193</cp:revision>
  <dcterms:created xsi:type="dcterms:W3CDTF">2020-11-21T08:37:40Z</dcterms:created>
  <dcterms:modified xsi:type="dcterms:W3CDTF">2020-12-04T21:40:24Z</dcterms:modified>
</cp:coreProperties>
</file>