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9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AE22-88BB-4ED2-9E0E-AA2FEC4EEFFD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39AA3-206F-471A-8AA2-D3C2DE206F6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9AA3-206F-471A-8AA2-D3C2DE206F66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5852" y="2928934"/>
            <a:ext cx="6429420" cy="135732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Les transferts internes</a:t>
            </a:r>
          </a:p>
          <a:p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pPr lvl="0"/>
            <a:r>
              <a:rPr lang="fr-FR" sz="1800" b="1" dirty="0" smtClean="0"/>
              <a:t>Savoir Réaliser un transfert interne d’une zone de stock vers une autre</a:t>
            </a:r>
          </a:p>
          <a:p>
            <a:pPr lvl="0"/>
            <a:r>
              <a:rPr lang="fr-FR" sz="1800" b="1" dirty="0" smtClean="0"/>
              <a:t>Savoir rééditer  une étiquette produit</a:t>
            </a:r>
            <a:br>
              <a:rPr lang="fr-FR" sz="1800" b="1" dirty="0" smtClean="0"/>
            </a:br>
            <a:r>
              <a:rPr lang="fr-FR" sz="1800" b="1" dirty="0" smtClean="0"/>
              <a:t/>
            </a:r>
            <a:br>
              <a:rPr lang="fr-FR" sz="1800" b="1" dirty="0" smtClean="0"/>
            </a:br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Maitriser l’utilisation du poste atelier ou de putty</a:t>
            </a:r>
            <a:endParaRPr lang="fr-FR" sz="1800" dirty="0" smtClean="0"/>
          </a:p>
          <a:p>
            <a:pPr lvl="0"/>
            <a:r>
              <a:rPr lang="fr-FR" sz="1800" b="1" dirty="0" smtClean="0"/>
              <a:t>Connaitre l’organisation de l’ </a:t>
            </a:r>
            <a:r>
              <a:rPr lang="fr-FR" sz="1800" b="1" dirty="0" smtClean="0"/>
              <a:t>entrepôt </a:t>
            </a:r>
            <a:r>
              <a:rPr lang="fr-FR" sz="1800" b="1" dirty="0" smtClean="0"/>
              <a:t>et des zones de stock</a:t>
            </a: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session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2000240"/>
            <a:ext cx="8186766" cy="4357718"/>
          </a:xfrm>
        </p:spPr>
        <p:txBody>
          <a:bodyPr>
            <a:normAutofit/>
          </a:bodyPr>
          <a:lstStyle/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Transfert de stock d’une zone vers une autre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Suppression &amp; modification d’un mouvement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Rééditer une étiquette de stock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None/>
            </a:pP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571480"/>
            <a:ext cx="8229600" cy="5500726"/>
          </a:xfrm>
        </p:spPr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1ere partie</a:t>
            </a:r>
            <a:br>
              <a:rPr lang="fr-FR" sz="4000" dirty="0" smtClean="0">
                <a:solidFill>
                  <a:srgbClr val="FF7F00"/>
                </a:solidFill>
              </a:rPr>
            </a:b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Transfert d’une article </a:t>
            </a: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d’une zone de stock vers une autre</a:t>
            </a: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2eme partie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b="1" dirty="0" smtClean="0">
                <a:solidFill>
                  <a:srgbClr val="FF7F00"/>
                </a:solidFill>
              </a:rPr>
              <a:t>Modification/Suppression d’un mouvement</a:t>
            </a:r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3eme partie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</a:t>
            </a: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   Réédition d’une étiquette de stock</a:t>
            </a:r>
            <a:endParaRPr lang="fr-FR" b="1" dirty="0">
              <a:solidFill>
                <a:srgbClr val="FF7F00"/>
              </a:solidFill>
            </a:endParaRPr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           support-formation@banquealimentaire.org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2633</TotalTime>
  <Words>31</Words>
  <Application>Microsoft Office PowerPoint</Application>
  <PresentationFormat>Affichage à l'écran (4:3)</PresentationFormat>
  <Paragraphs>31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Les tutoriels de la FFBA</vt:lpstr>
      <vt:lpstr> Les objectifs de ce tutoriel </vt:lpstr>
      <vt:lpstr>Plan de la session</vt:lpstr>
      <vt:lpstr>Diapositive 4</vt:lpstr>
      <vt:lpstr>Diapositive 5</vt:lpstr>
      <vt:lpstr>Diapositive 6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162</cp:revision>
  <dcterms:created xsi:type="dcterms:W3CDTF">2020-11-21T08:37:40Z</dcterms:created>
  <dcterms:modified xsi:type="dcterms:W3CDTF">2020-12-03T18:04:16Z</dcterms:modified>
</cp:coreProperties>
</file>