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2" r:id="rId6"/>
    <p:sldId id="269" r:id="rId7"/>
    <p:sldId id="270" r:id="rId8"/>
    <p:sldId id="271" r:id="rId9"/>
    <p:sldId id="260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F7F0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83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1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CAE22-88BB-4ED2-9E0E-AA2FEC4EEFFD}" type="datetimeFigureOut">
              <a:rPr lang="fr-FR" smtClean="0"/>
              <a:pPr/>
              <a:t>05/12/2020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39AA3-206F-471A-8AA2-D3C2DE206F6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9AA3-206F-471A-8AA2-D3C2DE206F66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05/12/2020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05/12/2020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05/12/2020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05/12/2020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05/12/2020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05/12/2020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05/12/2020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05/12/2020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05/12/2020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05/12/2020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EBB9-3DB1-464B-8411-81488C3DC3B8}" type="datetimeFigureOut">
              <a:rPr lang="fr-FR" smtClean="0"/>
              <a:pPr/>
              <a:t>05/12/2020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9EBB9-3DB1-464B-8411-81488C3DC3B8}" type="datetimeFigureOut">
              <a:rPr lang="fr-FR" smtClean="0"/>
              <a:pPr/>
              <a:t>05/12/2020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6C495-FAD8-4225-96F2-638308AD1D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5720" y="785794"/>
            <a:ext cx="8272466" cy="1470025"/>
          </a:xfrm>
        </p:spPr>
        <p:txBody>
          <a:bodyPr>
            <a:noAutofit/>
            <a:scene3d>
              <a:camera prst="orthographicFront">
                <a:rot lat="300000" lon="0" rev="0"/>
              </a:camera>
              <a:lightRig rig="threePt" dir="t"/>
            </a:scene3d>
          </a:bodyPr>
          <a:lstStyle/>
          <a:p>
            <a:r>
              <a:rPr lang="fr-FR" sz="6000" dirty="0" smtClean="0"/>
              <a:t>Les tutoriels de la FFBA</a:t>
            </a:r>
            <a:endParaRPr lang="fr-FR" sz="6000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285852" y="2928934"/>
            <a:ext cx="6429420" cy="1357322"/>
          </a:xfrm>
        </p:spPr>
        <p:txBody>
          <a:bodyPr>
            <a:noAutofit/>
          </a:bodyPr>
          <a:lstStyle/>
          <a:p>
            <a:r>
              <a:rPr lang="fr-FR" sz="4400" b="1" dirty="0" smtClean="0">
                <a:solidFill>
                  <a:srgbClr val="FF7F00"/>
                </a:solidFill>
              </a:rPr>
              <a:t>Le poste atelier et putty</a:t>
            </a:r>
            <a:endParaRPr lang="fr-FR" sz="4400" b="1" dirty="0" smtClean="0">
              <a:solidFill>
                <a:srgbClr val="FF7F00"/>
              </a:solidFill>
            </a:endParaRPr>
          </a:p>
          <a:p>
            <a:endParaRPr lang="fr-FR" sz="4400" b="1" dirty="0">
              <a:solidFill>
                <a:srgbClr val="FF7F00"/>
              </a:solidFill>
            </a:endParaRPr>
          </a:p>
        </p:txBody>
      </p:sp>
      <p:pic>
        <p:nvPicPr>
          <p:cNvPr id="9" name="Image 8" descr="LOGO_Orange_FFB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2" y="5072074"/>
            <a:ext cx="2943226" cy="93827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7268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58204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>
                <a:solidFill>
                  <a:schemeClr val="bg1"/>
                </a:solidFill>
              </a:rPr>
              <a:t>Les objectifs de ce tutoriel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800" b="1" dirty="0" smtClean="0"/>
              <a:t>Objectifs</a:t>
            </a:r>
            <a:r>
              <a:rPr lang="fr-FR" sz="2400" b="1" dirty="0" smtClean="0"/>
              <a:t/>
            </a:r>
            <a:br>
              <a:rPr lang="fr-FR" sz="2400" b="1" dirty="0" smtClean="0"/>
            </a:br>
            <a:endParaRPr lang="fr-FR" sz="2400" b="1" dirty="0" smtClean="0"/>
          </a:p>
          <a:p>
            <a:pPr lvl="0"/>
            <a:r>
              <a:rPr lang="fr-FR" sz="1800" b="1" dirty="0" smtClean="0"/>
              <a:t>Décrire les 2 modes de fonctionnement de vif</a:t>
            </a:r>
            <a:endParaRPr lang="fr-FR" sz="1800" b="1" dirty="0" smtClean="0"/>
          </a:p>
          <a:p>
            <a:pPr lvl="1">
              <a:buFontTx/>
              <a:buChar char="-"/>
            </a:pPr>
            <a:r>
              <a:rPr lang="fr-FR" sz="1400" b="1" dirty="0" smtClean="0"/>
              <a:t>Poste atelier en mode putty : interface caractères</a:t>
            </a:r>
          </a:p>
          <a:p>
            <a:pPr lvl="1">
              <a:buFontTx/>
              <a:buChar char="-"/>
            </a:pPr>
            <a:r>
              <a:rPr lang="fr-FR" sz="1400" b="1" dirty="0" smtClean="0"/>
              <a:t>Poste administratif : mode graphique</a:t>
            </a:r>
            <a:endParaRPr lang="fr-FR" sz="1400" b="1" dirty="0" smtClean="0"/>
          </a:p>
          <a:p>
            <a:pPr lvl="0">
              <a:buFontTx/>
              <a:buChar char="-"/>
            </a:pPr>
            <a:endParaRPr lang="fr-FR" sz="1800" dirty="0" smtClean="0"/>
          </a:p>
          <a:p>
            <a:pPr lvl="0"/>
            <a:r>
              <a:rPr lang="fr-FR" sz="1800" b="1" dirty="0" smtClean="0"/>
              <a:t>Décrire les touches et illustrer par l’exemple</a:t>
            </a:r>
            <a:br>
              <a:rPr lang="fr-FR" sz="1800" b="1" dirty="0" smtClean="0"/>
            </a:br>
            <a:endParaRPr lang="fr-FR" sz="1800" b="1" dirty="0" smtClean="0"/>
          </a:p>
          <a:p>
            <a:pPr lvl="0"/>
            <a:r>
              <a:rPr lang="fr-FR" sz="1800" b="1" dirty="0" smtClean="0"/>
              <a:t>Permettre de maitriser putty</a:t>
            </a:r>
            <a:endParaRPr lang="fr-FR" sz="1800" b="1" dirty="0" smtClean="0"/>
          </a:p>
          <a:p>
            <a:pPr lvl="0">
              <a:buNone/>
            </a:pPr>
            <a:endParaRPr lang="fr-FR" sz="1800" dirty="0" smtClean="0"/>
          </a:p>
          <a:p>
            <a:pPr>
              <a:buNone/>
            </a:pPr>
            <a:endParaRPr lang="fr-FR" sz="1800" b="1" dirty="0" smtClean="0"/>
          </a:p>
          <a:p>
            <a:pPr>
              <a:buNone/>
            </a:pPr>
            <a:endParaRPr lang="fr-F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sz="3600" dirty="0" smtClean="0"/>
              <a:t>Plan de la session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472" y="1714488"/>
            <a:ext cx="8186766" cy="4357718"/>
          </a:xfrm>
        </p:spPr>
        <p:txBody>
          <a:bodyPr>
            <a:normAutofit fontScale="92500" lnSpcReduction="20000"/>
          </a:bodyPr>
          <a:lstStyle/>
          <a:p>
            <a:pPr marL="514350" lvl="0" indent="-514350">
              <a:buNone/>
            </a:pPr>
            <a:r>
              <a:rPr lang="fr-FR" sz="2800" dirty="0" smtClean="0"/>
              <a:t>4 étapes :</a:t>
            </a:r>
          </a:p>
          <a:p>
            <a:pPr marL="514350" lvl="0" indent="-514350">
              <a:buNone/>
            </a:pP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dirty="0" smtClean="0"/>
              <a:t>Création d’un transfert</a:t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dirty="0" smtClean="0"/>
              <a:t>Edition des justificatifs des mouvements de stock</a:t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dirty="0" smtClean="0"/>
              <a:t>Annulation d’un transfert</a:t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AutoNum type="arabicParenR"/>
            </a:pPr>
            <a:r>
              <a:rPr lang="fr-FR" sz="2800" dirty="0" smtClean="0"/>
              <a:t>Recevoir les marchandises en provenance d’une autre établissement</a:t>
            </a:r>
            <a:br>
              <a:rPr lang="fr-FR" sz="2800" dirty="0" smtClean="0"/>
            </a:br>
            <a:endParaRPr lang="fr-FR" sz="2800" dirty="0" smtClean="0"/>
          </a:p>
          <a:p>
            <a:pPr marL="514350" lvl="0" indent="-514350">
              <a:buNone/>
            </a:pPr>
            <a:endParaRPr lang="fr-FR" sz="2800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71472" y="571480"/>
            <a:ext cx="8229600" cy="5500726"/>
          </a:xfrm>
        </p:spPr>
        <p:txBody>
          <a:bodyPr/>
          <a:lstStyle/>
          <a:p>
            <a:pPr algn="ctr">
              <a:buNone/>
            </a:pPr>
            <a:endParaRPr lang="fr-FR" dirty="0" smtClean="0"/>
          </a:p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>1ere étape</a:t>
            </a:r>
            <a:br>
              <a:rPr lang="fr-FR" sz="4000" dirty="0" smtClean="0">
                <a:solidFill>
                  <a:srgbClr val="FF7F00"/>
                </a:solidFill>
              </a:rPr>
            </a:br>
            <a:endParaRPr lang="fr-FR" sz="4000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b="1" dirty="0" smtClean="0"/>
              <a:t>Transfert d’une article </a:t>
            </a:r>
          </a:p>
          <a:p>
            <a:pPr algn="ctr">
              <a:buNone/>
            </a:pPr>
            <a:r>
              <a:rPr lang="fr-FR" b="1" dirty="0" smtClean="0"/>
              <a:t>D’un établissement vers un autre</a:t>
            </a:r>
          </a:p>
        </p:txBody>
      </p:sp>
      <p:pic>
        <p:nvPicPr>
          <p:cNvPr id="3" name="Image 2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42910" y="857232"/>
            <a:ext cx="8229600" cy="5000660"/>
          </a:xfrm>
          <a:noFill/>
        </p:spPr>
        <p:txBody>
          <a:bodyPr/>
          <a:lstStyle/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>2eme étape</a:t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dirty="0" smtClean="0"/>
              <a:t> Edition des justificatifs des mouvements de stock</a:t>
            </a:r>
            <a:endParaRPr lang="fr-FR" b="1" dirty="0" smtClean="0">
              <a:solidFill>
                <a:srgbClr val="FF7F00"/>
              </a:solidFill>
            </a:endParaRPr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42910" y="857232"/>
            <a:ext cx="8229600" cy="5000660"/>
          </a:xfrm>
          <a:noFill/>
        </p:spPr>
        <p:txBody>
          <a:bodyPr/>
          <a:lstStyle/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>3eme étape</a:t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2800" dirty="0" smtClean="0">
                <a:solidFill>
                  <a:srgbClr val="FF7F00"/>
                </a:solidFill>
              </a:rPr>
              <a:t> </a:t>
            </a:r>
          </a:p>
          <a:p>
            <a:pPr algn="ctr">
              <a:buNone/>
            </a:pPr>
            <a:r>
              <a:rPr lang="fr-FR" b="1" dirty="0" smtClean="0">
                <a:solidFill>
                  <a:srgbClr val="FF7F00"/>
                </a:solidFill>
              </a:rPr>
              <a:t>   </a:t>
            </a:r>
            <a:r>
              <a:rPr lang="fr-FR" b="1" dirty="0" smtClean="0"/>
              <a:t>Annulation d’un transfert</a:t>
            </a:r>
            <a:endParaRPr lang="fr-FR" b="1" dirty="0"/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42910" y="857232"/>
            <a:ext cx="8229600" cy="5000660"/>
          </a:xfrm>
          <a:noFill/>
        </p:spPr>
        <p:txBody>
          <a:bodyPr/>
          <a:lstStyle/>
          <a:p>
            <a:pPr algn="ctr">
              <a:buNone/>
            </a:pPr>
            <a:r>
              <a:rPr lang="fr-FR" sz="4000" dirty="0" smtClean="0">
                <a:solidFill>
                  <a:srgbClr val="FF7F00"/>
                </a:solidFill>
              </a:rPr>
              <a:t/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4000" dirty="0" smtClean="0">
                <a:solidFill>
                  <a:srgbClr val="FF7F00"/>
                </a:solidFill>
              </a:rPr>
              <a:t>4eme étape</a:t>
            </a:r>
            <a:br>
              <a:rPr lang="fr-FR" sz="4000" dirty="0" smtClean="0">
                <a:solidFill>
                  <a:srgbClr val="FF7F00"/>
                </a:solidFill>
              </a:rPr>
            </a:br>
            <a:r>
              <a:rPr lang="fr-FR" sz="2800" dirty="0" smtClean="0">
                <a:solidFill>
                  <a:srgbClr val="FF7F00"/>
                </a:solidFill>
              </a:rPr>
              <a:t> </a:t>
            </a:r>
          </a:p>
          <a:p>
            <a:pPr algn="ctr">
              <a:buNone/>
            </a:pPr>
            <a:r>
              <a:rPr lang="fr-FR" b="1" dirty="0" smtClean="0">
                <a:solidFill>
                  <a:srgbClr val="FF7F00"/>
                </a:solidFill>
              </a:rPr>
              <a:t>   </a:t>
            </a:r>
            <a:r>
              <a:rPr lang="fr-FR" b="1" dirty="0" smtClean="0"/>
              <a:t>Réception des marchandises par</a:t>
            </a:r>
          </a:p>
          <a:p>
            <a:pPr algn="ctr">
              <a:buNone/>
            </a:pPr>
            <a:r>
              <a:rPr lang="fr-FR" b="1" dirty="0" smtClean="0"/>
              <a:t>L’établissement destinataire</a:t>
            </a:r>
            <a:endParaRPr lang="fr-FR" b="1" dirty="0"/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6" y="5072074"/>
            <a:ext cx="2943226" cy="938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571504"/>
          </a:xfrm>
          <a:solidFill>
            <a:srgbClr val="FF7F00"/>
          </a:solidFill>
        </p:spPr>
        <p:txBody>
          <a:bodyPr>
            <a:normAutofit fontScale="90000"/>
          </a:bodyPr>
          <a:lstStyle/>
          <a:p>
            <a:pPr algn="l"/>
            <a:r>
              <a:rPr lang="fr-FR" sz="3600" dirty="0" smtClean="0"/>
              <a:t>Plan de la session</a:t>
            </a:r>
            <a:endParaRPr lang="fr-FR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785802"/>
            <a:ext cx="8229600" cy="1143000"/>
          </a:xfrm>
        </p:spPr>
        <p:txBody>
          <a:bodyPr/>
          <a:lstStyle/>
          <a:p>
            <a:r>
              <a:rPr lang="fr-FR" dirty="0" smtClean="0"/>
              <a:t>Merci </a:t>
            </a:r>
            <a:r>
              <a:rPr lang="fr-FR" sz="3600" dirty="0" smtClean="0"/>
              <a:t>de</a:t>
            </a:r>
            <a:r>
              <a:rPr lang="fr-FR" dirty="0" smtClean="0"/>
              <a:t> votre 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fr-FR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b="1" dirty="0" smtClean="0">
                <a:solidFill>
                  <a:srgbClr val="FF7F00"/>
                </a:solidFill>
              </a:rPr>
              <a:t>Vos contacts :</a:t>
            </a:r>
            <a:br>
              <a:rPr lang="fr-FR" b="1" dirty="0" smtClean="0">
                <a:solidFill>
                  <a:srgbClr val="FF7F00"/>
                </a:solidFill>
              </a:rPr>
            </a:br>
            <a:endParaRPr lang="fr-FR" b="1" dirty="0" smtClean="0">
              <a:solidFill>
                <a:srgbClr val="FF7F00"/>
              </a:solidFill>
            </a:endParaRPr>
          </a:p>
          <a:p>
            <a:pPr algn="ctr">
              <a:buNone/>
            </a:pPr>
            <a:r>
              <a:rPr lang="fr-FR" sz="2000" b="1" dirty="0" smtClean="0"/>
              <a:t>           support-formation@banquealimentaire.org</a:t>
            </a:r>
            <a:br>
              <a:rPr lang="fr-FR" sz="2000" b="1" dirty="0" smtClean="0"/>
            </a:br>
            <a:r>
              <a:rPr lang="fr-FR" sz="2000" b="1" dirty="0" smtClean="0"/>
              <a:t>support-informatique@banquealimentaire.org</a:t>
            </a:r>
          </a:p>
          <a:p>
            <a:pPr algn="ctr">
              <a:buNone/>
            </a:pPr>
            <a:endParaRPr lang="fr-FR" sz="2000" b="1" dirty="0"/>
          </a:p>
        </p:txBody>
      </p:sp>
      <p:pic>
        <p:nvPicPr>
          <p:cNvPr id="4" name="Image 3" descr="LOGO_Orange_FFB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06" y="5500702"/>
            <a:ext cx="2270957" cy="723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.1|0.9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2959</TotalTime>
  <Words>35</Words>
  <Application>Microsoft Office PowerPoint</Application>
  <PresentationFormat>Affichage à l'écran (4:3)</PresentationFormat>
  <Paragraphs>39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Les tutoriels de la FFBA</vt:lpstr>
      <vt:lpstr> Les objectifs de ce tutoriel </vt:lpstr>
      <vt:lpstr>Plan de la session</vt:lpstr>
      <vt:lpstr>Diapositive 4</vt:lpstr>
      <vt:lpstr>Diapositive 5</vt:lpstr>
      <vt:lpstr>Diapositive 6</vt:lpstr>
      <vt:lpstr>Diapositive 7</vt:lpstr>
      <vt:lpstr>Plan de la session</vt:lpstr>
      <vt:lpstr>Merci de votre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yves vallet</dc:creator>
  <cp:lastModifiedBy>yves vallet</cp:lastModifiedBy>
  <cp:revision>196</cp:revision>
  <dcterms:created xsi:type="dcterms:W3CDTF">2020-11-21T08:37:40Z</dcterms:created>
  <dcterms:modified xsi:type="dcterms:W3CDTF">2020-12-05T18:02:38Z</dcterms:modified>
</cp:coreProperties>
</file>