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4" r:id="rId12"/>
    <p:sldId id="263" r:id="rId13"/>
    <p:sldId id="26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23/11/2020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643182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La fonction IMPORT </a:t>
            </a:r>
            <a:br>
              <a:rPr lang="fr-FR" sz="4400" b="1" dirty="0" smtClean="0">
                <a:solidFill>
                  <a:srgbClr val="FF7F00"/>
                </a:solidFill>
              </a:rPr>
            </a:br>
            <a:r>
              <a:rPr lang="fr-FR" sz="4400" b="1" dirty="0" smtClean="0">
                <a:solidFill>
                  <a:srgbClr val="FF7F00"/>
                </a:solidFill>
              </a:rPr>
              <a:t>réception dans VIF</a:t>
            </a:r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Deuxième </a:t>
            </a:r>
            <a:r>
              <a:rPr lang="fr-FR" sz="4400" b="1" u="sng" dirty="0" smtClean="0">
                <a:solidFill>
                  <a:srgbClr val="FF7F00"/>
                </a:solidFill>
              </a:rPr>
              <a:t>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Autres imports déjà paramétrés</a:t>
            </a:r>
            <a:endParaRPr lang="fr-FR" sz="4000" dirty="0" smtClean="0">
              <a:solidFill>
                <a:srgbClr val="FF7F00"/>
              </a:solidFill>
            </a:endParaRP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Réception de produits UE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Réception de produits de la Collecte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Import de commandes fournisseurs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3" name="Imag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85728"/>
            <a:ext cx="6286544" cy="301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500438"/>
            <a:ext cx="6215106" cy="299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 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 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 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1026" name="Imag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783" y="714356"/>
            <a:ext cx="6772365" cy="1881109"/>
          </a:xfrm>
          <a:prstGeom prst="rect">
            <a:avLst/>
          </a:prstGeom>
          <a:noFill/>
        </p:spPr>
      </p:pic>
      <p:pic>
        <p:nvPicPr>
          <p:cNvPr id="1025" name="Imag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342" y="2571744"/>
            <a:ext cx="6772806" cy="878869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000101" y="4750891"/>
          <a:ext cx="7000923" cy="1107001"/>
        </p:xfrm>
        <a:graphic>
          <a:graphicData uri="http://schemas.openxmlformats.org/drawingml/2006/table">
            <a:tbl>
              <a:tblPr/>
              <a:tblGrid>
                <a:gridCol w="254242"/>
                <a:gridCol w="324831"/>
                <a:gridCol w="741788"/>
                <a:gridCol w="741788"/>
                <a:gridCol w="304492"/>
                <a:gridCol w="413367"/>
                <a:gridCol w="741788"/>
                <a:gridCol w="557537"/>
                <a:gridCol w="377474"/>
                <a:gridCol w="586252"/>
                <a:gridCol w="473788"/>
                <a:gridCol w="741788"/>
                <a:gridCol w="741788"/>
              </a:tblGrid>
              <a:tr h="1581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Ste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Etab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Date cde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Fournisseur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Lieu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Depot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Article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Quantité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Unite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Lot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Origine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DLUO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DLC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02170002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4220011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23/11/2020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02170004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03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4320021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KG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01/12/2020</a:t>
                      </a:r>
                      <a:endParaRPr lang="fr-F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462" marR="36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57224" y="371475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7F00"/>
                </a:solidFill>
              </a:rPr>
              <a:t>Les colonnes du tableau doivent correspondre, dans le </a:t>
            </a:r>
            <a:r>
              <a:rPr lang="fr-FR" b="1" dirty="0" err="1" smtClean="0">
                <a:solidFill>
                  <a:srgbClr val="FF7F00"/>
                </a:solidFill>
              </a:rPr>
              <a:t>meme</a:t>
            </a:r>
            <a:r>
              <a:rPr lang="fr-FR" b="1" dirty="0" smtClean="0">
                <a:solidFill>
                  <a:srgbClr val="FF7F00"/>
                </a:solidFill>
              </a:rPr>
              <a:t> ordre, aux champs paramétrés à l’étape précédente</a:t>
            </a:r>
            <a:endParaRPr lang="fr-FR" b="1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ffba.formation-informatique@banquealimentaire.org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r>
              <a:rPr lang="fr-FR" sz="1800" b="1" dirty="0" smtClean="0"/>
              <a:t>Comprendre la notion d’import dans Vif</a:t>
            </a:r>
          </a:p>
          <a:p>
            <a:pPr lvl="0"/>
            <a:r>
              <a:rPr lang="fr-FR" sz="1800" b="1" dirty="0" smtClean="0"/>
              <a:t>Savoir Réaliser une opération d’import</a:t>
            </a:r>
            <a:br>
              <a:rPr lang="fr-FR" sz="1800" b="1" dirty="0" smtClean="0"/>
            </a:br>
            <a:endParaRPr lang="fr-FR" sz="1800" b="1" dirty="0" smtClean="0"/>
          </a:p>
          <a:p>
            <a:pPr>
              <a:buNone/>
            </a:pPr>
            <a:r>
              <a:rPr lang="fr-FR" sz="2800" b="1" dirty="0" smtClean="0"/>
              <a:t>Pré-requis</a:t>
            </a:r>
            <a:br>
              <a:rPr lang="fr-FR" sz="2800" b="1" dirty="0" smtClean="0"/>
            </a:br>
            <a:endParaRPr lang="fr-FR" sz="2800" b="1" dirty="0" smtClean="0"/>
          </a:p>
          <a:p>
            <a:pPr lvl="0"/>
            <a:r>
              <a:rPr lang="fr-FR" sz="1800" b="1" dirty="0" smtClean="0"/>
              <a:t>Maitrise de Vif – Poste administratif</a:t>
            </a:r>
            <a:endParaRPr lang="fr-FR" sz="1800" dirty="0" smtClean="0"/>
          </a:p>
          <a:p>
            <a:pPr lvl="0"/>
            <a:r>
              <a:rPr lang="fr-FR" sz="1800" b="1" dirty="0" smtClean="0"/>
              <a:t>Connaissance des procédures de réception</a:t>
            </a:r>
            <a:endParaRPr lang="fr-FR" sz="1800" dirty="0" smtClean="0"/>
          </a:p>
          <a:p>
            <a:pPr lvl="0"/>
            <a:r>
              <a:rPr lang="fr-FR" sz="1800" b="1" dirty="0" smtClean="0"/>
              <a:t>Utilisation &amp; maitrise d’</a:t>
            </a:r>
            <a:r>
              <a:rPr lang="fr-FR" sz="1800" b="1" dirty="0" err="1" smtClean="0"/>
              <a:t>eXcel</a:t>
            </a: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229600" cy="500066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Principes de l’import</a:t>
            </a:r>
            <a:endParaRPr lang="fr-FR" sz="3600" dirty="0"/>
          </a:p>
        </p:txBody>
      </p:sp>
      <p:pic>
        <p:nvPicPr>
          <p:cNvPr id="6" name="Espace réservé du contenu 5" descr="Capture d’écran 2020-11-21 1419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7715304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cession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5143536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fr-FR" b="1" dirty="0" smtClean="0"/>
              <a:t>Import d’une réception ‘</a:t>
            </a:r>
            <a:r>
              <a:rPr lang="fr-FR" b="1" dirty="0" err="1" smtClean="0"/>
              <a:t>ramassse</a:t>
            </a:r>
            <a:r>
              <a:rPr lang="fr-FR" b="1" dirty="0" smtClean="0"/>
              <a:t>’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>
              <a:buNone/>
            </a:pPr>
            <a:r>
              <a:rPr lang="fr-FR" dirty="0" smtClean="0"/>
              <a:t>1.1 définition de la structure du fichier d’import</a:t>
            </a:r>
          </a:p>
          <a:p>
            <a:pPr>
              <a:buNone/>
            </a:pPr>
            <a:r>
              <a:rPr lang="fr-FR" dirty="0" smtClean="0"/>
              <a:t>1.2 mise en œuvre sous </a:t>
            </a:r>
            <a:r>
              <a:rPr lang="fr-FR" dirty="0" err="1" smtClean="0"/>
              <a:t>excel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1.3 Exécution de l’import dans VIF</a:t>
            </a:r>
          </a:p>
          <a:p>
            <a:pPr>
              <a:buNone/>
            </a:pPr>
            <a:r>
              <a:rPr lang="fr-FR" dirty="0" smtClean="0"/>
              <a:t>1.4 Examen des </a:t>
            </a:r>
            <a:r>
              <a:rPr lang="fr-FR" dirty="0" err="1" smtClean="0"/>
              <a:t>compte-rendus</a:t>
            </a:r>
            <a:r>
              <a:rPr lang="fr-FR" dirty="0" smtClean="0"/>
              <a:t> de bonne exécution</a:t>
            </a:r>
          </a:p>
          <a:p>
            <a:pPr>
              <a:buNone/>
            </a:pPr>
            <a:r>
              <a:rPr lang="fr-FR" dirty="0" smtClean="0"/>
              <a:t>1.5 Contrôle dans Vif des mouvements générés</a:t>
            </a:r>
          </a:p>
          <a:p>
            <a:pPr>
              <a:buNone/>
            </a:pPr>
            <a:r>
              <a:rPr lang="fr-FR" dirty="0" smtClean="0"/>
              <a:t> </a:t>
            </a:r>
          </a:p>
          <a:p>
            <a:pPr lvl="0">
              <a:buNone/>
            </a:pPr>
            <a:r>
              <a:rPr lang="fr-FR" b="1" dirty="0" smtClean="0"/>
              <a:t>Autres imports paramétrés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>
              <a:buNone/>
            </a:pPr>
            <a:r>
              <a:rPr lang="fr-FR" dirty="0" smtClean="0"/>
              <a:t>2.1  </a:t>
            </a:r>
            <a:r>
              <a:rPr lang="fr-FR" dirty="0" smtClean="0"/>
              <a:t>Réception de produits UE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2.2  Réception de la Collecte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2.3  </a:t>
            </a:r>
            <a:r>
              <a:rPr lang="fr-FR" dirty="0" smtClean="0"/>
              <a:t>Import de commandes fournisseurs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1.1 Définition de la structure du fichier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1.2 Mise en œuvre avec Excel</a:t>
            </a:r>
            <a:endParaRPr lang="fr-FR" sz="2800" dirty="0">
              <a:solidFill>
                <a:srgbClr val="FF7F00"/>
              </a:solidFill>
            </a:endParaRPr>
          </a:p>
        </p:txBody>
      </p:sp>
      <p:pic>
        <p:nvPicPr>
          <p:cNvPr id="3" name="Image 2" descr="kisspng-microsoft-excel-microsoft-project-logo-microsoft-w-excel-5abfec588a8948.02306874152252732056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4714884"/>
            <a:ext cx="2643206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Autres imports déjà paramétrés</a:t>
            </a:r>
            <a:endParaRPr lang="fr-FR" sz="4000" dirty="0" smtClean="0">
              <a:solidFill>
                <a:srgbClr val="FF7F00"/>
              </a:solidFill>
            </a:endParaRP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1.3 Exécution de l’import dans Vif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1.4 Examen des compte-rendu de bonne exécution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fr-FR" sz="4400" b="1" u="sng" dirty="0" smtClean="0">
                <a:solidFill>
                  <a:srgbClr val="FF7F00"/>
                </a:solidFill>
              </a:rPr>
              <a:t>Première partie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Import d’une réception ‘ramasse’</a:t>
            </a:r>
          </a:p>
          <a:p>
            <a:endParaRPr lang="fr-FR" dirty="0" smtClean="0"/>
          </a:p>
          <a:p>
            <a:pPr algn="ctr">
              <a:buNone/>
            </a:pPr>
            <a:r>
              <a:rPr lang="fr-FR" sz="2800" dirty="0" smtClean="0">
                <a:solidFill>
                  <a:srgbClr val="FF7F00"/>
                </a:solidFill>
              </a:rPr>
              <a:t>1.5 Contrôle des mouvements générés dans VIF</a:t>
            </a:r>
            <a:endParaRPr lang="fr-FR" sz="2800" dirty="0">
              <a:solidFill>
                <a:srgbClr val="FF7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1442</TotalTime>
  <Words>228</Words>
  <Application>Microsoft Office PowerPoint</Application>
  <PresentationFormat>Affichage à l'écran (4:3)</PresentationFormat>
  <Paragraphs>160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Les tutoriels de la FFBA</vt:lpstr>
      <vt:lpstr> Les objectifs de ce tutoriel </vt:lpstr>
      <vt:lpstr>Principes de l’import</vt:lpstr>
      <vt:lpstr>Plan de la cession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80</cp:revision>
  <dcterms:created xsi:type="dcterms:W3CDTF">2020-11-21T08:37:40Z</dcterms:created>
  <dcterms:modified xsi:type="dcterms:W3CDTF">2020-11-23T13:36:58Z</dcterms:modified>
</cp:coreProperties>
</file>