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9" r:id="rId7"/>
    <p:sldId id="268" r:id="rId8"/>
    <p:sldId id="265" r:id="rId9"/>
    <p:sldId id="266" r:id="rId10"/>
    <p:sldId id="267" r:id="rId11"/>
    <p:sldId id="263" r:id="rId12"/>
    <p:sldId id="2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643182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IMPORT 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de la COLLECTE dans VIF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Contrôle du bon déroulement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 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1026" name="Imag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783" y="714356"/>
            <a:ext cx="6772365" cy="1881109"/>
          </a:xfrm>
          <a:prstGeom prst="rect">
            <a:avLst/>
          </a:prstGeom>
          <a:noFill/>
        </p:spPr>
      </p:pic>
      <p:pic>
        <p:nvPicPr>
          <p:cNvPr id="1025" name="Imag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342" y="2571744"/>
            <a:ext cx="6772806" cy="878869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00101" y="4750891"/>
          <a:ext cx="7000923" cy="1107001"/>
        </p:xfrm>
        <a:graphic>
          <a:graphicData uri="http://schemas.openxmlformats.org/drawingml/2006/table">
            <a:tbl>
              <a:tblPr/>
              <a:tblGrid>
                <a:gridCol w="254242"/>
                <a:gridCol w="324831"/>
                <a:gridCol w="741788"/>
                <a:gridCol w="741788"/>
                <a:gridCol w="304492"/>
                <a:gridCol w="413367"/>
                <a:gridCol w="741788"/>
                <a:gridCol w="557537"/>
                <a:gridCol w="377474"/>
                <a:gridCol w="586252"/>
                <a:gridCol w="473788"/>
                <a:gridCol w="741788"/>
                <a:gridCol w="741788"/>
              </a:tblGrid>
              <a:tr h="158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Ste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Etab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Date cde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Fournisseur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Lieu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Article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Quantité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Unite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Origine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DLUO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DLC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57224" y="371475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7F00"/>
                </a:solidFill>
              </a:rPr>
              <a:t>Les colonnes du tableau doivent correspondre, dans le même ordre, aux champs paramétrés à l’étape précédente</a:t>
            </a:r>
            <a:endParaRPr lang="fr-FR" b="1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ffba.formation-informatique@banquealimentaire.org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r>
              <a:rPr lang="fr-FR" sz="1800" b="1" dirty="0" smtClean="0"/>
              <a:t>Comprendre la notion d’import dans Vif</a:t>
            </a:r>
          </a:p>
          <a:p>
            <a:pPr lvl="0"/>
            <a:r>
              <a:rPr lang="fr-FR" sz="1800" b="1" dirty="0" smtClean="0"/>
              <a:t>Savoir Réaliser une opération d’import réception de la collecte</a:t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 de Vif – Poste administratif</a:t>
            </a:r>
            <a:endParaRPr lang="fr-FR" sz="1800" dirty="0" smtClean="0"/>
          </a:p>
          <a:p>
            <a:pPr lvl="0"/>
            <a:r>
              <a:rPr lang="fr-FR" sz="1800" b="1" dirty="0" smtClean="0"/>
              <a:t>Connaissance des procédures de réception</a:t>
            </a:r>
            <a:endParaRPr lang="fr-FR" sz="1800" dirty="0" smtClean="0"/>
          </a:p>
          <a:p>
            <a:pPr lvl="0"/>
            <a:r>
              <a:rPr lang="fr-FR" sz="1800" b="1" dirty="0" smtClean="0"/>
              <a:t>Utilisation &amp; maitrise d’</a:t>
            </a:r>
            <a:r>
              <a:rPr lang="fr-FR" sz="1800" b="1" dirty="0" err="1" smtClean="0"/>
              <a:t>eXcel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cession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5143536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Saisie et exploitation avec </a:t>
            </a:r>
            <a:r>
              <a:rPr lang="fr-FR" sz="2800" dirty="0" err="1" smtClean="0"/>
              <a:t>excel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Dépose du fichier d’import dans VIF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Exécution de l’import dans VIF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Contrôles du bon déroulement de l’import</a:t>
            </a:r>
            <a:br>
              <a:rPr lang="fr-FR" sz="2800" dirty="0" smtClean="0"/>
            </a:b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500726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Les 3 modèles d’import réception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Collecte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Ramasse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Produits UE / Dons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Saisie et exploitation avec Excel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Le modèle collecte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    Les contrôles à faire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  Créer le fichier d’import au format csv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kisspng-microsoft-excel-microsoft-project-logo-microsoft-w-excel-5abfec588a8948.02306874152252732056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538679"/>
            <a:ext cx="2643206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Saisie et exploitation avec Excel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  Créer le fichier d’import au format csv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kisspng-microsoft-excel-microsoft-project-logo-microsoft-w-excel-5abfec588a8948.02306874152252732056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538679"/>
            <a:ext cx="2643206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6286544"/>
          </a:xfrm>
        </p:spPr>
        <p:txBody>
          <a:bodyPr/>
          <a:lstStyle/>
          <a:p>
            <a:pPr algn="ctr">
              <a:buNone/>
            </a:pP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 </a:t>
            </a:r>
            <a:endParaRPr lang="fr-FR" sz="2800" dirty="0">
              <a:solidFill>
                <a:srgbClr val="FF7F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852" y="571480"/>
            <a:ext cx="32147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Tableau Excel pour la collecte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4348" y="3732258"/>
            <a:ext cx="1214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Votre banque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428728" y="4232324"/>
            <a:ext cx="1571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fournisseurs GMS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928926" y="4660952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Réception en </a:t>
            </a:r>
            <a:r>
              <a:rPr lang="fr-FR" sz="1400" b="1" dirty="0" smtClean="0">
                <a:solidFill>
                  <a:srgbClr val="FF0000"/>
                </a:solidFill>
              </a:rPr>
              <a:t>dépôt 05</a:t>
            </a:r>
            <a:endParaRPr lang="fr-FR" sz="1200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57620" y="3929066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>
                <a:solidFill>
                  <a:srgbClr val="FF0000"/>
                </a:solidFill>
              </a:rPr>
              <a:t>Code 5010000</a:t>
            </a:r>
          </a:p>
          <a:p>
            <a:endParaRPr lang="fr-FR" sz="1200" dirty="0" smtClean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572132" y="3517944"/>
            <a:ext cx="1714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Origine CO</a:t>
            </a:r>
            <a:r>
              <a:rPr lang="fr-FR" sz="1400" b="1" dirty="0" smtClean="0"/>
              <a:t>=collecte</a:t>
            </a:r>
          </a:p>
          <a:p>
            <a:endParaRPr lang="fr-FR" sz="1200" dirty="0" smtClean="0"/>
          </a:p>
          <a:p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rot="5400000" flipH="1" flipV="1">
            <a:off x="973488" y="3509544"/>
            <a:ext cx="51757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2000232" y="3786190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5400000" flipH="1" flipV="1">
            <a:off x="3142445" y="407114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 flipH="1" flipV="1">
            <a:off x="3857620" y="364252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5400000" flipH="1" flipV="1">
            <a:off x="6036479" y="339248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 descr="Capture d’écran 2020-11-24 2040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00174"/>
            <a:ext cx="6072230" cy="172974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71472" y="5643578"/>
            <a:ext cx="6733382" cy="369332"/>
          </a:xfrm>
          <a:prstGeom prst="rect">
            <a:avLst/>
          </a:prstGeom>
          <a:solidFill>
            <a:srgbClr val="FF7F00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Particularités : Une ligne par fournisseur ,  article 5010000,   </a:t>
            </a:r>
            <a:r>
              <a:rPr lang="fr-FR" b="1" dirty="0" err="1" smtClean="0">
                <a:solidFill>
                  <a:schemeClr val="bg1"/>
                </a:solidFill>
              </a:rPr>
              <a:t>depot</a:t>
            </a:r>
            <a:r>
              <a:rPr lang="fr-FR" b="1" dirty="0" smtClean="0">
                <a:solidFill>
                  <a:schemeClr val="bg1"/>
                </a:solidFill>
              </a:rPr>
              <a:t> 05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Dépôt du fichier d’import dans Vif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Copier le fichier local</a:t>
            </a:r>
            <a:br>
              <a:rPr lang="fr-FR" sz="28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explorer le répertoire d’accueil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Coller le fichier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Exécuter l’import dans VIF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2188</TotalTime>
  <Words>186</Words>
  <Application>Microsoft Office PowerPoint</Application>
  <PresentationFormat>Affichage à l'écran (4:3)</PresentationFormat>
  <Paragraphs>152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Les tutoriels de la FFBA</vt:lpstr>
      <vt:lpstr> Les objectifs de ce tutoriel </vt:lpstr>
      <vt:lpstr>Plan de la cession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117</cp:revision>
  <dcterms:created xsi:type="dcterms:W3CDTF">2020-11-21T08:37:40Z</dcterms:created>
  <dcterms:modified xsi:type="dcterms:W3CDTF">2020-11-30T10:19:14Z</dcterms:modified>
</cp:coreProperties>
</file>