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5" r:id="rId6"/>
    <p:sldId id="266" r:id="rId7"/>
    <p:sldId id="267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de la COLLECTE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 réception de la collecte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Saisie et exploitation avec </a:t>
            </a:r>
            <a:r>
              <a:rPr lang="fr-FR" sz="2800" dirty="0" err="1" smtClean="0"/>
              <a:t>excel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Dépose du fichier d’import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Exécution de l’import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Contrôles du bon déroulement de l’import</a:t>
            </a:r>
            <a:br>
              <a:rPr lang="fr-FR" sz="2800" dirty="0" smtClean="0"/>
            </a:b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Dépôt du fichier d’import dans Vif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Copier le fichier local</a:t>
            </a:r>
            <a:br>
              <a:rPr lang="fr-FR" sz="28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explorer le répertoire d’accueil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Coller le fichier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Exécuter l’import dans VIF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b="1" dirty="0" smtClean="0">
                <a:solidFill>
                  <a:srgbClr val="FF7F00"/>
                </a:solidFill>
              </a:rPr>
              <a:t>Contrôle du bon déroulement</a:t>
            </a:r>
          </a:p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dirty="0" smtClean="0">
                <a:solidFill>
                  <a:srgbClr val="FF7F00"/>
                </a:solidFill>
              </a:rPr>
              <a:t>Les différentes erreurs possibles et leur traitement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support-formation@banquealimentaire.org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2196</TotalTime>
  <Words>49</Words>
  <Application>Microsoft Office PowerPoint</Application>
  <PresentationFormat>Affichage à l'écran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Les tutoriels de la FFBA</vt:lpstr>
      <vt:lpstr> Les objectifs de ce tutoriel </vt:lpstr>
      <vt:lpstr>Plan de la session</vt:lpstr>
      <vt:lpstr>Diapositive 4</vt:lpstr>
      <vt:lpstr>Diapositive 5</vt:lpstr>
      <vt:lpstr>Diapositive 6</vt:lpstr>
      <vt:lpstr>Diapositive 7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120</cp:revision>
  <dcterms:created xsi:type="dcterms:W3CDTF">2020-11-21T08:37:40Z</dcterms:created>
  <dcterms:modified xsi:type="dcterms:W3CDTF">2020-12-03T17:06:32Z</dcterms:modified>
</cp:coreProperties>
</file>