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68" r:id="rId8"/>
    <p:sldId id="265" r:id="rId9"/>
    <p:sldId id="266" r:id="rId10"/>
    <p:sldId id="267" r:id="rId11"/>
    <p:sldId id="263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77" d="100"/>
          <a:sy n="77" d="100"/>
        </p:scale>
        <p:origin x="-9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de la COLLECTE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b="1" dirty="0" smtClean="0">
                <a:solidFill>
                  <a:srgbClr val="FF7F00"/>
                </a:solidFill>
              </a:rPr>
              <a:t>Contrôle du bon déroulement</a:t>
            </a:r>
          </a:p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rgbClr val="FF7F00"/>
                </a:solidFill>
              </a:rPr>
              <a:t>Les différentes erreurs possibles et leur traitement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même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 réception de la collecte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</a:t>
            </a:r>
            <a:r>
              <a:rPr lang="fr-FR" sz="3600" dirty="0" smtClean="0"/>
              <a:t>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Saisie et exploitation avec </a:t>
            </a:r>
            <a:r>
              <a:rPr lang="fr-FR" sz="2800" dirty="0" err="1" smtClean="0"/>
              <a:t>excel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Dépose du fichier d’import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Exécution de l’import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Contrôles du bon déroulement de l’import</a:t>
            </a:r>
            <a:br>
              <a:rPr lang="fr-FR" sz="2800" dirty="0" smtClean="0"/>
            </a:b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Les 3 modèles d’import réception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Ramasse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Produits UE / Dons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Le modèle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  Les contrôles à faire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 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852" y="571480"/>
            <a:ext cx="3214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pour la collecte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732258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28728" y="4232324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GMS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928926" y="4660952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>
                <a:solidFill>
                  <a:srgbClr val="FF0000"/>
                </a:solidFill>
              </a:rPr>
              <a:t>dépôt 05</a:t>
            </a:r>
            <a:endParaRPr lang="fr-FR" sz="1200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57620" y="3929066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solidFill>
                  <a:srgbClr val="FF0000"/>
                </a:solidFill>
              </a:rPr>
              <a:t>Code 5010000</a:t>
            </a:r>
          </a:p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517944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Origine CO</a:t>
            </a:r>
            <a:r>
              <a:rPr lang="fr-FR" sz="1400" b="1" dirty="0" smtClean="0"/>
              <a:t>=collecte</a:t>
            </a:r>
          </a:p>
          <a:p>
            <a:endParaRPr lang="fr-FR" sz="1200" dirty="0" smtClean="0"/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973488" y="3509544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000232" y="378619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3142445" y="40711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857620" y="36425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603647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écran 2020-11-24 2040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6072230" cy="172974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1472" y="5643578"/>
            <a:ext cx="6733382" cy="369332"/>
          </a:xfrm>
          <a:prstGeom prst="rect">
            <a:avLst/>
          </a:prstGeom>
          <a:solidFill>
            <a:srgbClr val="FF7F00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Particularités : Une ligne par fournisseur ,  article 5010000,   </a:t>
            </a:r>
            <a:r>
              <a:rPr lang="fr-FR" b="1" dirty="0" err="1" smtClean="0">
                <a:solidFill>
                  <a:schemeClr val="bg1"/>
                </a:solidFill>
              </a:rPr>
              <a:t>depot</a:t>
            </a:r>
            <a:r>
              <a:rPr lang="fr-FR" b="1" dirty="0" smtClean="0">
                <a:solidFill>
                  <a:schemeClr val="bg1"/>
                </a:solidFill>
              </a:rPr>
              <a:t> 05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Dépôt du fichier d’import dans Vif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Copier le fichier local</a:t>
            </a:r>
            <a:br>
              <a:rPr lang="fr-FR" sz="28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explorer le répertoire d’accueil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Coller le fichier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Exécuter l’import dans VIF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2194</TotalTime>
  <Words>193</Words>
  <Application>Microsoft Office PowerPoint</Application>
  <PresentationFormat>Affichage à l'écran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Les tutoriels de la FFBA</vt:lpstr>
      <vt:lpstr> Les objectifs de ce tutoriel </vt:lpstr>
      <vt:lpstr>Plan de la session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119</cp:revision>
  <dcterms:created xsi:type="dcterms:W3CDTF">2020-11-21T08:37:40Z</dcterms:created>
  <dcterms:modified xsi:type="dcterms:W3CDTF">2020-12-03T09:49:26Z</dcterms:modified>
</cp:coreProperties>
</file>