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6929486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Quittancement des commandes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9005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Expliquer la préparation de commande</a:t>
            </a:r>
          </a:p>
          <a:p>
            <a:pPr lvl="0"/>
            <a:r>
              <a:rPr lang="fr-FR" sz="1800" b="1" dirty="0" smtClean="0"/>
              <a:t>Savoir quittancer une commande</a:t>
            </a:r>
          </a:p>
          <a:p>
            <a:pPr lvl="0"/>
            <a:r>
              <a:rPr lang="fr-FR" sz="1800" b="1" dirty="0" smtClean="0"/>
              <a:t>Comprendre la modification après quittancement</a:t>
            </a:r>
          </a:p>
          <a:p>
            <a:pPr lvl="0"/>
            <a:r>
              <a:rPr lang="fr-FR" sz="1800" b="1" dirty="0" smtClean="0"/>
              <a:t>Permettre d’être autonome dans ces fonctions</a:t>
            </a:r>
          </a:p>
          <a:p>
            <a:pPr lvl="0"/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atelier ou de putty</a:t>
            </a:r>
            <a:endParaRPr lang="fr-FR" sz="1800" dirty="0" smtClean="0"/>
          </a:p>
          <a:p>
            <a:pPr lvl="0"/>
            <a:r>
              <a:rPr lang="fr-FR" sz="1800" b="1" dirty="0" smtClean="0"/>
              <a:t>Maitriser la notion de partenaires, et les codes produits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705433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Règles de gestion des articles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4714908"/>
          </a:xfrm>
        </p:spPr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fr-FR" sz="2400" dirty="0" smtClean="0"/>
              <a:t>Il faut distinguer plusieurs catégories d’articles :</a:t>
            </a:r>
            <a:br>
              <a:rPr lang="fr-FR" sz="2400" dirty="0" smtClean="0"/>
            </a:br>
            <a:endParaRPr lang="fr-FR" sz="2400" dirty="0" smtClean="0"/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non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par exemple fruits frais (442000), leur code se termine par zéro</a:t>
            </a:r>
          </a:p>
          <a:p>
            <a:pPr marL="514350" lvl="0" indent="-514350">
              <a:buFontTx/>
              <a:buChar char="-"/>
            </a:pPr>
            <a:r>
              <a:rPr lang="fr-FR" sz="2400" b="1" dirty="0" smtClean="0"/>
              <a:t>Les articles lotis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800" dirty="0" smtClean="0"/>
              <a:t>dont les produits dits FEAD (financés par l’UE), code terminé par 9,</a:t>
            </a:r>
            <a:br>
              <a:rPr lang="fr-FR" sz="1800" dirty="0" smtClean="0"/>
            </a:br>
            <a:r>
              <a:rPr lang="fr-FR" sz="1800" dirty="0" smtClean="0"/>
              <a:t>les produits CNES (financés par l’état), réservés aux épiceries sociales,</a:t>
            </a:r>
          </a:p>
          <a:p>
            <a:pPr marL="514350" lvl="0" indent="-514350">
              <a:buNone/>
            </a:pPr>
            <a:r>
              <a:rPr lang="fr-FR" sz="1800" dirty="0" smtClean="0"/>
              <a:t>	Tous les autres produits avec date de péremption (DLUO ou DLC)</a:t>
            </a:r>
          </a:p>
          <a:p>
            <a:pPr marL="514350" lvl="0" indent="-514350">
              <a:buNone/>
            </a:pPr>
            <a:endParaRPr lang="fr-FR" sz="1800" dirty="0" smtClean="0"/>
          </a:p>
          <a:p>
            <a:pPr marL="514350" lvl="0" indent="-514350">
              <a:buNone/>
            </a:pPr>
            <a:r>
              <a:rPr lang="fr-FR" sz="2400" dirty="0" smtClean="0"/>
              <a:t>Dans le cadre de </a:t>
            </a:r>
            <a:r>
              <a:rPr lang="fr-FR" sz="2400" b="1" dirty="0" smtClean="0"/>
              <a:t>la traçabilité</a:t>
            </a:r>
            <a:r>
              <a:rPr lang="fr-FR" sz="1800" dirty="0" smtClean="0"/>
              <a:t>, </a:t>
            </a:r>
            <a:br>
              <a:rPr lang="fr-FR" sz="1800" dirty="0" smtClean="0"/>
            </a:br>
            <a:endParaRPr lang="fr-FR" sz="1800" dirty="0" smtClean="0"/>
          </a:p>
          <a:p>
            <a:pPr marL="514350" lvl="0" indent="-514350">
              <a:buNone/>
            </a:pPr>
            <a:r>
              <a:rPr lang="fr-FR" sz="1800" dirty="0" smtClean="0"/>
              <a:t>tous les produits lotis sont suivis avec un ou deux numéros de lot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propre au fournisseur</a:t>
            </a:r>
          </a:p>
          <a:p>
            <a:pPr marL="514350" lvl="0" indent="-514350">
              <a:buFontTx/>
              <a:buChar char="-"/>
            </a:pPr>
            <a:r>
              <a:rPr lang="fr-FR" sz="1800" dirty="0" smtClean="0"/>
              <a:t>Un numéro de lot interne généré automatiquement par VIF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b="1" dirty="0">
              <a:solidFill>
                <a:srgbClr val="FF7F00"/>
              </a:solidFill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8643998" cy="642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58204" cy="642942"/>
          </a:xfrm>
          <a:solidFill>
            <a:srgbClr val="FF7F00"/>
          </a:solidFill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chemeClr val="bg1"/>
                </a:solidFill>
              </a:rPr>
              <a:t>putty et les touches de fonction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39290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b="1" dirty="0" smtClean="0"/>
              <a:t>F2</a:t>
            </a:r>
            <a:r>
              <a:rPr lang="fr-FR" sz="1800" dirty="0" smtClean="0"/>
              <a:t>  pour valider un écran et passer au suivant</a:t>
            </a:r>
          </a:p>
          <a:p>
            <a:pPr>
              <a:buNone/>
            </a:pPr>
            <a:r>
              <a:rPr lang="fr-FR" sz="1800" b="1" dirty="0" smtClean="0"/>
              <a:t>F3</a:t>
            </a:r>
            <a:r>
              <a:rPr lang="fr-FR" sz="1800" dirty="0" smtClean="0"/>
              <a:t>  pour créer une nouvelle ligne de saisie</a:t>
            </a:r>
          </a:p>
          <a:p>
            <a:pPr>
              <a:buNone/>
            </a:pPr>
            <a:r>
              <a:rPr lang="fr-FR" sz="1800" b="1" dirty="0" smtClean="0"/>
              <a:t>F4</a:t>
            </a:r>
            <a:r>
              <a:rPr lang="fr-FR" sz="1800" dirty="0" smtClean="0"/>
              <a:t>  pour revenir à l’écran précédent, ou au menu</a:t>
            </a:r>
          </a:p>
          <a:p>
            <a:pPr>
              <a:buNone/>
            </a:pPr>
            <a:r>
              <a:rPr lang="fr-FR" sz="1800" b="1" dirty="0" smtClean="0"/>
              <a:t>F5</a:t>
            </a:r>
            <a:r>
              <a:rPr lang="fr-FR" sz="1800" dirty="0" smtClean="0"/>
              <a:t>  ouvre une fenêtre de sélection des valeurs possibles</a:t>
            </a:r>
          </a:p>
          <a:p>
            <a:pPr>
              <a:buNone/>
            </a:pPr>
            <a:r>
              <a:rPr lang="fr-FR" sz="1800" b="1" dirty="0" smtClean="0"/>
              <a:t>F6 </a:t>
            </a:r>
            <a:r>
              <a:rPr lang="fr-FR" sz="1800" dirty="0" smtClean="0"/>
              <a:t> annulation de la saisie en cours</a:t>
            </a:r>
          </a:p>
          <a:p>
            <a:pPr>
              <a:buNone/>
            </a:pPr>
            <a:r>
              <a:rPr lang="fr-FR" sz="1800" b="1" dirty="0" smtClean="0"/>
              <a:t>F7 </a:t>
            </a:r>
            <a:r>
              <a:rPr lang="fr-FR" sz="1800" dirty="0" smtClean="0"/>
              <a:t> suppression d’un mouvement</a:t>
            </a:r>
          </a:p>
          <a:p>
            <a:pPr>
              <a:buNone/>
            </a:pPr>
            <a:r>
              <a:rPr lang="fr-FR" sz="1800" dirty="0" smtClean="0"/>
              <a:t> </a:t>
            </a:r>
          </a:p>
          <a:p>
            <a:pPr>
              <a:buNone/>
            </a:pPr>
            <a:r>
              <a:rPr lang="fr-FR" sz="1800" b="1" dirty="0" smtClean="0"/>
              <a:t>Ctrl + U  </a:t>
            </a:r>
            <a:r>
              <a:rPr lang="fr-FR" sz="1800" dirty="0" smtClean="0"/>
              <a:t>retour arrière (zone précédente)</a:t>
            </a:r>
          </a:p>
          <a:p>
            <a:pPr>
              <a:buNone/>
            </a:pPr>
            <a:r>
              <a:rPr lang="fr-FR" sz="1800" b="1" dirty="0" smtClean="0"/>
              <a:t>Ctrl + Z   </a:t>
            </a:r>
            <a:r>
              <a:rPr lang="fr-FR" sz="1800" dirty="0" smtClean="0"/>
              <a:t>remise à zéro de la zone en cours de saisie</a:t>
            </a:r>
          </a:p>
          <a:p>
            <a:pPr>
              <a:buNone/>
            </a:pPr>
            <a:r>
              <a:rPr lang="fr-FR" sz="1800" b="1" dirty="0" smtClean="0"/>
              <a:t>Entrée</a:t>
            </a:r>
            <a:r>
              <a:rPr lang="fr-FR" sz="1800" dirty="0" smtClean="0"/>
              <a:t>    validation d’un champ de saisie</a:t>
            </a:r>
          </a:p>
          <a:p>
            <a:pPr>
              <a:buNone/>
            </a:pPr>
            <a:r>
              <a:rPr lang="fr-FR" sz="1800" b="1" dirty="0" smtClean="0"/>
              <a:t>Flèches</a:t>
            </a:r>
            <a:r>
              <a:rPr lang="fr-FR" sz="1800" dirty="0" smtClean="0"/>
              <a:t>  directionnelles droite-gauche , haut-bas pour déplacer le curseur</a:t>
            </a:r>
          </a:p>
          <a:p>
            <a:pPr>
              <a:buNone/>
            </a:pPr>
            <a:endParaRPr lang="fr-FR" sz="1800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500702"/>
            <a:ext cx="2586036" cy="82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2967</TotalTime>
  <Words>119</Words>
  <Application>Microsoft Office PowerPoint</Application>
  <PresentationFormat>Affichage à l'écran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Les tutoriels de la FFBA</vt:lpstr>
      <vt:lpstr> Les objectifs de ce tutoriel </vt:lpstr>
      <vt:lpstr>Règles de gestion des articles</vt:lpstr>
      <vt:lpstr>Diapositive 4</vt:lpstr>
      <vt:lpstr>putty et les touches de fonction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192</cp:revision>
  <dcterms:created xsi:type="dcterms:W3CDTF">2020-11-21T08:37:40Z</dcterms:created>
  <dcterms:modified xsi:type="dcterms:W3CDTF">2020-12-07T17:51:56Z</dcterms:modified>
</cp:coreProperties>
</file>