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57" r:id="rId5"/>
    <p:sldId id="259" r:id="rId6"/>
    <p:sldId id="261" r:id="rId7"/>
    <p:sldId id="262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000240"/>
            <a:ext cx="6429420" cy="2286016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Les réceptions GMS Produits frais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et Produits secs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072362" cy="2786082"/>
          </a:xfrm>
        </p:spPr>
        <p:txBody>
          <a:bodyPr>
            <a:noAutofit/>
          </a:bodyPr>
          <a:lstStyle/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57200" y="357166"/>
            <a:ext cx="8258204" cy="785818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9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Définition GMS Produits secs</a:t>
            </a:r>
            <a:endParaRPr kumimoji="0" lang="fr-FR" sz="9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 9" descr="gms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643050"/>
            <a:ext cx="2964180" cy="982980"/>
          </a:xfrm>
          <a:prstGeom prst="rect">
            <a:avLst/>
          </a:prstGeom>
        </p:spPr>
      </p:pic>
      <p:pic>
        <p:nvPicPr>
          <p:cNvPr id="11" name="Image 10" descr="Palet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3412030"/>
            <a:ext cx="1928826" cy="1470624"/>
          </a:xfrm>
          <a:prstGeom prst="rect">
            <a:avLst/>
          </a:prstGeom>
        </p:spPr>
      </p:pic>
      <p:pic>
        <p:nvPicPr>
          <p:cNvPr id="16" name="Image 15" descr="long-arrow-down-righ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2357430"/>
            <a:ext cx="1108612" cy="1050964"/>
          </a:xfrm>
          <a:prstGeom prst="rect">
            <a:avLst/>
          </a:prstGeom>
        </p:spPr>
      </p:pic>
      <p:pic>
        <p:nvPicPr>
          <p:cNvPr id="18" name="Image 17" descr="repartiti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984" y="4929198"/>
            <a:ext cx="1559242" cy="171953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86380" y="2500306"/>
            <a:ext cx="3357586" cy="7858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42204" y="2631040"/>
            <a:ext cx="35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1) Réception avec le code 511000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14810" y="5286388"/>
            <a:ext cx="3857652" cy="114300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57686" y="5357826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Transfert TRANSGMS</a:t>
            </a:r>
            <a:br>
              <a:rPr lang="fr-FR" dirty="0" smtClean="0"/>
            </a:br>
            <a:r>
              <a:rPr lang="fr-FR" dirty="0" smtClean="0"/>
              <a:t>     éclatement produits triés</a:t>
            </a:r>
            <a:br>
              <a:rPr lang="fr-FR" dirty="0" smtClean="0"/>
            </a:br>
            <a:r>
              <a:rPr lang="fr-FR" dirty="0" smtClean="0"/>
              <a:t>     vers les zones de stockage interne</a:t>
            </a:r>
            <a:endParaRPr lang="fr-FR" dirty="0"/>
          </a:p>
        </p:txBody>
      </p:sp>
      <p:pic>
        <p:nvPicPr>
          <p:cNvPr id="24" name="Image 23" descr="logo_BA_oiseaux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44" y="3643314"/>
            <a:ext cx="723900" cy="739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072362" cy="2786082"/>
          </a:xfrm>
        </p:spPr>
        <p:txBody>
          <a:bodyPr>
            <a:noAutofit/>
          </a:bodyPr>
          <a:lstStyle/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57200" y="357166"/>
            <a:ext cx="8258204" cy="785818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9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Définition GMS Produits Frais</a:t>
            </a:r>
            <a:endParaRPr kumimoji="0" lang="fr-FR" sz="9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 9" descr="gms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643050"/>
            <a:ext cx="2964180" cy="982980"/>
          </a:xfrm>
          <a:prstGeom prst="rect">
            <a:avLst/>
          </a:prstGeom>
        </p:spPr>
      </p:pic>
      <p:pic>
        <p:nvPicPr>
          <p:cNvPr id="11" name="Image 10" descr="Palet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3412030"/>
            <a:ext cx="1928826" cy="1470624"/>
          </a:xfrm>
          <a:prstGeom prst="rect">
            <a:avLst/>
          </a:prstGeom>
        </p:spPr>
      </p:pic>
      <p:pic>
        <p:nvPicPr>
          <p:cNvPr id="16" name="Image 15" descr="long-arrow-down-righ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2357430"/>
            <a:ext cx="1108612" cy="1050964"/>
          </a:xfrm>
          <a:prstGeom prst="rect">
            <a:avLst/>
          </a:prstGeom>
        </p:spPr>
      </p:pic>
      <p:pic>
        <p:nvPicPr>
          <p:cNvPr id="18" name="Image 17" descr="repartiti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984" y="4929198"/>
            <a:ext cx="1559242" cy="171953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86380" y="2500306"/>
            <a:ext cx="3357586" cy="7858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42204" y="2631040"/>
            <a:ext cx="358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1) Réception avec le code 512000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214810" y="5286388"/>
            <a:ext cx="3857652" cy="114300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57686" y="5357826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Transfert TRANSGMF</a:t>
            </a:r>
            <a:br>
              <a:rPr lang="fr-FR" dirty="0" smtClean="0"/>
            </a:br>
            <a:r>
              <a:rPr lang="fr-FR" dirty="0" smtClean="0"/>
              <a:t>     éclatement produits triés</a:t>
            </a:r>
            <a:br>
              <a:rPr lang="fr-FR" dirty="0" smtClean="0"/>
            </a:br>
            <a:r>
              <a:rPr lang="fr-FR" dirty="0" smtClean="0"/>
              <a:t>     vers les zones de stockage interne</a:t>
            </a:r>
            <a:endParaRPr lang="fr-FR" dirty="0"/>
          </a:p>
        </p:txBody>
      </p:sp>
      <p:pic>
        <p:nvPicPr>
          <p:cNvPr id="24" name="Image 23" descr="logo_BA_oiseaux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44" y="3643314"/>
            <a:ext cx="723900" cy="739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Connaitre et utiliser les procédures de prise en compte des produits GMS</a:t>
            </a:r>
            <a:br>
              <a:rPr lang="fr-FR" sz="1800" b="1" dirty="0" smtClean="0"/>
            </a:br>
            <a:r>
              <a:rPr lang="fr-FR" sz="1800" b="1" dirty="0" smtClean="0"/>
              <a:t>frais/réfrigérés ou secs/ambiant à trier</a:t>
            </a:r>
            <a:br>
              <a:rPr lang="fr-FR" sz="1800" b="1" dirty="0" smtClean="0"/>
            </a:b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putty</a:t>
            </a:r>
            <a:endParaRPr lang="fr-FR" sz="1800" dirty="0" smtClean="0"/>
          </a:p>
          <a:p>
            <a:pPr lvl="0"/>
            <a:r>
              <a:rPr lang="fr-FR" sz="1800" b="1" dirty="0" smtClean="0"/>
              <a:t>Savoir utiliser le module ‘réception sans commande’</a:t>
            </a:r>
          </a:p>
          <a:p>
            <a:pPr lvl="0"/>
            <a:r>
              <a:rPr lang="fr-FR" sz="1800" b="1" dirty="0" smtClean="0"/>
              <a:t>Connaitre les principes de traitement de la collecte</a:t>
            </a:r>
          </a:p>
          <a:p>
            <a:pPr lvl="0">
              <a:buNone/>
            </a:pP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714488"/>
            <a:ext cx="8186766" cy="4357718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None/>
            </a:pPr>
            <a:r>
              <a:rPr lang="fr-FR" sz="2800" dirty="0" smtClean="0"/>
              <a:t>4 étapes :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Produits </a:t>
            </a:r>
            <a:r>
              <a:rPr lang="fr-FR" sz="2800" b="1" dirty="0" smtClean="0"/>
              <a:t>secs</a:t>
            </a:r>
            <a:r>
              <a:rPr lang="fr-FR" sz="2800" dirty="0" smtClean="0"/>
              <a:t> : réception des produits (</a:t>
            </a:r>
            <a:r>
              <a:rPr lang="fr-FR" sz="2800" b="1" dirty="0" smtClean="0"/>
              <a:t>5110000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en stock après tri : transfert </a:t>
            </a:r>
            <a:r>
              <a:rPr lang="fr-FR" sz="2800" b="1" dirty="0" smtClean="0"/>
              <a:t>TRANSGMS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Produits </a:t>
            </a:r>
            <a:r>
              <a:rPr lang="fr-FR" sz="2800" b="1" dirty="0" smtClean="0"/>
              <a:t>frais</a:t>
            </a:r>
            <a:r>
              <a:rPr lang="fr-FR" sz="2800" dirty="0" smtClean="0"/>
              <a:t> : réception des produits (</a:t>
            </a:r>
            <a:r>
              <a:rPr lang="fr-FR" sz="2800" b="1" dirty="0" smtClean="0"/>
              <a:t>5120000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Mise en stock après tri : transfert </a:t>
            </a:r>
            <a:r>
              <a:rPr lang="fr-FR" sz="2800" b="1" dirty="0" smtClean="0"/>
              <a:t>TRANSGMF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/>
              <a:t>Réception des produits GMS</a:t>
            </a:r>
            <a:br>
              <a:rPr lang="fr-FR" b="1" dirty="0" smtClean="0"/>
            </a:br>
            <a:r>
              <a:rPr lang="fr-FR" b="1" dirty="0" smtClean="0"/>
              <a:t>secs / </a:t>
            </a:r>
            <a:r>
              <a:rPr lang="fr-FR" b="1" dirty="0" smtClean="0"/>
              <a:t>ambiants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Transfert TRANSGMS</a:t>
            </a:r>
            <a:br>
              <a:rPr lang="fr-FR" dirty="0" smtClean="0"/>
            </a:br>
            <a:r>
              <a:rPr lang="fr-FR" dirty="0" smtClean="0"/>
              <a:t>rangement des produits en stock </a:t>
            </a:r>
            <a:r>
              <a:rPr lang="fr-FR" dirty="0" smtClean="0"/>
              <a:t>après </a:t>
            </a:r>
            <a:r>
              <a:rPr lang="fr-FR" dirty="0" smtClean="0"/>
              <a:t>tri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/>
              <a:t>Réception des produits GMS</a:t>
            </a:r>
          </a:p>
          <a:p>
            <a:pPr algn="ctr">
              <a:buNone/>
            </a:pPr>
            <a:r>
              <a:rPr lang="fr-FR" b="1" dirty="0" smtClean="0"/>
              <a:t>Frais / Réfrigérés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4eme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</a:t>
            </a:r>
            <a:r>
              <a:rPr lang="fr-FR" dirty="0" smtClean="0"/>
              <a:t>Transfert TRANSGMF</a:t>
            </a:r>
            <a:br>
              <a:rPr lang="fr-FR" dirty="0" smtClean="0"/>
            </a:br>
            <a:r>
              <a:rPr lang="fr-FR" dirty="0" smtClean="0"/>
              <a:t>rangement des produits en stock </a:t>
            </a:r>
            <a:r>
              <a:rPr lang="fr-FR" dirty="0" smtClean="0"/>
              <a:t>après </a:t>
            </a:r>
            <a:r>
              <a:rPr lang="fr-FR" dirty="0" smtClean="0"/>
              <a:t>tri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3242</TotalTime>
  <Words>59</Words>
  <Application>Microsoft Office PowerPoint</Application>
  <PresentationFormat>Affichage à l'écran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Les tutoriels de la FFBA</vt:lpstr>
      <vt:lpstr>Diapositive 2</vt:lpstr>
      <vt:lpstr>Diapositive 3</vt:lpstr>
      <vt:lpstr> Les objectifs de ce tutoriel </vt:lpstr>
      <vt:lpstr>Plan de la session</vt:lpstr>
      <vt:lpstr>Diapositive 6</vt:lpstr>
      <vt:lpstr>Diapositive 7</vt:lpstr>
      <vt:lpstr>Diapositive 8</vt:lpstr>
      <vt:lpstr>Diapositive 9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214</cp:revision>
  <dcterms:created xsi:type="dcterms:W3CDTF">2020-11-21T08:37:40Z</dcterms:created>
  <dcterms:modified xsi:type="dcterms:W3CDTF">2021-01-04T15:08:41Z</dcterms:modified>
</cp:coreProperties>
</file>