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0" r:id="rId5"/>
    <p:sldId id="271" r:id="rId6"/>
    <p:sldId id="261" r:id="rId7"/>
    <p:sldId id="262" r:id="rId8"/>
    <p:sldId id="269" r:id="rId9"/>
    <p:sldId id="260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F7F0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06/12/2020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06/12/2020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06/12/2020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06/12/2020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06/12/2020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06/12/2020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06/12/2020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06/12/2020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06/12/2020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06/12/2020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06/12/2020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9EBB9-3DB1-464B-8411-81488C3DC3B8}" type="datetimeFigureOut">
              <a:rPr lang="fr-FR" smtClean="0"/>
              <a:pPr/>
              <a:t>06/12/2020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5720" y="785794"/>
            <a:ext cx="8272466" cy="1470025"/>
          </a:xfrm>
        </p:spPr>
        <p:txBody>
          <a:bodyPr>
            <a:noAutofit/>
            <a:scene3d>
              <a:camera prst="orthographicFront">
                <a:rot lat="300000" lon="0" rev="0"/>
              </a:camera>
              <a:lightRig rig="threePt" dir="t"/>
            </a:scene3d>
          </a:bodyPr>
          <a:lstStyle/>
          <a:p>
            <a:r>
              <a:rPr lang="fr-FR" sz="6000" dirty="0" smtClean="0"/>
              <a:t>Les tutoriels de la FFBA</a:t>
            </a:r>
            <a:endParaRPr lang="fr-FR" sz="6000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785786" y="2643182"/>
            <a:ext cx="6929486" cy="1357322"/>
          </a:xfrm>
        </p:spPr>
        <p:txBody>
          <a:bodyPr>
            <a:noAutofit/>
          </a:bodyPr>
          <a:lstStyle/>
          <a:p>
            <a:r>
              <a:rPr lang="fr-FR" sz="4400" b="1" dirty="0" smtClean="0">
                <a:solidFill>
                  <a:srgbClr val="FF7F00"/>
                </a:solidFill>
              </a:rPr>
              <a:t>Réceptions sans commande </a:t>
            </a:r>
            <a:br>
              <a:rPr lang="fr-FR" sz="4400" b="1" dirty="0" smtClean="0">
                <a:solidFill>
                  <a:srgbClr val="FF7F00"/>
                </a:solidFill>
              </a:rPr>
            </a:br>
            <a:r>
              <a:rPr lang="fr-FR" sz="4400" b="1" dirty="0" smtClean="0">
                <a:solidFill>
                  <a:srgbClr val="FF7F00"/>
                </a:solidFill>
              </a:rPr>
              <a:t>sur le poste atelier</a:t>
            </a:r>
            <a:endParaRPr lang="fr-FR" sz="4400" b="1" dirty="0">
              <a:solidFill>
                <a:srgbClr val="FF7F00"/>
              </a:solidFill>
            </a:endParaRPr>
          </a:p>
        </p:txBody>
      </p:sp>
      <p:pic>
        <p:nvPicPr>
          <p:cNvPr id="9" name="Image 8" descr="LOGO_Orange_FFB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5072074"/>
            <a:ext cx="2943226" cy="93827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7268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58204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chemeClr val="bg1"/>
                </a:solidFill>
              </a:rPr>
              <a:t>Les objectifs de ce tutoriel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39005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800" b="1" dirty="0" smtClean="0"/>
              <a:t>Objectifs</a:t>
            </a:r>
            <a:r>
              <a:rPr lang="fr-FR" sz="2400" b="1" dirty="0" smtClean="0"/>
              <a:t/>
            </a:r>
            <a:br>
              <a:rPr lang="fr-FR" sz="2400" b="1" dirty="0" smtClean="0"/>
            </a:br>
            <a:endParaRPr lang="fr-FR" sz="2400" b="1" dirty="0" smtClean="0"/>
          </a:p>
          <a:p>
            <a:pPr lvl="0"/>
            <a:r>
              <a:rPr lang="fr-FR" sz="1800" b="1" dirty="0" smtClean="0"/>
              <a:t>Comprendre les principes de gestion liés aux réceptions sans commande</a:t>
            </a:r>
          </a:p>
          <a:p>
            <a:pPr lvl="0"/>
            <a:r>
              <a:rPr lang="fr-FR" sz="1800" b="1" dirty="0" smtClean="0"/>
              <a:t>Être autonome dans la réalisation des transactions</a:t>
            </a:r>
          </a:p>
          <a:p>
            <a:pPr lvl="0"/>
            <a:r>
              <a:rPr lang="fr-FR" sz="1800" b="1" dirty="0" smtClean="0"/>
              <a:t>Contribuer à la traçabilité des denrées</a:t>
            </a:r>
          </a:p>
          <a:p>
            <a:pPr lvl="0"/>
            <a:endParaRPr lang="fr-FR" sz="1800" b="1" dirty="0" smtClean="0"/>
          </a:p>
          <a:p>
            <a:pPr>
              <a:buNone/>
            </a:pPr>
            <a:r>
              <a:rPr lang="fr-FR" sz="2800" b="1" dirty="0" smtClean="0"/>
              <a:t>Pré-requis</a:t>
            </a:r>
            <a:br>
              <a:rPr lang="fr-FR" sz="2800" b="1" dirty="0" smtClean="0"/>
            </a:br>
            <a:endParaRPr lang="fr-FR" sz="2800" b="1" dirty="0" smtClean="0"/>
          </a:p>
          <a:p>
            <a:pPr lvl="0"/>
            <a:r>
              <a:rPr lang="fr-FR" sz="1800" b="1" dirty="0" smtClean="0"/>
              <a:t>Maitriser l’utilisation du poste atelier ou de putty</a:t>
            </a:r>
            <a:endParaRPr lang="fr-FR" sz="1800" dirty="0" smtClean="0"/>
          </a:p>
          <a:p>
            <a:pPr lvl="0"/>
            <a:r>
              <a:rPr lang="fr-FR" sz="1800" b="1" dirty="0" smtClean="0"/>
              <a:t>Maitriser la notion de fournisseur</a:t>
            </a:r>
            <a:endParaRPr lang="fr-FR" sz="1800" dirty="0" smtClean="0"/>
          </a:p>
          <a:p>
            <a:pPr>
              <a:buNone/>
            </a:pPr>
            <a:endParaRPr lang="fr-FR" sz="1800" b="1" dirty="0" smtClean="0"/>
          </a:p>
          <a:p>
            <a:pPr>
              <a:buNone/>
            </a:pPr>
            <a:endParaRPr lang="fr-FR" sz="2400" b="1" dirty="0"/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705433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8229600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sz="3600" dirty="0" smtClean="0"/>
              <a:t>Règles de gestion des articles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428736"/>
            <a:ext cx="8572560" cy="4714908"/>
          </a:xfrm>
        </p:spPr>
        <p:txBody>
          <a:bodyPr>
            <a:normAutofit lnSpcReduction="10000"/>
          </a:bodyPr>
          <a:lstStyle/>
          <a:p>
            <a:pPr marL="514350" lvl="0" indent="-514350">
              <a:buNone/>
            </a:pPr>
            <a:r>
              <a:rPr lang="fr-FR" sz="2400" dirty="0" smtClean="0"/>
              <a:t>Il faut distinguer plusieurs catégories d’articles :</a:t>
            </a:r>
            <a:br>
              <a:rPr lang="fr-FR" sz="2400" dirty="0" smtClean="0"/>
            </a:br>
            <a:endParaRPr lang="fr-FR" sz="2400" dirty="0" smtClean="0"/>
          </a:p>
          <a:p>
            <a:pPr marL="514350" lvl="0" indent="-514350">
              <a:buFontTx/>
              <a:buChar char="-"/>
            </a:pPr>
            <a:r>
              <a:rPr lang="fr-FR" sz="2400" b="1" dirty="0" smtClean="0"/>
              <a:t>Les articles non lotis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1800" dirty="0" smtClean="0"/>
              <a:t>par exemple fruits frais (442000), leur code se termine par zéro</a:t>
            </a:r>
          </a:p>
          <a:p>
            <a:pPr marL="514350" lvl="0" indent="-514350">
              <a:buFontTx/>
              <a:buChar char="-"/>
            </a:pPr>
            <a:r>
              <a:rPr lang="fr-FR" sz="2400" b="1" dirty="0" smtClean="0"/>
              <a:t>Les articles lotis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1800" dirty="0" smtClean="0"/>
              <a:t>dont les produits dits FEAD (financés par l’UE), code terminé par 9,</a:t>
            </a:r>
            <a:br>
              <a:rPr lang="fr-FR" sz="1800" dirty="0" smtClean="0"/>
            </a:br>
            <a:r>
              <a:rPr lang="fr-FR" sz="1800" dirty="0" smtClean="0"/>
              <a:t>les produits CNES (financés par l’état), réservés aux épiceries sociales,</a:t>
            </a:r>
          </a:p>
          <a:p>
            <a:pPr marL="514350" lvl="0" indent="-514350">
              <a:buNone/>
            </a:pPr>
            <a:r>
              <a:rPr lang="fr-FR" sz="1800" dirty="0" smtClean="0"/>
              <a:t>	Tous les autres produits avec date de péremption (DLUO ou DLC)</a:t>
            </a:r>
          </a:p>
          <a:p>
            <a:pPr marL="514350" lvl="0" indent="-514350">
              <a:buNone/>
            </a:pPr>
            <a:endParaRPr lang="fr-FR" sz="1800" dirty="0" smtClean="0"/>
          </a:p>
          <a:p>
            <a:pPr marL="514350" lvl="0" indent="-514350">
              <a:buNone/>
            </a:pPr>
            <a:r>
              <a:rPr lang="fr-FR" sz="2400" dirty="0" smtClean="0"/>
              <a:t>Dans le cadre de </a:t>
            </a:r>
            <a:r>
              <a:rPr lang="fr-FR" sz="2400" b="1" dirty="0" smtClean="0"/>
              <a:t>la traçabilité</a:t>
            </a:r>
            <a:r>
              <a:rPr lang="fr-FR" sz="1800" dirty="0" smtClean="0"/>
              <a:t>, </a:t>
            </a:r>
            <a:br>
              <a:rPr lang="fr-FR" sz="1800" dirty="0" smtClean="0"/>
            </a:br>
            <a:endParaRPr lang="fr-FR" sz="1800" dirty="0" smtClean="0"/>
          </a:p>
          <a:p>
            <a:pPr marL="514350" lvl="0" indent="-514350">
              <a:buNone/>
            </a:pPr>
            <a:r>
              <a:rPr lang="fr-FR" sz="1800" dirty="0" smtClean="0"/>
              <a:t>tous les produits lotis sont suivis avec un ou deux numéros de lot</a:t>
            </a:r>
          </a:p>
          <a:p>
            <a:pPr marL="514350" lvl="0" indent="-514350">
              <a:buFontTx/>
              <a:buChar char="-"/>
            </a:pPr>
            <a:r>
              <a:rPr lang="fr-FR" sz="1800" dirty="0" smtClean="0"/>
              <a:t>Un numéro de lot propre au fournisseur</a:t>
            </a:r>
          </a:p>
          <a:p>
            <a:pPr marL="514350" lvl="0" indent="-514350">
              <a:buFontTx/>
              <a:buChar char="-"/>
            </a:pPr>
            <a:r>
              <a:rPr lang="fr-FR" sz="1800" dirty="0" smtClean="0"/>
              <a:t>Un numéro de lot interne généré automatiquement par VIF</a:t>
            </a:r>
          </a:p>
          <a:p>
            <a:pPr marL="514350" lvl="0" indent="-514350">
              <a:buNone/>
            </a:pPr>
            <a:endParaRPr lang="fr-FR" sz="2800" dirty="0" smtClean="0"/>
          </a:p>
          <a:p>
            <a:pPr marL="514350" lvl="0" indent="-514350">
              <a:buNone/>
            </a:pPr>
            <a:endParaRPr lang="fr-FR" sz="2800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58204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chemeClr val="bg1"/>
                </a:solidFill>
              </a:rPr>
              <a:t>Plan de la session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861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000" b="1" dirty="0" smtClean="0"/>
              <a:t>la saisie des réceptions sans commande se déroule en 4 étapes :</a:t>
            </a:r>
          </a:p>
          <a:p>
            <a:pPr>
              <a:buNone/>
            </a:pPr>
            <a:endParaRPr lang="fr-FR" sz="2000" b="1" dirty="0" smtClean="0"/>
          </a:p>
          <a:p>
            <a:pPr>
              <a:buFontTx/>
              <a:buChar char="-"/>
            </a:pPr>
            <a:r>
              <a:rPr lang="fr-FR" sz="2000" b="1" dirty="0" smtClean="0"/>
              <a:t>La sélection du menu de saisie</a:t>
            </a:r>
            <a:br>
              <a:rPr lang="fr-FR" sz="2000" b="1" dirty="0" smtClean="0"/>
            </a:br>
            <a:endParaRPr lang="fr-FR" sz="2000" b="1" dirty="0" smtClean="0"/>
          </a:p>
          <a:p>
            <a:pPr>
              <a:buFontTx/>
              <a:buChar char="-"/>
            </a:pPr>
            <a:r>
              <a:rPr lang="fr-FR" sz="2000" b="1" dirty="0" smtClean="0"/>
              <a:t>La saisie des critères de l’entête de réception</a:t>
            </a:r>
            <a:br>
              <a:rPr lang="fr-FR" sz="2000" b="1" dirty="0" smtClean="0"/>
            </a:br>
            <a:endParaRPr lang="fr-FR" sz="2000" b="1" dirty="0" smtClean="0"/>
          </a:p>
          <a:p>
            <a:pPr>
              <a:buFontTx/>
              <a:buChar char="-"/>
            </a:pPr>
            <a:r>
              <a:rPr lang="fr-FR" sz="2000" b="1" dirty="0" smtClean="0"/>
              <a:t>La saisie des lignes articles</a:t>
            </a:r>
            <a:br>
              <a:rPr lang="fr-FR" sz="2000" b="1" dirty="0" smtClean="0"/>
            </a:br>
            <a:endParaRPr lang="fr-FR" sz="2000" b="1" dirty="0" smtClean="0"/>
          </a:p>
          <a:p>
            <a:pPr>
              <a:buFontTx/>
              <a:buChar char="-"/>
            </a:pPr>
            <a:r>
              <a:rPr lang="fr-FR" sz="2000" b="1" dirty="0" smtClean="0"/>
              <a:t>La </a:t>
            </a:r>
            <a:r>
              <a:rPr lang="fr-FR" sz="2000" b="1" dirty="0" smtClean="0"/>
              <a:t>clôture </a:t>
            </a:r>
            <a:r>
              <a:rPr lang="fr-FR" sz="2000" b="1" dirty="0" smtClean="0"/>
              <a:t>de la réception</a:t>
            </a:r>
          </a:p>
          <a:p>
            <a:pPr>
              <a:buNone/>
            </a:pPr>
            <a:endParaRPr lang="fr-FR" sz="2400" b="1" dirty="0"/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500702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58204" cy="642942"/>
          </a:xfrm>
          <a:solidFill>
            <a:srgbClr val="FF7F00"/>
          </a:solidFill>
        </p:spPr>
        <p:txBody>
          <a:bodyPr>
            <a:normAutofit/>
          </a:bodyPr>
          <a:lstStyle/>
          <a:p>
            <a:pPr algn="l"/>
            <a:r>
              <a:rPr lang="fr-FR" sz="2800" dirty="0" smtClean="0">
                <a:solidFill>
                  <a:schemeClr val="bg1"/>
                </a:solidFill>
              </a:rPr>
              <a:t>putty et les touches de fonction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28737"/>
            <a:ext cx="8229600" cy="392908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1800" b="1" dirty="0" smtClean="0"/>
              <a:t>F2</a:t>
            </a:r>
            <a:r>
              <a:rPr lang="fr-FR" sz="1800" dirty="0" smtClean="0"/>
              <a:t>  pour valider un écran et passer au suivant</a:t>
            </a:r>
          </a:p>
          <a:p>
            <a:pPr>
              <a:buNone/>
            </a:pPr>
            <a:r>
              <a:rPr lang="fr-FR" sz="1800" b="1" dirty="0" smtClean="0"/>
              <a:t>F3</a:t>
            </a:r>
            <a:r>
              <a:rPr lang="fr-FR" sz="1800" dirty="0" smtClean="0"/>
              <a:t>  pour créer une nouvelle ligne de saisie</a:t>
            </a:r>
          </a:p>
          <a:p>
            <a:pPr>
              <a:buNone/>
            </a:pPr>
            <a:r>
              <a:rPr lang="fr-FR" sz="1800" b="1" dirty="0" smtClean="0"/>
              <a:t>F4</a:t>
            </a:r>
            <a:r>
              <a:rPr lang="fr-FR" sz="1800" dirty="0" smtClean="0"/>
              <a:t>  pour revenir à l’écran précédent, ou au menu</a:t>
            </a:r>
          </a:p>
          <a:p>
            <a:pPr>
              <a:buNone/>
            </a:pPr>
            <a:r>
              <a:rPr lang="fr-FR" sz="1800" b="1" dirty="0" smtClean="0"/>
              <a:t>F5</a:t>
            </a:r>
            <a:r>
              <a:rPr lang="fr-FR" sz="1800" dirty="0" smtClean="0"/>
              <a:t>  ouvre une fenêtre de sélection des valeurs possibles</a:t>
            </a:r>
          </a:p>
          <a:p>
            <a:pPr>
              <a:buNone/>
            </a:pPr>
            <a:r>
              <a:rPr lang="fr-FR" sz="1800" b="1" dirty="0" smtClean="0"/>
              <a:t>F6 </a:t>
            </a:r>
            <a:r>
              <a:rPr lang="fr-FR" sz="1800" dirty="0" smtClean="0"/>
              <a:t> annulation de la saisie en cours</a:t>
            </a:r>
          </a:p>
          <a:p>
            <a:pPr>
              <a:buNone/>
            </a:pPr>
            <a:r>
              <a:rPr lang="fr-FR" sz="1800" b="1" dirty="0" smtClean="0"/>
              <a:t>F7 </a:t>
            </a:r>
            <a:r>
              <a:rPr lang="fr-FR" sz="1800" dirty="0" smtClean="0"/>
              <a:t> suppression d’un mouvement</a:t>
            </a:r>
          </a:p>
          <a:p>
            <a:pPr>
              <a:buNone/>
            </a:pPr>
            <a:r>
              <a:rPr lang="fr-FR" sz="1800" dirty="0" smtClean="0"/>
              <a:t> </a:t>
            </a:r>
          </a:p>
          <a:p>
            <a:pPr>
              <a:buNone/>
            </a:pPr>
            <a:r>
              <a:rPr lang="fr-FR" sz="1800" b="1" dirty="0" smtClean="0"/>
              <a:t>Ctrl + U  </a:t>
            </a:r>
            <a:r>
              <a:rPr lang="fr-FR" sz="1800" dirty="0" smtClean="0"/>
              <a:t>retour arrière (zone précédente)</a:t>
            </a:r>
          </a:p>
          <a:p>
            <a:pPr>
              <a:buNone/>
            </a:pPr>
            <a:r>
              <a:rPr lang="fr-FR" sz="1800" b="1" dirty="0" smtClean="0"/>
              <a:t>Ctrl + Z   </a:t>
            </a:r>
            <a:r>
              <a:rPr lang="fr-FR" sz="1800" dirty="0" smtClean="0"/>
              <a:t>remise à zéro de la zone en cours de saisie</a:t>
            </a:r>
          </a:p>
          <a:p>
            <a:pPr>
              <a:buNone/>
            </a:pPr>
            <a:r>
              <a:rPr lang="fr-FR" sz="1800" b="1" dirty="0" smtClean="0"/>
              <a:t>Entrée</a:t>
            </a:r>
            <a:r>
              <a:rPr lang="fr-FR" sz="1800" dirty="0" smtClean="0"/>
              <a:t>    validation d’un champ de saisie</a:t>
            </a:r>
          </a:p>
          <a:p>
            <a:pPr>
              <a:buNone/>
            </a:pPr>
            <a:r>
              <a:rPr lang="fr-FR" sz="1800" b="1" dirty="0" smtClean="0"/>
              <a:t>Flèches</a:t>
            </a:r>
            <a:r>
              <a:rPr lang="fr-FR" sz="1800" dirty="0" smtClean="0"/>
              <a:t>  directionnelles droite-gauche , haut-bas pour déplacer le curseur</a:t>
            </a:r>
          </a:p>
          <a:p>
            <a:pPr>
              <a:buNone/>
            </a:pPr>
            <a:endParaRPr lang="fr-FR" sz="1800" dirty="0"/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500702"/>
            <a:ext cx="2586036" cy="8244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857232"/>
            <a:ext cx="8229600" cy="5500726"/>
          </a:xfrm>
        </p:spPr>
        <p:txBody>
          <a:bodyPr/>
          <a:lstStyle/>
          <a:p>
            <a:pPr algn="ctr">
              <a:buNone/>
            </a:pPr>
            <a:r>
              <a:rPr lang="fr-FR" sz="4400" b="1" u="sng" dirty="0" smtClean="0">
                <a:solidFill>
                  <a:srgbClr val="FF7F00"/>
                </a:solidFill>
              </a:rPr>
              <a:t> </a:t>
            </a: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1ere partie</a:t>
            </a:r>
            <a:br>
              <a:rPr lang="fr-FR" sz="4000" dirty="0" smtClean="0">
                <a:solidFill>
                  <a:srgbClr val="FF7F00"/>
                </a:solidFill>
              </a:rPr>
            </a:br>
            <a:endParaRPr lang="fr-FR" sz="4000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b="1" dirty="0" smtClean="0">
                <a:solidFill>
                  <a:srgbClr val="FF7F00"/>
                </a:solidFill>
              </a:rPr>
              <a:t>Mise au rebut avec fournisseur</a:t>
            </a:r>
          </a:p>
        </p:txBody>
      </p:sp>
      <p:pic>
        <p:nvPicPr>
          <p:cNvPr id="3" name="Image 2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42910" y="857232"/>
            <a:ext cx="8229600" cy="5000660"/>
          </a:xfrm>
          <a:noFill/>
        </p:spPr>
        <p:txBody>
          <a:bodyPr/>
          <a:lstStyle/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>2eme partie</a:t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b="1" dirty="0" smtClean="0">
                <a:solidFill>
                  <a:srgbClr val="FF7F00"/>
                </a:solidFill>
              </a:rPr>
              <a:t>Mise au rebut sans fournisseur</a:t>
            </a:r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42910" y="857232"/>
            <a:ext cx="8229600" cy="5000660"/>
          </a:xfrm>
          <a:noFill/>
        </p:spPr>
        <p:txBody>
          <a:bodyPr/>
          <a:lstStyle/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>3eme partie</a:t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2800" dirty="0" smtClean="0">
                <a:solidFill>
                  <a:srgbClr val="FF7F00"/>
                </a:solidFill>
              </a:rPr>
              <a:t> </a:t>
            </a:r>
          </a:p>
          <a:p>
            <a:pPr algn="ctr">
              <a:buNone/>
            </a:pPr>
            <a:r>
              <a:rPr lang="fr-FR" b="1" dirty="0" smtClean="0">
                <a:solidFill>
                  <a:srgbClr val="FF7F00"/>
                </a:solidFill>
              </a:rPr>
              <a:t>   Modifier un mouvement de rebut</a:t>
            </a:r>
            <a:endParaRPr lang="fr-FR" b="1" dirty="0">
              <a:solidFill>
                <a:srgbClr val="FF7F00"/>
              </a:solidFill>
            </a:endParaRPr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785802"/>
            <a:ext cx="8229600" cy="1143000"/>
          </a:xfrm>
        </p:spPr>
        <p:txBody>
          <a:bodyPr/>
          <a:lstStyle/>
          <a:p>
            <a:r>
              <a:rPr lang="fr-FR" dirty="0" smtClean="0"/>
              <a:t>Merci </a:t>
            </a:r>
            <a:r>
              <a:rPr lang="fr-FR" sz="3600" dirty="0" smtClean="0"/>
              <a:t>de</a:t>
            </a:r>
            <a:r>
              <a:rPr lang="fr-FR" dirty="0" smtClean="0"/>
              <a:t> votre 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fr-FR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b="1" dirty="0" smtClean="0">
                <a:solidFill>
                  <a:srgbClr val="FF7F00"/>
                </a:solidFill>
              </a:rPr>
              <a:t>Vos contacts :</a:t>
            </a:r>
            <a:br>
              <a:rPr lang="fr-FR" b="1" dirty="0" smtClean="0">
                <a:solidFill>
                  <a:srgbClr val="FF7F00"/>
                </a:solidFill>
              </a:rPr>
            </a:br>
            <a:endParaRPr lang="fr-FR" b="1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sz="2000" b="1" dirty="0" smtClean="0"/>
              <a:t>            support-formation@banquealimentaire.org</a:t>
            </a:r>
            <a:br>
              <a:rPr lang="fr-FR" sz="2000" b="1" dirty="0" smtClean="0"/>
            </a:br>
            <a:r>
              <a:rPr lang="fr-FR" sz="2000" b="1" dirty="0" smtClean="0"/>
              <a:t>support-informatique@banquealimentaire.org</a:t>
            </a:r>
          </a:p>
          <a:p>
            <a:pPr algn="ctr">
              <a:buNone/>
            </a:pPr>
            <a:endParaRPr lang="fr-FR" sz="2000" b="1" dirty="0"/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06" y="5500702"/>
            <a:ext cx="2270957" cy="723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.1|0.9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2601</TotalTime>
  <Words>140</Words>
  <Application>Microsoft Office PowerPoint</Application>
  <PresentationFormat>Affichage à l'écran 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Les tutoriels de la FFBA</vt:lpstr>
      <vt:lpstr> Les objectifs de ce tutoriel </vt:lpstr>
      <vt:lpstr>Règles de gestion des articles</vt:lpstr>
      <vt:lpstr> Plan de la session </vt:lpstr>
      <vt:lpstr>putty et les touches de fonction</vt:lpstr>
      <vt:lpstr>Diapositive 6</vt:lpstr>
      <vt:lpstr>Diapositive 7</vt:lpstr>
      <vt:lpstr>Diapositive 8</vt:lpstr>
      <vt:lpstr>Merci de votre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yves vallet</dc:creator>
  <cp:lastModifiedBy>yves vallet</cp:lastModifiedBy>
  <cp:revision>161</cp:revision>
  <dcterms:created xsi:type="dcterms:W3CDTF">2020-11-21T08:37:40Z</dcterms:created>
  <dcterms:modified xsi:type="dcterms:W3CDTF">2020-12-06T14:35:42Z</dcterms:modified>
</cp:coreProperties>
</file>