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59" r:id="rId5"/>
    <p:sldId id="271" r:id="rId6"/>
    <p:sldId id="27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000924" cy="2000264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Requêtes d’édition et extraction des données VIF</a:t>
            </a:r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348243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Savoir </a:t>
            </a:r>
            <a:r>
              <a:rPr lang="fr-FR" sz="1800" b="1" dirty="0" smtClean="0"/>
              <a:t>paramétrer des requêtes pour extraire des données</a:t>
            </a:r>
            <a:endParaRPr lang="fr-FR" sz="1800" b="1" dirty="0" smtClean="0"/>
          </a:p>
          <a:p>
            <a:pPr lvl="0"/>
            <a:r>
              <a:rPr lang="fr-FR" sz="1800" b="1" dirty="0" smtClean="0"/>
              <a:t>Acquérir une autonomie pour explorer les données VIF, en complément</a:t>
            </a:r>
            <a:br>
              <a:rPr lang="fr-FR" sz="1800" b="1" dirty="0" smtClean="0"/>
            </a:br>
            <a:r>
              <a:rPr lang="fr-FR" sz="1800" b="1" dirty="0" smtClean="0"/>
              <a:t>des états pré-établis.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Maitriser l’utilisation du poste </a:t>
            </a:r>
            <a:r>
              <a:rPr lang="fr-FR" sz="1800" b="1" dirty="0" smtClean="0"/>
              <a:t>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Connaitre </a:t>
            </a:r>
            <a:r>
              <a:rPr lang="fr-FR" sz="1800" b="1" dirty="0" smtClean="0"/>
              <a:t>les principes de la gestion des stocks VIF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principes d’une requête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9617"/>
            <a:ext cx="4186238" cy="68579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fr-FR" sz="1800" b="1" dirty="0" smtClean="0"/>
              <a:t>Je veux extraire des informations concernant</a:t>
            </a:r>
          </a:p>
          <a:p>
            <a:pPr>
              <a:buNone/>
            </a:pPr>
            <a:r>
              <a:rPr lang="fr-FR" sz="1800" b="1" dirty="0" smtClean="0"/>
              <a:t>                      mes fournisseurs</a:t>
            </a: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2337428"/>
            <a:ext cx="4186238" cy="685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Appartenant a ma BA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dirty="0" smtClean="0"/>
              <a:t>                 et </a:t>
            </a:r>
            <a:r>
              <a:rPr lang="fr-FR" b="1" dirty="0" smtClean="0"/>
              <a:t>q</a:t>
            </a:r>
            <a:r>
              <a:rPr lang="fr-FR" b="1" dirty="0" smtClean="0"/>
              <a:t>ui sont des GMS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3123246"/>
            <a:ext cx="4186238" cy="685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Avec leur nom, adresse , téléphone,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adresse mail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3980502"/>
            <a:ext cx="4186238" cy="685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Triés par ordre ville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par ordre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b="1" dirty="0" smtClean="0"/>
              <a:t> </a:t>
            </a:r>
            <a:r>
              <a:rPr lang="fr-FR" b="1" dirty="0" smtClean="0"/>
              <a:t>                 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alphabétique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4837758"/>
            <a:ext cx="4186238" cy="685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Sous forme de tableau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786314" y="1500174"/>
            <a:ext cx="4186238" cy="685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Domaine</a:t>
            </a:r>
            <a:r>
              <a:rPr kumimoji="0" lang="fr-FR" sz="1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d’application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86314" y="2366016"/>
            <a:ext cx="4186238" cy="685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Définir des filtres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4786314" y="3151834"/>
            <a:ext cx="4186238" cy="685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Définir les informations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786314" y="4009090"/>
            <a:ext cx="4186238" cy="685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Définir des critères de tri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786314" y="4866346"/>
            <a:ext cx="4186238" cy="685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Destination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500034" y="5786454"/>
            <a:ext cx="8429684" cy="685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Apres paramétrage, la requête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 enregistrée , de façon à pouvoir être réutilisée 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e</a:t>
            </a:r>
            <a:r>
              <a:rPr lang="fr-FR" baseline="0" dirty="0" smtClean="0"/>
              <a:t>t exécutée plusieurs</a:t>
            </a:r>
            <a:r>
              <a:rPr lang="fr-FR" dirty="0" smtClean="0"/>
              <a:t> fois</a:t>
            </a:r>
            <a:endParaRPr kumimoji="0" lang="fr-FR" sz="180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214422"/>
            <a:ext cx="8186766" cy="400052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b="1" dirty="0" smtClean="0"/>
              <a:t>Etude du paramétrage </a:t>
            </a:r>
            <a:r>
              <a:rPr lang="fr-FR" sz="2800" dirty="0" smtClean="0"/>
              <a:t>: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Filtres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Sélection des informations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Tri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Destination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dirty="0" smtClean="0"/>
              <a:t>2) Mise en pratique-1 : Stock restant en dépôt 06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dirty="0" smtClean="0"/>
              <a:t>3) Mise en pratique-2 : détail d’un lot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5427581"/>
            <a:ext cx="2500330" cy="79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214422"/>
            <a:ext cx="8186766" cy="400052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Etude du paramétrage :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Filtres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Sélection des informations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Tri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Destination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b="1" dirty="0" smtClean="0"/>
              <a:t>2) Mise en pratique-1 : Stock restant en dépôt 06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 marL="514350" lvl="0" indent="-514350">
              <a:buNone/>
            </a:pPr>
            <a:r>
              <a:rPr lang="fr-FR" sz="2800" dirty="0" smtClean="0"/>
              <a:t>3) Mise en pratique-2 : détail d’un lot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5427581"/>
            <a:ext cx="2500330" cy="79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214422"/>
            <a:ext cx="8186766" cy="400052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Etude du paramétrage :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Filtres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Sélection des informations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Tri</a:t>
            </a:r>
          </a:p>
          <a:p>
            <a:pPr marL="514350" lvl="0" indent="-514350">
              <a:buFontTx/>
              <a:buChar char="-"/>
            </a:pPr>
            <a:r>
              <a:rPr lang="fr-FR" sz="1900" dirty="0" smtClean="0"/>
              <a:t>Destination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dirty="0" smtClean="0"/>
              <a:t>2) Mise en pratique-1 : Stock restant en dépôt 06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b="1" dirty="0" smtClean="0"/>
              <a:t>3) Mise en pratique-2 : détail d’un lot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5427581"/>
            <a:ext cx="2500330" cy="79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2998</TotalTime>
  <Words>150</Words>
  <Application>Microsoft Office PowerPoint</Application>
  <PresentationFormat>Affichage à l'écran (4:3)</PresentationFormat>
  <Paragraphs>74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Les tutoriels de la FFBA</vt:lpstr>
      <vt:lpstr> Les objectifs de ce tutoriel </vt:lpstr>
      <vt:lpstr> principes d’une requête </vt:lpstr>
      <vt:lpstr>Plan de la session</vt:lpstr>
      <vt:lpstr>Plan de la session</vt:lpstr>
      <vt:lpstr>Plan de la session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198</cp:revision>
  <dcterms:created xsi:type="dcterms:W3CDTF">2020-11-21T08:37:40Z</dcterms:created>
  <dcterms:modified xsi:type="dcterms:W3CDTF">2020-12-08T19:56:15Z</dcterms:modified>
</cp:coreProperties>
</file>