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57" r:id="rId4"/>
    <p:sldId id="259" r:id="rId5"/>
    <p:sldId id="261" r:id="rId6"/>
    <p:sldId id="274" r:id="rId7"/>
    <p:sldId id="262" r:id="rId8"/>
    <p:sldId id="276" r:id="rId9"/>
    <p:sldId id="275" r:id="rId10"/>
    <p:sldId id="277" r:id="rId11"/>
    <p:sldId id="26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67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AE22-88BB-4ED2-9E0E-AA2FEC4EEFFD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9AA3-206F-471A-8AA2-D3C2DE206F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9AA3-206F-471A-8AA2-D3C2DE206F6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000240"/>
            <a:ext cx="6429420" cy="2286016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/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Retour en préparation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écran 2021-01-10 16415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2907" y="0"/>
            <a:ext cx="9286908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642910" y="1500174"/>
            <a:ext cx="7072362" cy="2786082"/>
          </a:xfrm>
        </p:spPr>
        <p:txBody>
          <a:bodyPr>
            <a:noAutofit/>
          </a:bodyPr>
          <a:lstStyle/>
          <a:p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57200" y="357166"/>
            <a:ext cx="8258204" cy="785818"/>
          </a:xfrm>
          <a:prstGeom prst="rect">
            <a:avLst/>
          </a:prstGeom>
          <a:solidFill>
            <a:srgbClr val="FF7F00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9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Retour en préparation : définition</a:t>
            </a:r>
            <a:endParaRPr kumimoji="0" lang="fr-FR" sz="9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14282" y="1500174"/>
            <a:ext cx="8786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VIF, le quittancement d’une commande déclenche l’édition du BL, et le mouvement informatique de  sortie du stock.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b="1" dirty="0" smtClean="0"/>
              <a:t>retour en préparation annule cette livraison</a:t>
            </a:r>
            <a:r>
              <a:rPr lang="fr-FR" dirty="0" smtClean="0"/>
              <a:t>, et en conséquence, remet le(s) produits(s) concernés en stock,  dans la zone de distribution (normalement , la zone 06)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préparation revient sur le poste atelier, qui peut alors annuler la distribution : l’article est sorti de la zone de distribution (06) , et revient en stock (zone 03)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3 raisons possibles pour ce retour en préparation :</a:t>
            </a:r>
            <a:br>
              <a:rPr lang="fr-FR" dirty="0" smtClean="0"/>
            </a:b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Un article est refusé par l’association</a:t>
            </a:r>
          </a:p>
          <a:p>
            <a:pPr>
              <a:buFontTx/>
              <a:buChar char="-"/>
            </a:pPr>
            <a:r>
              <a:rPr lang="fr-FR" dirty="0" smtClean="0"/>
              <a:t> Une erreur de préparation (quantité saisie erronée)</a:t>
            </a:r>
          </a:p>
          <a:p>
            <a:pPr>
              <a:buFontTx/>
              <a:buChar char="-"/>
            </a:pPr>
            <a:r>
              <a:rPr lang="fr-FR" dirty="0" smtClean="0"/>
              <a:t> Annulation complète de la livraison (l’association n’est pas venue)</a:t>
            </a:r>
            <a:endParaRPr lang="fr-FR" dirty="0"/>
          </a:p>
        </p:txBody>
      </p:sp>
      <p:pic>
        <p:nvPicPr>
          <p:cNvPr id="24" name="Image 23" descr="logo_BA_oiseau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5976008"/>
            <a:ext cx="723900" cy="739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Connaitre et utiliser les procédures pour effectuer un retour en préparation</a:t>
            </a:r>
            <a:br>
              <a:rPr lang="fr-FR" sz="1800" b="1" dirty="0" smtClean="0"/>
            </a:br>
            <a:r>
              <a:rPr lang="fr-FR" sz="1800" b="1" dirty="0" smtClean="0"/>
              <a:t/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putty et du poste administration</a:t>
            </a:r>
            <a:endParaRPr lang="fr-FR" sz="1800" dirty="0" smtClean="0"/>
          </a:p>
          <a:p>
            <a:pPr lvl="0"/>
            <a:r>
              <a:rPr lang="fr-FR" sz="1800" b="1" dirty="0" smtClean="0"/>
              <a:t>Savoir utiliser le module ‘préparation de commande’</a:t>
            </a:r>
          </a:p>
          <a:p>
            <a:pPr lvl="0"/>
            <a:r>
              <a:rPr lang="fr-FR" sz="1800" b="1" dirty="0" smtClean="0"/>
              <a:t>Savoir transmettre un Bon de Livraison par mail</a:t>
            </a:r>
          </a:p>
          <a:p>
            <a:pPr lvl="0">
              <a:buNone/>
            </a:pP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714488"/>
            <a:ext cx="8472518" cy="4357718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None/>
            </a:pPr>
            <a:r>
              <a:rPr lang="fr-FR" sz="2800" b="1" dirty="0" smtClean="0"/>
              <a:t>Chapitre 1 </a:t>
            </a:r>
            <a:r>
              <a:rPr lang="fr-FR" sz="2800" dirty="0" smtClean="0"/>
              <a:t>: </a:t>
            </a:r>
            <a:r>
              <a:rPr lang="fr-FR" sz="2800" b="1" dirty="0" smtClean="0"/>
              <a:t>Retour en préparation sur le poste administratif</a:t>
            </a:r>
          </a:p>
          <a:p>
            <a:pPr marL="514350" lvl="0" indent="-514350">
              <a:buNone/>
            </a:pPr>
            <a:r>
              <a:rPr lang="fr-FR" sz="2800" dirty="0" smtClean="0"/>
              <a:t>  1.1 Concernant un article</a:t>
            </a:r>
          </a:p>
          <a:p>
            <a:pPr marL="514350" lvl="0" indent="-514350">
              <a:buNone/>
            </a:pPr>
            <a:r>
              <a:rPr lang="fr-FR" sz="2800" dirty="0" smtClean="0"/>
              <a:t>  1.2 Concernant la totalité du Bon</a:t>
            </a:r>
          </a:p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None/>
            </a:pPr>
            <a:r>
              <a:rPr lang="fr-FR" sz="2800" b="1" dirty="0" smtClean="0"/>
              <a:t>Chapitre 2</a:t>
            </a:r>
            <a:r>
              <a:rPr lang="fr-FR" sz="2800" dirty="0" smtClean="0"/>
              <a:t> : </a:t>
            </a:r>
            <a:r>
              <a:rPr lang="fr-FR" sz="2800" b="1" dirty="0" smtClean="0"/>
              <a:t>Traitement du BL retourné  sur le poste atelier</a:t>
            </a:r>
          </a:p>
          <a:p>
            <a:pPr marL="514350" lvl="0" indent="-514350">
              <a:buNone/>
            </a:pPr>
            <a:r>
              <a:rPr lang="fr-FR" sz="2800" dirty="0" smtClean="0"/>
              <a:t>  2.1 Article annulé</a:t>
            </a:r>
          </a:p>
          <a:p>
            <a:pPr marL="514350" lvl="0" indent="-514350">
              <a:buNone/>
            </a:pPr>
            <a:r>
              <a:rPr lang="fr-FR" sz="2800" dirty="0" smtClean="0"/>
              <a:t>  2.2 Article erroné</a:t>
            </a:r>
          </a:p>
          <a:p>
            <a:pPr marL="514350" lvl="0" indent="-514350">
              <a:buNone/>
            </a:pPr>
            <a:r>
              <a:rPr lang="fr-FR" sz="2800" dirty="0" smtClean="0"/>
              <a:t>  2.3 BL complet annulé 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r>
              <a:rPr lang="fr-FR" sz="2800" b="1" dirty="0" smtClean="0"/>
              <a:t>Complément :</a:t>
            </a:r>
            <a:r>
              <a:rPr lang="fr-FR" sz="2800" dirty="0" smtClean="0"/>
              <a:t> Incidence sur la liaison ‘Passerelle’</a:t>
            </a:r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571480"/>
            <a:ext cx="8229600" cy="5500726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Chapitre 1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/>
              <a:t>Retour en préparation sur le poste administratif</a:t>
            </a:r>
            <a:br>
              <a:rPr lang="fr-FR" b="1" dirty="0" smtClean="0"/>
            </a:br>
            <a:endParaRPr lang="fr-FR" b="1" dirty="0" smtClean="0"/>
          </a:p>
          <a:p>
            <a:pPr algn="ctr">
              <a:buNone/>
            </a:pPr>
            <a:r>
              <a:rPr lang="fr-FR" dirty="0" smtClean="0"/>
              <a:t>Concernant un seul article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5500726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Chapitre 1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/>
              <a:t>Retour en préparation sur le poste administratif</a:t>
            </a:r>
            <a:br>
              <a:rPr lang="fr-FR" b="1" dirty="0" smtClean="0"/>
            </a:br>
            <a:endParaRPr lang="fr-FR" b="1" dirty="0" smtClean="0"/>
          </a:p>
          <a:p>
            <a:pPr algn="ctr">
              <a:buNone/>
            </a:pPr>
            <a:r>
              <a:rPr lang="fr-FR" dirty="0" smtClean="0"/>
              <a:t>Concernant la totalité du bon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276805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428604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Chapitre 2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dirty="0" smtClean="0"/>
              <a:t> </a:t>
            </a:r>
            <a:r>
              <a:rPr lang="fr-FR" b="1" dirty="0" smtClean="0"/>
              <a:t>Traitement du B.L sur le poste atelier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Cas  : Un article annulé</a:t>
            </a:r>
            <a:endParaRPr lang="fr-FR" b="1" dirty="0" smtClean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419681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Chapitre 2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dirty="0" smtClean="0"/>
              <a:t> </a:t>
            </a:r>
            <a:r>
              <a:rPr lang="fr-FR" b="1" dirty="0" smtClean="0"/>
              <a:t>Traitement du B.L sur le poste atelier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Cas  : Un article erroné, à modifier</a:t>
            </a:r>
            <a:endParaRPr lang="fr-FR" b="1" dirty="0" smtClean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50004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Chapitre 2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dirty="0" smtClean="0"/>
              <a:t> </a:t>
            </a:r>
            <a:r>
              <a:rPr lang="fr-FR" b="1" dirty="0" smtClean="0"/>
              <a:t>Traitement du B.L sur le poste atelier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Cas  : BL complet annulé</a:t>
            </a:r>
            <a:endParaRPr lang="fr-FR" b="1" dirty="0" smtClean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348243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5420</TotalTime>
  <Words>89</Words>
  <Application>Microsoft Office PowerPoint</Application>
  <PresentationFormat>Affichage à l'écran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Les tutoriels de la FFBA</vt:lpstr>
      <vt:lpstr>Diapositive 2</vt:lpstr>
      <vt:lpstr> Les objectifs de ce tutoriel </vt:lpstr>
      <vt:lpstr>Plan de la session</vt:lpstr>
      <vt:lpstr>Diapositive 5</vt:lpstr>
      <vt:lpstr>Diapositive 6</vt:lpstr>
      <vt:lpstr>Diapositive 7</vt:lpstr>
      <vt:lpstr>Diapositive 8</vt:lpstr>
      <vt:lpstr>Diapositive 9</vt:lpstr>
      <vt:lpstr>Diapositive 10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228</cp:revision>
  <dcterms:created xsi:type="dcterms:W3CDTF">2020-11-21T08:37:40Z</dcterms:created>
  <dcterms:modified xsi:type="dcterms:W3CDTF">2021-01-10T15:44:07Z</dcterms:modified>
</cp:coreProperties>
</file>