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70274B-422D-62CD-DAB5-E44861505D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020155-A01F-7BA5-ADC4-BB7AD6AB2C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873D5-493E-6981-835F-17326618CD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E7336-BBCD-B0A1-32CF-C1EBD72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80C43B-24BD-C342-6EE3-4601EA1E3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394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090DF-924E-81E1-19D5-16E601376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DDE91E-89F7-CDD8-6281-57D348667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654504-718E-3AAB-5F21-956DEAC0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DB3AF-1709-1C55-52D9-705BB3CB3B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7957F-FD50-8067-F4FE-5E9CAEB3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6163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F4318D-2836-F2EB-65F8-B0B4ACC5A8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C5E5B8-9B84-81D0-DB11-6C1FFEB911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34A43-1A76-4FD1-942A-27C118472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9289B2-CB5E-2E7A-B603-06C0227A7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5EE40-20DF-D969-62B0-A839A0F6C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28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9A706-28DB-9F0E-B731-BBD52E921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7A19-DE62-117E-BD64-72D01DBA2C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B6CCA-2A70-68DA-2FE7-FDF5486DD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6FFF2-D1E4-FC51-0A34-6104E7257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BECE0-F55E-D6DE-4CC8-CBB25876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888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7F167-A8C9-BEE5-7338-5E9DE9CA7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61FB78-B06C-D449-EEC4-E1C1E28CD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E400A-4577-C1DB-9383-67B3579D1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7EDB61-982B-1532-DEE3-0B460438A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D1D402-AB9F-069F-CCDB-1E9C5EA7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472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365CE-D7C5-AD1D-7DC5-45FA44BBF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4F580-98FB-8E44-0B01-B95526581F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ABEE7-9759-E5F0-B304-E36E02F42C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071F5C-6943-5369-5188-84A2F245F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4B5D24-5C17-8ED2-5A8F-4D579CFEF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617E0-9471-8370-4D93-160EDE784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31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98D7B6-9E4E-69A2-C1E1-B91B3FE18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A68BD-7FB7-66C7-4881-64F96311FD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49D73-E6FB-4A8B-6956-AAB3FA7F94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FDAC08-16F9-C0A3-3CC5-951B1F7550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CDDE050-4C68-D781-738F-11C7CCF0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D6CB25-E309-45DB-4798-837273382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F3FA188-18FA-ADE1-CAEE-F1977BC11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DBEA56-2384-FE96-30C4-C27EA913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8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77E49-8C2B-3B02-7BE6-4EF28B77F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906D3A8-1ED9-E4E9-FB17-23940B758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271A75-3154-614D-7008-60966F374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ADDEB6-1B1A-8C15-7731-67C882B10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9975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E1EC87-829C-74C7-16FC-C09285648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57FB8D-3CA1-25B3-5204-A5D86E565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8C6613-2A75-6F26-B262-F076067AA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206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D80AA-E366-F4DC-DBB0-7F054F7D2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A3B444-4C63-6F79-CC75-95651EDDD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A1E8C-8281-5B36-0BCE-2C9D0C7DB2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83169-A6C5-E5E7-DA5C-E8B8C030D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334F7B-0F94-219B-F1FB-E1EDF23AB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536E95-F437-2C05-FDA8-CB4F59D41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176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BD71A-E969-ED3D-8989-73C406D0A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C07AE8-96FD-A8D6-7244-296FFF504A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1BFEA-C5FC-D2C9-2CF4-B1BF408E8F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367924-6C1E-AF7E-8C6B-E78DE5CE8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2624F1-DD02-6E02-7451-BD438ED3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2C9D0-8AC5-FFB1-BEBA-92C32E222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696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11AD3A-0686-818F-1E2D-9EE5BDB5F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520D13-3DB9-802D-B804-EF20018C5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BC5AF-91A4-35F6-9652-D685AA475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839685-5766-4095-BA96-6D7C70D1B7C6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D3A73-5DC8-291C-7009-409FCCE230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4065FB-208C-AE8D-4224-68434B3C41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C30980B-8047-4746-A48B-C65902DF3F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9819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3CDD4D-05F9-4ACD-BA5C-C083B209DA3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94" t="9366" r="14092" b="5358"/>
          <a:stretch>
            <a:fillRect/>
          </a:stretch>
        </p:blipFill>
        <p:spPr>
          <a:xfrm>
            <a:off x="3536187" y="2483975"/>
            <a:ext cx="1587385" cy="1760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820A6-440C-E82F-21FF-1676C5A9953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667" t="9001" r="8333"/>
          <a:stretch>
            <a:fillRect/>
          </a:stretch>
        </p:blipFill>
        <p:spPr>
          <a:xfrm>
            <a:off x="3407442" y="4832940"/>
            <a:ext cx="1546259" cy="18710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8A99B4-644E-26CA-6449-0595632FF4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92" t="5985"/>
          <a:stretch>
            <a:fillRect/>
          </a:stretch>
        </p:blipFill>
        <p:spPr>
          <a:xfrm>
            <a:off x="3783462" y="364080"/>
            <a:ext cx="1427640" cy="1645204"/>
          </a:xfrm>
          <a:prstGeom prst="rect">
            <a:avLst/>
          </a:pr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A5D83258-8ABA-C91E-A895-E8615397C092}"/>
              </a:ext>
            </a:extLst>
          </p:cNvPr>
          <p:cNvSpPr/>
          <p:nvPr/>
        </p:nvSpPr>
        <p:spPr>
          <a:xfrm>
            <a:off x="4606150" y="5496642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C9DCC-7405-5A35-DB9E-DAE41B1BCA2F}"/>
              </a:ext>
            </a:extLst>
          </p:cNvPr>
          <p:cNvSpPr/>
          <p:nvPr/>
        </p:nvSpPr>
        <p:spPr>
          <a:xfrm>
            <a:off x="3663175" y="5907219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E374786-6A38-7527-7844-B98423E05946}"/>
              </a:ext>
            </a:extLst>
          </p:cNvPr>
          <p:cNvSpPr/>
          <p:nvPr/>
        </p:nvSpPr>
        <p:spPr>
          <a:xfrm>
            <a:off x="4378169" y="2619567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FD91F5-254B-FF76-102B-1A5A11351F2A}"/>
              </a:ext>
            </a:extLst>
          </p:cNvPr>
          <p:cNvSpPr/>
          <p:nvPr/>
        </p:nvSpPr>
        <p:spPr>
          <a:xfrm>
            <a:off x="4620883" y="3510834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793BBA2-7E61-08B7-C197-6D8B0AEF4C43}"/>
              </a:ext>
            </a:extLst>
          </p:cNvPr>
          <p:cNvSpPr/>
          <p:nvPr/>
        </p:nvSpPr>
        <p:spPr>
          <a:xfrm>
            <a:off x="3924593" y="3145374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190B59C-DDBE-3B59-5AFA-80CEB41DBCF6}"/>
              </a:ext>
            </a:extLst>
          </p:cNvPr>
          <p:cNvSpPr txBox="1"/>
          <p:nvPr/>
        </p:nvSpPr>
        <p:spPr>
          <a:xfrm>
            <a:off x="4025832" y="2303777"/>
            <a:ext cx="1201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Vertex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962679E-DAC0-998C-C47E-45172262A2A1}"/>
              </a:ext>
            </a:extLst>
          </p:cNvPr>
          <p:cNvSpPr txBox="1"/>
          <p:nvPr/>
        </p:nvSpPr>
        <p:spPr>
          <a:xfrm>
            <a:off x="4704988" y="3612908"/>
            <a:ext cx="100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Tragus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02AB74-A2EB-AD3A-AB16-B97DFC27560F}"/>
              </a:ext>
            </a:extLst>
          </p:cNvPr>
          <p:cNvSpPr txBox="1"/>
          <p:nvPr/>
        </p:nvSpPr>
        <p:spPr>
          <a:xfrm>
            <a:off x="2771984" y="2532435"/>
            <a:ext cx="1185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Tragus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872C480-E2EC-D10E-B684-28216D43C03B}"/>
              </a:ext>
            </a:extLst>
          </p:cNvPr>
          <p:cNvCxnSpPr>
            <a:cxnSpLocks/>
          </p:cNvCxnSpPr>
          <p:nvPr/>
        </p:nvCxnSpPr>
        <p:spPr>
          <a:xfrm flipH="1" flipV="1">
            <a:off x="3715527" y="2874716"/>
            <a:ext cx="145073" cy="2621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310447CC-C7DB-C585-8F91-03AFC9215203}"/>
              </a:ext>
            </a:extLst>
          </p:cNvPr>
          <p:cNvSpPr txBox="1"/>
          <p:nvPr/>
        </p:nvSpPr>
        <p:spPr>
          <a:xfrm>
            <a:off x="2516666" y="5812788"/>
            <a:ext cx="1146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Nasion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8EF3290-7358-1F38-0CA9-4E97C789F0D2}"/>
              </a:ext>
            </a:extLst>
          </p:cNvPr>
          <p:cNvSpPr txBox="1"/>
          <p:nvPr/>
        </p:nvSpPr>
        <p:spPr>
          <a:xfrm>
            <a:off x="4765984" y="5396751"/>
            <a:ext cx="767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Inion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6E3B31A-D740-6FEF-1985-7A8896B5352A}"/>
              </a:ext>
            </a:extLst>
          </p:cNvPr>
          <p:cNvSpPr txBox="1"/>
          <p:nvPr/>
        </p:nvSpPr>
        <p:spPr>
          <a:xfrm>
            <a:off x="34805" y="2378204"/>
            <a:ext cx="23299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Tragus-Tragus Distance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32CA1F0-1C73-240F-8857-2029AA1CE06C}"/>
              </a:ext>
            </a:extLst>
          </p:cNvPr>
          <p:cNvSpPr/>
          <p:nvPr/>
        </p:nvSpPr>
        <p:spPr>
          <a:xfrm>
            <a:off x="4180572" y="5062362"/>
            <a:ext cx="90237" cy="9023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13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7B300-5BE5-5ADA-7F71-C1D9DA5E7852}"/>
              </a:ext>
            </a:extLst>
          </p:cNvPr>
          <p:cNvSpPr txBox="1"/>
          <p:nvPr/>
        </p:nvSpPr>
        <p:spPr>
          <a:xfrm>
            <a:off x="3765311" y="4635480"/>
            <a:ext cx="1000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Vertex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F97882-F863-AF3F-E432-247C65D08677}"/>
              </a:ext>
            </a:extLst>
          </p:cNvPr>
          <p:cNvSpPr txBox="1"/>
          <p:nvPr/>
        </p:nvSpPr>
        <p:spPr>
          <a:xfrm>
            <a:off x="-191982" y="608957"/>
            <a:ext cx="2783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Head Circumference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25A24-28CF-86EA-FFF6-CD8F26A0D433}"/>
              </a:ext>
            </a:extLst>
          </p:cNvPr>
          <p:cNvSpPr txBox="1"/>
          <p:nvPr/>
        </p:nvSpPr>
        <p:spPr>
          <a:xfrm>
            <a:off x="34805" y="4211367"/>
            <a:ext cx="1995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ans Serif Collection" panose="020B0502040504020204" pitchFamily="34" charset="0"/>
                <a:ea typeface="Sans Serif Collection" panose="020B0502040504020204" pitchFamily="34" charset="0"/>
                <a:cs typeface="Sans Serif Collection" panose="020B0502040504020204" pitchFamily="34" charset="0"/>
              </a:rPr>
              <a:t>Nasion-Inion Distance</a:t>
            </a:r>
          </a:p>
        </p:txBody>
      </p:sp>
    </p:spTree>
    <p:extLst>
      <p:ext uri="{BB962C8B-B14F-4D97-AF65-F5344CB8AC3E}">
        <p14:creationId xmlns:p14="http://schemas.microsoft.com/office/powerpoint/2010/main" val="9006592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448</TotalTime>
  <Words>12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Sans Serif Collection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Soterix Medical</dc:creator>
  <cp:lastModifiedBy>Soterix Medical</cp:lastModifiedBy>
  <cp:revision>3</cp:revision>
  <dcterms:created xsi:type="dcterms:W3CDTF">2025-08-12T15:06:27Z</dcterms:created>
  <dcterms:modified xsi:type="dcterms:W3CDTF">2025-08-26T20:40:32Z</dcterms:modified>
</cp:coreProperties>
</file>