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274B-422D-62CD-DAB5-E44861505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20155-A01F-7BA5-ADC4-BB7AD6AB2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73D5-493E-6981-835F-17326618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7336-BBCD-B0A1-32CF-C1EBD72A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C43B-24BD-C342-6EE3-4601EA1E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90DF-924E-81E1-19D5-16E60137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DE91E-89F7-CDD8-6281-57D34866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4504-718E-3AAB-5F21-956DEAC0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B3AF-1709-1C55-52D9-705BB3CB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957F-FD50-8067-F4FE-5E9CAEB3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4318D-2836-F2EB-65F8-B0B4ACC5A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5E5B8-9B84-81D0-DB11-6C1FFEB91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34A43-1A76-4FD1-942A-27C11847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89B2-CB5E-2E7A-B603-06C0227A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EE40-20DF-D969-62B0-A839A0F6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A706-28DB-9F0E-B731-BBD52E92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7A19-DE62-117E-BD64-72D01DBA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6CCA-2A70-68DA-2FE7-FDF5486D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FFF2-D1E4-FC51-0A34-6104E725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ECE0-F55E-D6DE-4CC8-CBB25876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F167-A8C9-BEE5-7338-5E9DE9C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1FB78-B06C-D449-EEC4-E1C1E28CD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400A-4577-C1DB-9383-67B3579D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DB61-982B-1532-DEE3-0B460438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1D402-AB9F-069F-CCDB-1E9C5EA7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65CE-D7C5-AD1D-7DC5-45FA44BB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F580-98FB-8E44-0B01-B95526581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BEE7-9759-E5F0-B304-E36E02F42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71F5C-6943-5369-5188-84A2F245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B5D24-5C17-8ED2-5A8F-4D579CFE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617E0-9471-8370-4D93-160EDE78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3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D7B6-9E4E-69A2-C1E1-B91B3FE1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68BD-7FB7-66C7-4881-64F96311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49D73-E6FB-4A8B-6956-AAB3FA7F9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DAC08-16F9-C0A3-3CC5-951B1F755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E050-4C68-D781-738F-11C7CCF04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CB25-E309-45DB-4798-83727338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FA188-18FA-ADE1-CAEE-F1977BC1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BEA56-2384-FE96-30C4-C27EA913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7E49-8C2B-3B02-7BE6-4EF28B77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6D3A8-1ED9-E4E9-FB17-23940B75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71A75-3154-614D-7008-60966F37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DDEB6-1B1A-8C15-7731-67C882B1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1EC87-829C-74C7-16FC-C092856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FB8D-3CA1-25B3-5204-A5D86E56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C6613-2A75-6F26-B262-F076067A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80AA-E366-F4DC-DBB0-7F054F7D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B444-4C63-6F79-CC75-95651EDD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1E8C-8281-5B36-0BCE-2C9D0C7D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83169-A6C5-E5E7-DA5C-E8B8C030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34F7B-0F94-219B-F1FB-E1EDF23A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6E95-F437-2C05-FDA8-CB4F59D4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D71A-E969-ED3D-8989-73C406D0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07AE8-96FD-A8D6-7244-296FFF504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1BFEA-C5FC-D2C9-2CF4-B1BF408E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67924-6C1E-AF7E-8C6B-E78DE5CE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624F1-DD02-6E02-7451-BD438ED3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2C9D0-8AC5-FFB1-BEBA-92C32E22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1AD3A-0686-818F-1E2D-9EE5BDB5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0D13-3DB9-802D-B804-EF20018C5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C5AF-91A4-35F6-9652-D685AA475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39685-5766-4095-BA96-6D7C70D1B7C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D3A73-5DC8-291C-7009-409FCCE2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65FB-208C-AE8D-4224-68434B3C4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8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EFBDD459-758F-F089-47AF-98AAE1DA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23" r="6130" b="7017"/>
          <a:stretch>
            <a:fillRect/>
          </a:stretch>
        </p:blipFill>
        <p:spPr>
          <a:xfrm>
            <a:off x="5750252" y="667941"/>
            <a:ext cx="3459134" cy="4240356"/>
          </a:xfrm>
          <a:prstGeom prst="rect">
            <a:avLst/>
          </a:prstGeom>
        </p:spPr>
      </p:pic>
      <p:sp>
        <p:nvSpPr>
          <p:cNvPr id="60" name="Arc 59">
            <a:extLst>
              <a:ext uri="{FF2B5EF4-FFF2-40B4-BE49-F238E27FC236}">
                <a16:creationId xmlns:a16="http://schemas.microsoft.com/office/drawing/2014/main" id="{9F957A95-CF5A-603D-8E42-1802227DFAAD}"/>
              </a:ext>
            </a:extLst>
          </p:cNvPr>
          <p:cNvSpPr/>
          <p:nvPr/>
        </p:nvSpPr>
        <p:spPr>
          <a:xfrm rot="358382" flipH="1">
            <a:off x="7247790" y="1183722"/>
            <a:ext cx="409780" cy="2129449"/>
          </a:xfrm>
          <a:prstGeom prst="arc">
            <a:avLst>
              <a:gd name="adj1" fmla="val 16528115"/>
              <a:gd name="adj2" fmla="val 3678807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081FBD06-7B5F-668E-F404-2CC893F08BDE}"/>
              </a:ext>
            </a:extLst>
          </p:cNvPr>
          <p:cNvSpPr/>
          <p:nvPr/>
        </p:nvSpPr>
        <p:spPr>
          <a:xfrm rot="16200000" flipH="1">
            <a:off x="6925445" y="1772425"/>
            <a:ext cx="783672" cy="2111835"/>
          </a:xfrm>
          <a:prstGeom prst="arc">
            <a:avLst>
              <a:gd name="adj1" fmla="val 16789020"/>
              <a:gd name="adj2" fmla="val 19873160"/>
            </a:avLst>
          </a:prstGeom>
          <a:ln w="381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1014B0-F933-E6D6-5D8C-2FA5D098C788}"/>
              </a:ext>
            </a:extLst>
          </p:cNvPr>
          <p:cNvSpPr txBox="1"/>
          <p:nvPr/>
        </p:nvSpPr>
        <p:spPr>
          <a:xfrm>
            <a:off x="6938149" y="969650"/>
            <a:ext cx="117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Vertex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775EC1-B735-5AB8-A494-884A447EC5E5}"/>
              </a:ext>
            </a:extLst>
          </p:cNvPr>
          <p:cNvSpPr/>
          <p:nvPr/>
        </p:nvSpPr>
        <p:spPr>
          <a:xfrm>
            <a:off x="7395268" y="1256805"/>
            <a:ext cx="90237" cy="90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4AF3F6-DFF4-BB8F-1285-CF5CAFFCEAEA}"/>
              </a:ext>
            </a:extLst>
          </p:cNvPr>
          <p:cNvSpPr txBox="1"/>
          <p:nvPr/>
        </p:nvSpPr>
        <p:spPr>
          <a:xfrm>
            <a:off x="6476916" y="2810107"/>
            <a:ext cx="44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3E2DB4-DC9A-7BCF-E0EF-3FE6ECAACF79}"/>
              </a:ext>
            </a:extLst>
          </p:cNvPr>
          <p:cNvSpPr txBox="1"/>
          <p:nvPr/>
        </p:nvSpPr>
        <p:spPr>
          <a:xfrm>
            <a:off x="6938149" y="1879115"/>
            <a:ext cx="37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5A8D3C-48A3-4D67-FD3F-8BBE39135702}"/>
              </a:ext>
            </a:extLst>
          </p:cNvPr>
          <p:cNvCxnSpPr/>
          <p:nvPr/>
        </p:nvCxnSpPr>
        <p:spPr>
          <a:xfrm>
            <a:off x="7113966" y="2470853"/>
            <a:ext cx="246660" cy="215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81EB5A-5341-7A69-3C2B-5682C1AD88D6}"/>
              </a:ext>
            </a:extLst>
          </p:cNvPr>
          <p:cNvCxnSpPr>
            <a:cxnSpLocks/>
          </p:cNvCxnSpPr>
          <p:nvPr/>
        </p:nvCxnSpPr>
        <p:spPr>
          <a:xfrm flipH="1">
            <a:off x="7118423" y="2461709"/>
            <a:ext cx="266343" cy="226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E287A-4705-4D6B-287B-AAF4F1F7C3B0}"/>
              </a:ext>
            </a:extLst>
          </p:cNvPr>
          <p:cNvCxnSpPr/>
          <p:nvPr/>
        </p:nvCxnSpPr>
        <p:spPr>
          <a:xfrm flipV="1">
            <a:off x="6355080" y="2870415"/>
            <a:ext cx="0" cy="248717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5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Sans Serif Collection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Soterix Medical</dc:creator>
  <cp:lastModifiedBy>Soterix Medical</cp:lastModifiedBy>
  <cp:revision>4</cp:revision>
  <dcterms:created xsi:type="dcterms:W3CDTF">2025-08-12T15:06:27Z</dcterms:created>
  <dcterms:modified xsi:type="dcterms:W3CDTF">2025-09-30T14:18:17Z</dcterms:modified>
</cp:coreProperties>
</file>